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Khandelwal" userId="d075ed09f8e7779e" providerId="LiveId" clId="{3D93BB2A-000C-4B9E-B426-1DCA8A1118C7}"/>
    <pc:docChg chg="undo redo custSel mod addSld delSld modSld">
      <pc:chgData name="Nikhil Khandelwal" userId="d075ed09f8e7779e" providerId="LiveId" clId="{3D93BB2A-000C-4B9E-B426-1DCA8A1118C7}" dt="2019-10-09T00:48:53.733" v="2510" actId="20577"/>
      <pc:docMkLst>
        <pc:docMk/>
      </pc:docMkLst>
      <pc:sldChg chg="addSp modSp mod setBg">
        <pc:chgData name="Nikhil Khandelwal" userId="d075ed09f8e7779e" providerId="LiveId" clId="{3D93BB2A-000C-4B9E-B426-1DCA8A1118C7}" dt="2019-10-08T13:11:20.496" v="95" actId="26606"/>
        <pc:sldMkLst>
          <pc:docMk/>
          <pc:sldMk cId="3786810584" sldId="256"/>
        </pc:sldMkLst>
        <pc:spChg chg="mod">
          <ac:chgData name="Nikhil Khandelwal" userId="d075ed09f8e7779e" providerId="LiveId" clId="{3D93BB2A-000C-4B9E-B426-1DCA8A1118C7}" dt="2019-10-08T13:11:20.496" v="95" actId="26606"/>
          <ac:spMkLst>
            <pc:docMk/>
            <pc:sldMk cId="3786810584" sldId="256"/>
            <ac:spMk id="2" creationId="{82C8F6EC-FD52-4FE5-8DA2-B7592EE47FFC}"/>
          </ac:spMkLst>
        </pc:spChg>
        <pc:spChg chg="mod">
          <ac:chgData name="Nikhil Khandelwal" userId="d075ed09f8e7779e" providerId="LiveId" clId="{3D93BB2A-000C-4B9E-B426-1DCA8A1118C7}" dt="2019-10-08T13:11:20.496" v="95" actId="26606"/>
          <ac:spMkLst>
            <pc:docMk/>
            <pc:sldMk cId="3786810584" sldId="256"/>
            <ac:spMk id="3" creationId="{41F57798-48C3-4526-A60A-2CC5439C4DA9}"/>
          </ac:spMkLst>
        </pc:spChg>
        <pc:spChg chg="add">
          <ac:chgData name="Nikhil Khandelwal" userId="d075ed09f8e7779e" providerId="LiveId" clId="{3D93BB2A-000C-4B9E-B426-1DCA8A1118C7}" dt="2019-10-08T13:11:20.496" v="95" actId="26606"/>
          <ac:spMkLst>
            <pc:docMk/>
            <pc:sldMk cId="3786810584" sldId="256"/>
            <ac:spMk id="10" creationId="{AE220058-3FCE-496E-ADF2-D8A6961F39F6}"/>
          </ac:spMkLst>
        </pc:spChg>
        <pc:spChg chg="add">
          <ac:chgData name="Nikhil Khandelwal" userId="d075ed09f8e7779e" providerId="LiveId" clId="{3D93BB2A-000C-4B9E-B426-1DCA8A1118C7}" dt="2019-10-08T13:11:20.496" v="95" actId="26606"/>
          <ac:spMkLst>
            <pc:docMk/>
            <pc:sldMk cId="3786810584" sldId="256"/>
            <ac:spMk id="14" creationId="{3E9C5090-7D25-41E3-A6D3-CCAEE505E785}"/>
          </ac:spMkLst>
        </pc:spChg>
        <pc:spChg chg="add">
          <ac:chgData name="Nikhil Khandelwal" userId="d075ed09f8e7779e" providerId="LiveId" clId="{3D93BB2A-000C-4B9E-B426-1DCA8A1118C7}" dt="2019-10-08T13:11:20.496" v="95" actId="26606"/>
          <ac:spMkLst>
            <pc:docMk/>
            <pc:sldMk cId="3786810584" sldId="256"/>
            <ac:spMk id="16" creationId="{11BF8809-0DAC-41E5-A212-ACB4A01BE95B}"/>
          </ac:spMkLst>
        </pc:spChg>
        <pc:picChg chg="add">
          <ac:chgData name="Nikhil Khandelwal" userId="d075ed09f8e7779e" providerId="LiveId" clId="{3D93BB2A-000C-4B9E-B426-1DCA8A1118C7}" dt="2019-10-08T13:11:20.496" v="95" actId="26606"/>
          <ac:picMkLst>
            <pc:docMk/>
            <pc:sldMk cId="3786810584" sldId="256"/>
            <ac:picMk id="7" creationId="{D5CE6BD9-4BD8-4E49-B06C-724E26A4E1EC}"/>
          </ac:picMkLst>
        </pc:picChg>
        <pc:cxnChg chg="add">
          <ac:chgData name="Nikhil Khandelwal" userId="d075ed09f8e7779e" providerId="LiveId" clId="{3D93BB2A-000C-4B9E-B426-1DCA8A1118C7}" dt="2019-10-08T13:11:20.496" v="95" actId="26606"/>
          <ac:cxnSpMkLst>
            <pc:docMk/>
            <pc:sldMk cId="3786810584" sldId="256"/>
            <ac:cxnSpMk id="12" creationId="{E193F809-7E50-4AAD-8E26-878207931CB5}"/>
          </ac:cxnSpMkLst>
        </pc:cxnChg>
      </pc:sldChg>
      <pc:sldChg chg="addSp delSp modSp mod setBg">
        <pc:chgData name="Nikhil Khandelwal" userId="d075ed09f8e7779e" providerId="LiveId" clId="{3D93BB2A-000C-4B9E-B426-1DCA8A1118C7}" dt="2019-10-09T00:48:08.098" v="2489" actId="207"/>
        <pc:sldMkLst>
          <pc:docMk/>
          <pc:sldMk cId="1152126981" sldId="257"/>
        </pc:sldMkLst>
        <pc:spChg chg="mod">
          <ac:chgData name="Nikhil Khandelwal" userId="d075ed09f8e7779e" providerId="LiveId" clId="{3D93BB2A-000C-4B9E-B426-1DCA8A1118C7}" dt="2019-10-09T00:48:08.098" v="2489" actId="207"/>
          <ac:spMkLst>
            <pc:docMk/>
            <pc:sldMk cId="1152126981" sldId="257"/>
            <ac:spMk id="2" creationId="{37AFC6D5-BBB2-4023-B188-2F7D461E992C}"/>
          </ac:spMkLst>
        </pc:spChg>
        <pc:spChg chg="add del mod ord">
          <ac:chgData name="Nikhil Khandelwal" userId="d075ed09f8e7779e" providerId="LiveId" clId="{3D93BB2A-000C-4B9E-B426-1DCA8A1118C7}" dt="2019-10-09T00:47:38.683" v="2476" actId="26606"/>
          <ac:spMkLst>
            <pc:docMk/>
            <pc:sldMk cId="1152126981" sldId="257"/>
            <ac:spMk id="3" creationId="{3D99172A-93E9-41A1-9D33-2A823E5671B5}"/>
          </ac:spMkLst>
        </pc:spChg>
        <pc:spChg chg="add">
          <ac:chgData name="Nikhil Khandelwal" userId="d075ed09f8e7779e" providerId="LiveId" clId="{3D93BB2A-000C-4B9E-B426-1DCA8A1118C7}" dt="2019-10-09T00:47:38.683" v="2476" actId="26606"/>
          <ac:spMkLst>
            <pc:docMk/>
            <pc:sldMk cId="1152126981" sldId="257"/>
            <ac:spMk id="8" creationId="{C33BF9DD-8A45-4EEE-B231-0A14D322E5F9}"/>
          </ac:spMkLst>
        </pc:spChg>
        <pc:spChg chg="add del">
          <ac:chgData name="Nikhil Khandelwal" userId="d075ed09f8e7779e" providerId="LiveId" clId="{3D93BB2A-000C-4B9E-B426-1DCA8A1118C7}" dt="2019-10-08T13:15:44.839" v="349" actId="26606"/>
          <ac:spMkLst>
            <pc:docMk/>
            <pc:sldMk cId="1152126981" sldId="257"/>
            <ac:spMk id="10" creationId="{FB5993E2-C02B-4335-ABA5-D8EC465551E3}"/>
          </ac:spMkLst>
        </pc:spChg>
        <pc:spChg chg="add del">
          <ac:chgData name="Nikhil Khandelwal" userId="d075ed09f8e7779e" providerId="LiveId" clId="{3D93BB2A-000C-4B9E-B426-1DCA8A1118C7}" dt="2019-10-08T13:15:44.839" v="349" actId="26606"/>
          <ac:spMkLst>
            <pc:docMk/>
            <pc:sldMk cId="1152126981" sldId="257"/>
            <ac:spMk id="12" creationId="{C0B801A2-5622-4BE8-9AD2-C337A2CD0022}"/>
          </ac:spMkLst>
        </pc:spChg>
        <pc:spChg chg="add">
          <ac:chgData name="Nikhil Khandelwal" userId="d075ed09f8e7779e" providerId="LiveId" clId="{3D93BB2A-000C-4B9E-B426-1DCA8A1118C7}" dt="2019-10-09T00:47:38.683" v="2476" actId="26606"/>
          <ac:spMkLst>
            <pc:docMk/>
            <pc:sldMk cId="1152126981" sldId="257"/>
            <ac:spMk id="13" creationId="{D5FBCAC9-BD8B-4F3B-AD74-EF37D4211349}"/>
          </ac:spMkLst>
        </pc:spChg>
        <pc:spChg chg="add del">
          <ac:chgData name="Nikhil Khandelwal" userId="d075ed09f8e7779e" providerId="LiveId" clId="{3D93BB2A-000C-4B9E-B426-1DCA8A1118C7}" dt="2019-10-08T13:15:44.839" v="349" actId="26606"/>
          <ac:spMkLst>
            <pc:docMk/>
            <pc:sldMk cId="1152126981" sldId="257"/>
            <ac:spMk id="14" creationId="{B7AF614F-5BC3-4086-99F5-B87C5847A071}"/>
          </ac:spMkLst>
        </pc:spChg>
        <pc:spChg chg="add">
          <ac:chgData name="Nikhil Khandelwal" userId="d075ed09f8e7779e" providerId="LiveId" clId="{3D93BB2A-000C-4B9E-B426-1DCA8A1118C7}" dt="2019-10-09T00:47:38.683" v="2476" actId="26606"/>
          <ac:spMkLst>
            <pc:docMk/>
            <pc:sldMk cId="1152126981" sldId="257"/>
            <ac:spMk id="16" creationId="{9556C5A8-AD7E-4CE7-87BE-9EA3B5E1786F}"/>
          </ac:spMkLst>
        </pc:spChg>
        <pc:graphicFrameChg chg="add del">
          <ac:chgData name="Nikhil Khandelwal" userId="d075ed09f8e7779e" providerId="LiveId" clId="{3D93BB2A-000C-4B9E-B426-1DCA8A1118C7}" dt="2019-10-08T13:15:10.305" v="345" actId="26606"/>
          <ac:graphicFrameMkLst>
            <pc:docMk/>
            <pc:sldMk cId="1152126981" sldId="257"/>
            <ac:graphicFrameMk id="5" creationId="{49868E7C-2D67-4A39-AB0E-C4F732FBEE52}"/>
          </ac:graphicFrameMkLst>
        </pc:graphicFrameChg>
        <pc:graphicFrameChg chg="add del">
          <ac:chgData name="Nikhil Khandelwal" userId="d075ed09f8e7779e" providerId="LiveId" clId="{3D93BB2A-000C-4B9E-B426-1DCA8A1118C7}" dt="2019-10-08T13:15:22.852" v="347" actId="26606"/>
          <ac:graphicFrameMkLst>
            <pc:docMk/>
            <pc:sldMk cId="1152126981" sldId="257"/>
            <ac:graphicFrameMk id="7" creationId="{C0BD770A-D5BB-41A0-970B-1E3FF1DC62E3}"/>
          </ac:graphicFrameMkLst>
        </pc:graphicFrameChg>
        <pc:graphicFrameChg chg="add del">
          <ac:chgData name="Nikhil Khandelwal" userId="d075ed09f8e7779e" providerId="LiveId" clId="{3D93BB2A-000C-4B9E-B426-1DCA8A1118C7}" dt="2019-10-08T13:15:44.839" v="349" actId="26606"/>
          <ac:graphicFrameMkLst>
            <pc:docMk/>
            <pc:sldMk cId="1152126981" sldId="257"/>
            <ac:graphicFrameMk id="9" creationId="{B4B17EA2-C140-4B63-A660-4EBEDB604E0D}"/>
          </ac:graphicFrameMkLst>
        </pc:graphicFrameChg>
        <pc:picChg chg="add del mod">
          <ac:chgData name="Nikhil Khandelwal" userId="d075ed09f8e7779e" providerId="LiveId" clId="{3D93BB2A-000C-4B9E-B426-1DCA8A1118C7}" dt="2019-10-09T00:47:31.725" v="2474" actId="478"/>
          <ac:picMkLst>
            <pc:docMk/>
            <pc:sldMk cId="1152126981" sldId="257"/>
            <ac:picMk id="4" creationId="{6CE51CCF-ADC0-479D-A75E-93C306E16275}"/>
          </ac:picMkLst>
        </pc:picChg>
        <pc:picChg chg="add mod">
          <ac:chgData name="Nikhil Khandelwal" userId="d075ed09f8e7779e" providerId="LiveId" clId="{3D93BB2A-000C-4B9E-B426-1DCA8A1118C7}" dt="2019-10-09T00:47:38.683" v="2476" actId="26606"/>
          <ac:picMkLst>
            <pc:docMk/>
            <pc:sldMk cId="1152126981" sldId="257"/>
            <ac:picMk id="5" creationId="{4E5E5F86-C2B4-4080-82CD-5128482331FB}"/>
          </ac:picMkLst>
        </pc:picChg>
        <pc:cxnChg chg="add">
          <ac:chgData name="Nikhil Khandelwal" userId="d075ed09f8e7779e" providerId="LiveId" clId="{3D93BB2A-000C-4B9E-B426-1DCA8A1118C7}" dt="2019-10-09T00:47:38.683" v="2476" actId="26606"/>
          <ac:cxnSpMkLst>
            <pc:docMk/>
            <pc:sldMk cId="1152126981" sldId="257"/>
            <ac:cxnSpMk id="11" creationId="{9020DCC9-F851-4562-BB20-1AB3C51BFD08}"/>
          </ac:cxnSpMkLst>
        </pc:cxnChg>
      </pc:sldChg>
      <pc:sldChg chg="addSp delSp modSp add mod setBg">
        <pc:chgData name="Nikhil Khandelwal" userId="d075ed09f8e7779e" providerId="LiveId" clId="{3D93BB2A-000C-4B9E-B426-1DCA8A1118C7}" dt="2019-10-09T00:48:53.733" v="2510" actId="20577"/>
        <pc:sldMkLst>
          <pc:docMk/>
          <pc:sldMk cId="97674507" sldId="259"/>
        </pc:sldMkLst>
        <pc:spChg chg="mod">
          <ac:chgData name="Nikhil Khandelwal" userId="d075ed09f8e7779e" providerId="LiveId" clId="{3D93BB2A-000C-4B9E-B426-1DCA8A1118C7}" dt="2019-10-09T00:48:53.733" v="2510" actId="20577"/>
          <ac:spMkLst>
            <pc:docMk/>
            <pc:sldMk cId="97674507" sldId="259"/>
            <ac:spMk id="2" creationId="{DFC8A03E-A5CC-4A53-BA85-60C5BA9AD57D}"/>
          </ac:spMkLst>
        </pc:spChg>
        <pc:spChg chg="del">
          <ac:chgData name="Nikhil Khandelwal" userId="d075ed09f8e7779e" providerId="LiveId" clId="{3D93BB2A-000C-4B9E-B426-1DCA8A1118C7}" dt="2019-10-08T13:11:00.440" v="94" actId="26606"/>
          <ac:spMkLst>
            <pc:docMk/>
            <pc:sldMk cId="97674507" sldId="259"/>
            <ac:spMk id="3" creationId="{F140EC6B-8264-442F-8B88-AEEFB471AF82}"/>
          </ac:spMkLst>
        </pc:spChg>
        <pc:spChg chg="add del">
          <ac:chgData name="Nikhil Khandelwal" userId="d075ed09f8e7779e" providerId="LiveId" clId="{3D93BB2A-000C-4B9E-B426-1DCA8A1118C7}" dt="2019-10-09T00:48:41.482" v="2491" actId="26606"/>
          <ac:spMkLst>
            <pc:docMk/>
            <pc:sldMk cId="97674507" sldId="259"/>
            <ac:spMk id="10" creationId="{4E4490D0-3672-446A-AC12-B4830333BDDD}"/>
          </ac:spMkLst>
        </pc:spChg>
        <pc:spChg chg="add del">
          <ac:chgData name="Nikhil Khandelwal" userId="d075ed09f8e7779e" providerId="LiveId" clId="{3D93BB2A-000C-4B9E-B426-1DCA8A1118C7}" dt="2019-10-09T00:48:41.482" v="2491" actId="26606"/>
          <ac:spMkLst>
            <pc:docMk/>
            <pc:sldMk cId="97674507" sldId="259"/>
            <ac:spMk id="12" creationId="{39CB82C2-DF65-4EC1-8280-F201D50F570B}"/>
          </ac:spMkLst>
        </pc:spChg>
        <pc:spChg chg="add del">
          <ac:chgData name="Nikhil Khandelwal" userId="d075ed09f8e7779e" providerId="LiveId" clId="{3D93BB2A-000C-4B9E-B426-1DCA8A1118C7}" dt="2019-10-09T00:48:41.482" v="2491" actId="26606"/>
          <ac:spMkLst>
            <pc:docMk/>
            <pc:sldMk cId="97674507" sldId="259"/>
            <ac:spMk id="16" creationId="{AE220058-3FCE-496E-ADF2-D8A6961F39F6}"/>
          </ac:spMkLst>
        </pc:spChg>
        <pc:spChg chg="add del">
          <ac:chgData name="Nikhil Khandelwal" userId="d075ed09f8e7779e" providerId="LiveId" clId="{3D93BB2A-000C-4B9E-B426-1DCA8A1118C7}" dt="2019-10-09T00:48:41.482" v="2491" actId="26606"/>
          <ac:spMkLst>
            <pc:docMk/>
            <pc:sldMk cId="97674507" sldId="259"/>
            <ac:spMk id="20" creationId="{3E9C5090-7D25-41E3-A6D3-CCAEE505E785}"/>
          </ac:spMkLst>
        </pc:spChg>
        <pc:spChg chg="add del">
          <ac:chgData name="Nikhil Khandelwal" userId="d075ed09f8e7779e" providerId="LiveId" clId="{3D93BB2A-000C-4B9E-B426-1DCA8A1118C7}" dt="2019-10-09T00:48:41.482" v="2491" actId="26606"/>
          <ac:spMkLst>
            <pc:docMk/>
            <pc:sldMk cId="97674507" sldId="259"/>
            <ac:spMk id="22" creationId="{11BF8809-0DAC-41E5-A212-ACB4A01BE95B}"/>
          </ac:spMkLst>
        </pc:spChg>
        <pc:spChg chg="add">
          <ac:chgData name="Nikhil Khandelwal" userId="d075ed09f8e7779e" providerId="LiveId" clId="{3D93BB2A-000C-4B9E-B426-1DCA8A1118C7}" dt="2019-10-09T00:48:41.482" v="2491" actId="26606"/>
          <ac:spMkLst>
            <pc:docMk/>
            <pc:sldMk cId="97674507" sldId="259"/>
            <ac:spMk id="27" creationId="{4E4490D0-3672-446A-AC12-B4830333BDDD}"/>
          </ac:spMkLst>
        </pc:spChg>
        <pc:spChg chg="add">
          <ac:chgData name="Nikhil Khandelwal" userId="d075ed09f8e7779e" providerId="LiveId" clId="{3D93BB2A-000C-4B9E-B426-1DCA8A1118C7}" dt="2019-10-09T00:48:41.482" v="2491" actId="26606"/>
          <ac:spMkLst>
            <pc:docMk/>
            <pc:sldMk cId="97674507" sldId="259"/>
            <ac:spMk id="29" creationId="{39CB82C2-DF65-4EC1-8280-F201D50F570B}"/>
          </ac:spMkLst>
        </pc:spChg>
        <pc:spChg chg="add">
          <ac:chgData name="Nikhil Khandelwal" userId="d075ed09f8e7779e" providerId="LiveId" clId="{3D93BB2A-000C-4B9E-B426-1DCA8A1118C7}" dt="2019-10-09T00:48:41.482" v="2491" actId="26606"/>
          <ac:spMkLst>
            <pc:docMk/>
            <pc:sldMk cId="97674507" sldId="259"/>
            <ac:spMk id="33" creationId="{9971ECC5-51D9-4E70-89C1-3DCF3A3725B1}"/>
          </ac:spMkLst>
        </pc:spChg>
        <pc:spChg chg="add">
          <ac:chgData name="Nikhil Khandelwal" userId="d075ed09f8e7779e" providerId="LiveId" clId="{3D93BB2A-000C-4B9E-B426-1DCA8A1118C7}" dt="2019-10-09T00:48:41.482" v="2491" actId="26606"/>
          <ac:spMkLst>
            <pc:docMk/>
            <pc:sldMk cId="97674507" sldId="259"/>
            <ac:spMk id="37" creationId="{7E11F890-74C3-40C9-9A8B-A80E38704358}"/>
          </ac:spMkLst>
        </pc:spChg>
        <pc:spChg chg="add">
          <ac:chgData name="Nikhil Khandelwal" userId="d075ed09f8e7779e" providerId="LiveId" clId="{3D93BB2A-000C-4B9E-B426-1DCA8A1118C7}" dt="2019-10-09T00:48:41.482" v="2491" actId="26606"/>
          <ac:spMkLst>
            <pc:docMk/>
            <pc:sldMk cId="97674507" sldId="259"/>
            <ac:spMk id="39" creationId="{27874070-078A-470B-9C8C-BD1BCB55A005}"/>
          </ac:spMkLst>
        </pc:spChg>
        <pc:picChg chg="add mod">
          <ac:chgData name="Nikhil Khandelwal" userId="d075ed09f8e7779e" providerId="LiveId" clId="{3D93BB2A-000C-4B9E-B426-1DCA8A1118C7}" dt="2019-10-09T00:48:41.482" v="2491" actId="26606"/>
          <ac:picMkLst>
            <pc:docMk/>
            <pc:sldMk cId="97674507" sldId="259"/>
            <ac:picMk id="7" creationId="{9D76B50A-A97A-451A-8309-938ECB02F194}"/>
          </ac:picMkLst>
        </pc:picChg>
        <pc:cxnChg chg="add del">
          <ac:chgData name="Nikhil Khandelwal" userId="d075ed09f8e7779e" providerId="LiveId" clId="{3D93BB2A-000C-4B9E-B426-1DCA8A1118C7}" dt="2019-10-09T00:48:41.482" v="2491" actId="26606"/>
          <ac:cxnSpMkLst>
            <pc:docMk/>
            <pc:sldMk cId="97674507" sldId="259"/>
            <ac:cxnSpMk id="14" creationId="{7E1D4427-852B-4B37-8E76-0E9F1810BA2A}"/>
          </ac:cxnSpMkLst>
        </pc:cxnChg>
        <pc:cxnChg chg="add del">
          <ac:chgData name="Nikhil Khandelwal" userId="d075ed09f8e7779e" providerId="LiveId" clId="{3D93BB2A-000C-4B9E-B426-1DCA8A1118C7}" dt="2019-10-09T00:48:41.482" v="2491" actId="26606"/>
          <ac:cxnSpMkLst>
            <pc:docMk/>
            <pc:sldMk cId="97674507" sldId="259"/>
            <ac:cxnSpMk id="18" creationId="{E193F809-7E50-4AAD-8E26-878207931CB5}"/>
          </ac:cxnSpMkLst>
        </pc:cxnChg>
        <pc:cxnChg chg="add">
          <ac:chgData name="Nikhil Khandelwal" userId="d075ed09f8e7779e" providerId="LiveId" clId="{3D93BB2A-000C-4B9E-B426-1DCA8A1118C7}" dt="2019-10-09T00:48:41.482" v="2491" actId="26606"/>
          <ac:cxnSpMkLst>
            <pc:docMk/>
            <pc:sldMk cId="97674507" sldId="259"/>
            <ac:cxnSpMk id="31" creationId="{7E1D4427-852B-4B37-8E76-0E9F1810BA2A}"/>
          </ac:cxnSpMkLst>
        </pc:cxnChg>
        <pc:cxnChg chg="add">
          <ac:chgData name="Nikhil Khandelwal" userId="d075ed09f8e7779e" providerId="LiveId" clId="{3D93BB2A-000C-4B9E-B426-1DCA8A1118C7}" dt="2019-10-09T00:48:41.482" v="2491" actId="26606"/>
          <ac:cxnSpMkLst>
            <pc:docMk/>
            <pc:sldMk cId="97674507" sldId="259"/>
            <ac:cxnSpMk id="35" creationId="{432529AB-8F99-47FB-91B5-93565E543B50}"/>
          </ac:cxnSpMkLst>
        </pc:cxnChg>
      </pc:sldChg>
      <pc:sldChg chg="addSp delSp modSp add del mod modTransition setBg">
        <pc:chgData name="Nikhil Khandelwal" userId="d075ed09f8e7779e" providerId="LiveId" clId="{3D93BB2A-000C-4B9E-B426-1DCA8A1118C7}" dt="2019-10-09T00:25:31.832" v="1707" actId="2696"/>
        <pc:sldMkLst>
          <pc:docMk/>
          <pc:sldMk cId="3610975407" sldId="260"/>
        </pc:sldMkLst>
        <pc:spChg chg="add del mod">
          <ac:chgData name="Nikhil Khandelwal" userId="d075ed09f8e7779e" providerId="LiveId" clId="{3D93BB2A-000C-4B9E-B426-1DCA8A1118C7}" dt="2019-10-08T23:33:34.905" v="374" actId="26606"/>
          <ac:spMkLst>
            <pc:docMk/>
            <pc:sldMk cId="3610975407" sldId="260"/>
            <ac:spMk id="2" creationId="{2C01A410-0177-4946-AD55-8E417C499561}"/>
          </ac:spMkLst>
        </pc:spChg>
        <pc:spChg chg="del">
          <ac:chgData name="Nikhil Khandelwal" userId="d075ed09f8e7779e" providerId="LiveId" clId="{3D93BB2A-000C-4B9E-B426-1DCA8A1118C7}" dt="2019-10-08T23:31:59.933" v="359"/>
          <ac:spMkLst>
            <pc:docMk/>
            <pc:sldMk cId="3610975407" sldId="260"/>
            <ac:spMk id="3" creationId="{3CD48D54-0685-4EFE-8057-A05620893B0B}"/>
          </ac:spMkLst>
        </pc:spChg>
        <pc:spChg chg="add del">
          <ac:chgData name="Nikhil Khandelwal" userId="d075ed09f8e7779e" providerId="LiveId" clId="{3D93BB2A-000C-4B9E-B426-1DCA8A1118C7}" dt="2019-10-08T23:32:56.163" v="364" actId="26606"/>
          <ac:spMkLst>
            <pc:docMk/>
            <pc:sldMk cId="3610975407" sldId="260"/>
            <ac:spMk id="9" creationId="{A2EAF383-FC7D-4E87-BC13-165596B5E951}"/>
          </ac:spMkLst>
        </pc:spChg>
        <pc:spChg chg="add del">
          <ac:chgData name="Nikhil Khandelwal" userId="d075ed09f8e7779e" providerId="LiveId" clId="{3D93BB2A-000C-4B9E-B426-1DCA8A1118C7}" dt="2019-10-08T23:32:56.163" v="364" actId="26606"/>
          <ac:spMkLst>
            <pc:docMk/>
            <pc:sldMk cId="3610975407" sldId="260"/>
            <ac:spMk id="12" creationId="{52ABB703-2B0E-4C3B-B4A2-F3973548E561}"/>
          </ac:spMkLst>
        </pc:spChg>
        <pc:spChg chg="add del">
          <ac:chgData name="Nikhil Khandelwal" userId="d075ed09f8e7779e" providerId="LiveId" clId="{3D93BB2A-000C-4B9E-B426-1DCA8A1118C7}" dt="2019-10-08T23:32:56.163" v="364" actId="26606"/>
          <ac:spMkLst>
            <pc:docMk/>
            <pc:sldMk cId="3610975407" sldId="260"/>
            <ac:spMk id="16" creationId="{E95DA498-D9A2-4DA9-B9DA-B3776E08CF7E}"/>
          </ac:spMkLst>
        </pc:spChg>
        <pc:spChg chg="add del">
          <ac:chgData name="Nikhil Khandelwal" userId="d075ed09f8e7779e" providerId="LiveId" clId="{3D93BB2A-000C-4B9E-B426-1DCA8A1118C7}" dt="2019-10-08T23:32:56.163" v="364" actId="26606"/>
          <ac:spMkLst>
            <pc:docMk/>
            <pc:sldMk cId="3610975407" sldId="260"/>
            <ac:spMk id="18" creationId="{82A73093-4B9D-420D-B17E-52293703A1D4}"/>
          </ac:spMkLst>
        </pc:spChg>
        <pc:spChg chg="add del">
          <ac:chgData name="Nikhil Khandelwal" userId="d075ed09f8e7779e" providerId="LiveId" clId="{3D93BB2A-000C-4B9E-B426-1DCA8A1118C7}" dt="2019-10-08T23:32:59.721" v="366" actId="26606"/>
          <ac:spMkLst>
            <pc:docMk/>
            <pc:sldMk cId="3610975407" sldId="260"/>
            <ac:spMk id="20" creationId="{75E8109B-0139-4B0B-9506-0DDF92E0FBAB}"/>
          </ac:spMkLst>
        </pc:spChg>
        <pc:spChg chg="add del">
          <ac:chgData name="Nikhil Khandelwal" userId="d075ed09f8e7779e" providerId="LiveId" clId="{3D93BB2A-000C-4B9E-B426-1DCA8A1118C7}" dt="2019-10-08T23:33:34.905" v="374" actId="26606"/>
          <ac:spMkLst>
            <pc:docMk/>
            <pc:sldMk cId="3610975407" sldId="260"/>
            <ac:spMk id="22" creationId="{311973C2-EB8B-452A-A698-4A252FD3AE28}"/>
          </ac:spMkLst>
        </pc:spChg>
        <pc:spChg chg="add del">
          <ac:chgData name="Nikhil Khandelwal" userId="d075ed09f8e7779e" providerId="LiveId" clId="{3D93BB2A-000C-4B9E-B426-1DCA8A1118C7}" dt="2019-10-08T23:33:34.905" v="374" actId="26606"/>
          <ac:spMkLst>
            <pc:docMk/>
            <pc:sldMk cId="3610975407" sldId="260"/>
            <ac:spMk id="23" creationId="{10162E77-11AD-44A7-84EC-40C59EEFBD2E}"/>
          </ac:spMkLst>
        </pc:spChg>
        <pc:spChg chg="add del">
          <ac:chgData name="Nikhil Khandelwal" userId="d075ed09f8e7779e" providerId="LiveId" clId="{3D93BB2A-000C-4B9E-B426-1DCA8A1118C7}" dt="2019-10-08T23:33:34.905" v="374" actId="26606"/>
          <ac:spMkLst>
            <pc:docMk/>
            <pc:sldMk cId="3610975407" sldId="260"/>
            <ac:spMk id="25" creationId="{DA952F70-279D-4830-8FAD-D5CFE656864D}"/>
          </ac:spMkLst>
        </pc:spChg>
        <pc:spChg chg="add del">
          <ac:chgData name="Nikhil Khandelwal" userId="d075ed09f8e7779e" providerId="LiveId" clId="{3D93BB2A-000C-4B9E-B426-1DCA8A1118C7}" dt="2019-10-08T23:33:27.231" v="371" actId="26606"/>
          <ac:spMkLst>
            <pc:docMk/>
            <pc:sldMk cId="3610975407" sldId="260"/>
            <ac:spMk id="30" creationId="{C2579DAE-C141-48DB-810E-C070C300819E}"/>
          </ac:spMkLst>
        </pc:spChg>
        <pc:spChg chg="add del">
          <ac:chgData name="Nikhil Khandelwal" userId="d075ed09f8e7779e" providerId="LiveId" clId="{3D93BB2A-000C-4B9E-B426-1DCA8A1118C7}" dt="2019-10-08T23:33:27.231" v="371" actId="26606"/>
          <ac:spMkLst>
            <pc:docMk/>
            <pc:sldMk cId="3610975407" sldId="260"/>
            <ac:spMk id="32" creationId="{02FD90C3-6350-4D5B-9738-6E94EDF30F74}"/>
          </ac:spMkLst>
        </pc:spChg>
        <pc:spChg chg="add del">
          <ac:chgData name="Nikhil Khandelwal" userId="d075ed09f8e7779e" providerId="LiveId" clId="{3D93BB2A-000C-4B9E-B426-1DCA8A1118C7}" dt="2019-10-08T23:33:27.231" v="371" actId="26606"/>
          <ac:spMkLst>
            <pc:docMk/>
            <pc:sldMk cId="3610975407" sldId="260"/>
            <ac:spMk id="34" creationId="{41497DE5-0939-4D1D-9350-0C5E1B209C68}"/>
          </ac:spMkLst>
        </pc:spChg>
        <pc:spChg chg="add del">
          <ac:chgData name="Nikhil Khandelwal" userId="d075ed09f8e7779e" providerId="LiveId" clId="{3D93BB2A-000C-4B9E-B426-1DCA8A1118C7}" dt="2019-10-08T23:33:27.231" v="371" actId="26606"/>
          <ac:spMkLst>
            <pc:docMk/>
            <pc:sldMk cId="3610975407" sldId="260"/>
            <ac:spMk id="36" creationId="{5CCC70ED-6C63-4537-B7EB-51990D6C0A6F}"/>
          </ac:spMkLst>
        </pc:spChg>
        <pc:spChg chg="add del">
          <ac:chgData name="Nikhil Khandelwal" userId="d075ed09f8e7779e" providerId="LiveId" clId="{3D93BB2A-000C-4B9E-B426-1DCA8A1118C7}" dt="2019-10-08T23:33:27.231" v="371" actId="26606"/>
          <ac:spMkLst>
            <pc:docMk/>
            <pc:sldMk cId="3610975407" sldId="260"/>
            <ac:spMk id="38" creationId="{B76E24C1-2968-40DC-A36E-F6B85F0F0752}"/>
          </ac:spMkLst>
        </pc:spChg>
        <pc:spChg chg="add del">
          <ac:chgData name="Nikhil Khandelwal" userId="d075ed09f8e7779e" providerId="LiveId" clId="{3D93BB2A-000C-4B9E-B426-1DCA8A1118C7}" dt="2019-10-08T23:33:34.852" v="373" actId="26606"/>
          <ac:spMkLst>
            <pc:docMk/>
            <pc:sldMk cId="3610975407" sldId="260"/>
            <ac:spMk id="40" creationId="{25C8D2C1-DA83-420D-9635-D52CE066B5DA}"/>
          </ac:spMkLst>
        </pc:spChg>
        <pc:spChg chg="add del">
          <ac:chgData name="Nikhil Khandelwal" userId="d075ed09f8e7779e" providerId="LiveId" clId="{3D93BB2A-000C-4B9E-B426-1DCA8A1118C7}" dt="2019-10-08T23:33:34.852" v="373" actId="26606"/>
          <ac:spMkLst>
            <pc:docMk/>
            <pc:sldMk cId="3610975407" sldId="260"/>
            <ac:spMk id="41" creationId="{434F74C9-6A0B-409E-AD1C-45B58BE91BB8}"/>
          </ac:spMkLst>
        </pc:spChg>
        <pc:spChg chg="add del">
          <ac:chgData name="Nikhil Khandelwal" userId="d075ed09f8e7779e" providerId="LiveId" clId="{3D93BB2A-000C-4B9E-B426-1DCA8A1118C7}" dt="2019-10-08T23:33:34.852" v="373" actId="26606"/>
          <ac:spMkLst>
            <pc:docMk/>
            <pc:sldMk cId="3610975407" sldId="260"/>
            <ac:spMk id="43" creationId="{A9286AD2-18A9-4868-A4E3-7A2097A20810}"/>
          </ac:spMkLst>
        </pc:spChg>
        <pc:spChg chg="add del">
          <ac:chgData name="Nikhil Khandelwal" userId="d075ed09f8e7779e" providerId="LiveId" clId="{3D93BB2A-000C-4B9E-B426-1DCA8A1118C7}" dt="2019-10-08T23:33:34.852" v="373" actId="26606"/>
          <ac:spMkLst>
            <pc:docMk/>
            <pc:sldMk cId="3610975407" sldId="260"/>
            <ac:spMk id="44" creationId="{2C01A410-0177-4946-AD55-8E417C499561}"/>
          </ac:spMkLst>
        </pc:spChg>
        <pc:spChg chg="add">
          <ac:chgData name="Nikhil Khandelwal" userId="d075ed09f8e7779e" providerId="LiveId" clId="{3D93BB2A-000C-4B9E-B426-1DCA8A1118C7}" dt="2019-10-08T23:33:34.905" v="374" actId="26606"/>
          <ac:spMkLst>
            <pc:docMk/>
            <pc:sldMk cId="3610975407" sldId="260"/>
            <ac:spMk id="47" creationId="{C2579DAE-C141-48DB-810E-C070C300819E}"/>
          </ac:spMkLst>
        </pc:spChg>
        <pc:spChg chg="add">
          <ac:chgData name="Nikhil Khandelwal" userId="d075ed09f8e7779e" providerId="LiveId" clId="{3D93BB2A-000C-4B9E-B426-1DCA8A1118C7}" dt="2019-10-08T23:33:34.905" v="374" actId="26606"/>
          <ac:spMkLst>
            <pc:docMk/>
            <pc:sldMk cId="3610975407" sldId="260"/>
            <ac:spMk id="48" creationId="{02FD90C3-6350-4D5B-9738-6E94EDF30F74}"/>
          </ac:spMkLst>
        </pc:spChg>
        <pc:spChg chg="add">
          <ac:chgData name="Nikhil Khandelwal" userId="d075ed09f8e7779e" providerId="LiveId" clId="{3D93BB2A-000C-4B9E-B426-1DCA8A1118C7}" dt="2019-10-08T23:33:34.905" v="374" actId="26606"/>
          <ac:spMkLst>
            <pc:docMk/>
            <pc:sldMk cId="3610975407" sldId="260"/>
            <ac:spMk id="49" creationId="{41497DE5-0939-4D1D-9350-0C5E1B209C68}"/>
          </ac:spMkLst>
        </pc:spChg>
        <pc:spChg chg="add">
          <ac:chgData name="Nikhil Khandelwal" userId="d075ed09f8e7779e" providerId="LiveId" clId="{3D93BB2A-000C-4B9E-B426-1DCA8A1118C7}" dt="2019-10-08T23:33:34.905" v="374" actId="26606"/>
          <ac:spMkLst>
            <pc:docMk/>
            <pc:sldMk cId="3610975407" sldId="260"/>
            <ac:spMk id="50" creationId="{5CCC70ED-6C63-4537-B7EB-51990D6C0A6F}"/>
          </ac:spMkLst>
        </pc:spChg>
        <pc:spChg chg="add">
          <ac:chgData name="Nikhil Khandelwal" userId="d075ed09f8e7779e" providerId="LiveId" clId="{3D93BB2A-000C-4B9E-B426-1DCA8A1118C7}" dt="2019-10-08T23:33:34.905" v="374" actId="26606"/>
          <ac:spMkLst>
            <pc:docMk/>
            <pc:sldMk cId="3610975407" sldId="260"/>
            <ac:spMk id="51" creationId="{B76E24C1-2968-40DC-A36E-F6B85F0F0752}"/>
          </ac:spMkLst>
        </pc:spChg>
        <pc:grpChg chg="mod">
          <ac:chgData name="Nikhil Khandelwal" userId="d075ed09f8e7779e" providerId="LiveId" clId="{3D93BB2A-000C-4B9E-B426-1DCA8A1118C7}" dt="2019-10-08T23:34:29.158" v="386"/>
          <ac:grpSpMkLst>
            <pc:docMk/>
            <pc:sldMk cId="3610975407" sldId="260"/>
            <ac:grpSpMk id="27" creationId="{90FFEBFB-10C9-4E03-8213-D87A8146CDD7}"/>
          </ac:grpSpMkLst>
        </pc:grpChg>
        <pc:grpChg chg="del mod">
          <ac:chgData name="Nikhil Khandelwal" userId="d075ed09f8e7779e" providerId="LiveId" clId="{3D93BB2A-000C-4B9E-B426-1DCA8A1118C7}" dt="2019-10-08T23:34:43.136" v="392"/>
          <ac:grpSpMkLst>
            <pc:docMk/>
            <pc:sldMk cId="3610975407" sldId="260"/>
            <ac:grpSpMk id="31" creationId="{260CA0F6-BFDF-4990-AAF9-1988462DA82B}"/>
          </ac:grpSpMkLst>
        </pc:grpChg>
        <pc:grpChg chg="del mod">
          <ac:chgData name="Nikhil Khandelwal" userId="d075ed09f8e7779e" providerId="LiveId" clId="{3D93BB2A-000C-4B9E-B426-1DCA8A1118C7}" dt="2019-10-08T23:35:00.313" v="395"/>
          <ac:grpSpMkLst>
            <pc:docMk/>
            <pc:sldMk cId="3610975407" sldId="260"/>
            <ac:grpSpMk id="35" creationId="{0D5CC36D-EC68-427A-BED7-B7D8E4CE245C}"/>
          </ac:grpSpMkLst>
        </pc:grpChg>
        <pc:grpChg chg="mod">
          <ac:chgData name="Nikhil Khandelwal" userId="d075ed09f8e7779e" providerId="LiveId" clId="{3D93BB2A-000C-4B9E-B426-1DCA8A1118C7}" dt="2019-10-08T23:41:36.562" v="650"/>
          <ac:grpSpMkLst>
            <pc:docMk/>
            <pc:sldMk cId="3610975407" sldId="260"/>
            <ac:grpSpMk id="46" creationId="{8E98B867-E738-4764-AC9E-50ED8C64A262}"/>
          </ac:grpSpMkLst>
        </pc:grpChg>
        <pc:grpChg chg="del mod">
          <ac:chgData name="Nikhil Khandelwal" userId="d075ed09f8e7779e" providerId="LiveId" clId="{3D93BB2A-000C-4B9E-B426-1DCA8A1118C7}" dt="2019-10-08T23:35:18.090" v="427"/>
          <ac:grpSpMkLst>
            <pc:docMk/>
            <pc:sldMk cId="3610975407" sldId="260"/>
            <ac:grpSpMk id="54" creationId="{2BBC0724-BC47-4509-91DF-9DA65338298F}"/>
          </ac:grpSpMkLst>
        </pc:grpChg>
        <pc:grpChg chg="del mod">
          <ac:chgData name="Nikhil Khandelwal" userId="d075ed09f8e7779e" providerId="LiveId" clId="{3D93BB2A-000C-4B9E-B426-1DCA8A1118C7}" dt="2019-10-08T23:35:18.090" v="427"/>
          <ac:grpSpMkLst>
            <pc:docMk/>
            <pc:sldMk cId="3610975407" sldId="260"/>
            <ac:grpSpMk id="83" creationId="{20C09B4D-BABD-49B5-96D9-4F87FFC0295C}"/>
          </ac:grpSpMkLst>
        </pc:grpChg>
        <pc:grpChg chg="del mod">
          <ac:chgData name="Nikhil Khandelwal" userId="d075ed09f8e7779e" providerId="LiveId" clId="{3D93BB2A-000C-4B9E-B426-1DCA8A1118C7}" dt="2019-10-08T23:35:18.090" v="427"/>
          <ac:grpSpMkLst>
            <pc:docMk/>
            <pc:sldMk cId="3610975407" sldId="260"/>
            <ac:grpSpMk id="84" creationId="{051B9CD4-5725-4ADD-92AD-FE0D8DC6BE9B}"/>
          </ac:grpSpMkLst>
        </pc:grpChg>
        <pc:grpChg chg="mod">
          <ac:chgData name="Nikhil Khandelwal" userId="d075ed09f8e7779e" providerId="LiveId" clId="{3D93BB2A-000C-4B9E-B426-1DCA8A1118C7}" dt="2019-10-08T23:35:18.090" v="427"/>
          <ac:grpSpMkLst>
            <pc:docMk/>
            <pc:sldMk cId="3610975407" sldId="260"/>
            <ac:grpSpMk id="85" creationId="{8C34737B-BF9D-4A96-AE06-03FB0F1F1B14}"/>
          </ac:grpSpMkLst>
        </pc:grpChg>
        <pc:grpChg chg="del mod">
          <ac:chgData name="Nikhil Khandelwal" userId="d075ed09f8e7779e" providerId="LiveId" clId="{3D93BB2A-000C-4B9E-B426-1DCA8A1118C7}" dt="2019-10-08T23:35:56.399" v="459"/>
          <ac:grpSpMkLst>
            <pc:docMk/>
            <pc:sldMk cId="3610975407" sldId="260"/>
            <ac:grpSpMk id="95" creationId="{6559894E-09A8-4DE0-B7DA-063400D87E1E}"/>
          </ac:grpSpMkLst>
        </pc:grpChg>
        <pc:grpChg chg="mod">
          <ac:chgData name="Nikhil Khandelwal" userId="d075ed09f8e7779e" providerId="LiveId" clId="{3D93BB2A-000C-4B9E-B426-1DCA8A1118C7}" dt="2019-10-08T23:35:39.627" v="443"/>
          <ac:grpSpMkLst>
            <pc:docMk/>
            <pc:sldMk cId="3610975407" sldId="260"/>
            <ac:grpSpMk id="101" creationId="{B06861C6-4F3E-4321-BC51-700881E6B76C}"/>
          </ac:grpSpMkLst>
        </pc:grpChg>
        <pc:grpChg chg="del mod">
          <ac:chgData name="Nikhil Khandelwal" userId="d075ed09f8e7779e" providerId="LiveId" clId="{3D93BB2A-000C-4B9E-B426-1DCA8A1118C7}" dt="2019-10-08T23:36:41.396" v="484"/>
          <ac:grpSpMkLst>
            <pc:docMk/>
            <pc:sldMk cId="3610975407" sldId="260"/>
            <ac:grpSpMk id="113" creationId="{A830E1C3-B65D-43EA-B9FC-8A5930745426}"/>
          </ac:grpSpMkLst>
        </pc:grpChg>
        <pc:grpChg chg="mod">
          <ac:chgData name="Nikhil Khandelwal" userId="d075ed09f8e7779e" providerId="LiveId" clId="{3D93BB2A-000C-4B9E-B426-1DCA8A1118C7}" dt="2019-10-08T23:35:58.506" v="462"/>
          <ac:grpSpMkLst>
            <pc:docMk/>
            <pc:sldMk cId="3610975407" sldId="260"/>
            <ac:grpSpMk id="116" creationId="{5D06C309-65BE-4B7F-BCAA-001A079EEE56}"/>
          </ac:grpSpMkLst>
        </pc:grpChg>
        <pc:grpChg chg="mod">
          <ac:chgData name="Nikhil Khandelwal" userId="d075ed09f8e7779e" providerId="LiveId" clId="{3D93BB2A-000C-4B9E-B426-1DCA8A1118C7}" dt="2019-10-08T23:36:32.796" v="476"/>
          <ac:grpSpMkLst>
            <pc:docMk/>
            <pc:sldMk cId="3610975407" sldId="260"/>
            <ac:grpSpMk id="121" creationId="{066F15D7-2C7B-4158-8161-436B03369AB6}"/>
          </ac:grpSpMkLst>
        </pc:grpChg>
        <pc:grpChg chg="del mod">
          <ac:chgData name="Nikhil Khandelwal" userId="d075ed09f8e7779e" providerId="LiveId" clId="{3D93BB2A-000C-4B9E-B426-1DCA8A1118C7}" dt="2019-10-08T23:36:47.604" v="486"/>
          <ac:grpSpMkLst>
            <pc:docMk/>
            <pc:sldMk cId="3610975407" sldId="260"/>
            <ac:grpSpMk id="127" creationId="{FAF4702A-F7DD-44B6-ABFB-1FD947A7D2B5}"/>
          </ac:grpSpMkLst>
        </pc:grpChg>
        <pc:grpChg chg="mod">
          <ac:chgData name="Nikhil Khandelwal" userId="d075ed09f8e7779e" providerId="LiveId" clId="{3D93BB2A-000C-4B9E-B426-1DCA8A1118C7}" dt="2019-10-08T23:40:47.411" v="631" actId="1076"/>
          <ac:grpSpMkLst>
            <pc:docMk/>
            <pc:sldMk cId="3610975407" sldId="260"/>
            <ac:grpSpMk id="129" creationId="{097DB1A8-7862-4594-B65A-67A6C5735B3F}"/>
          </ac:grpSpMkLst>
        </pc:grpChg>
        <pc:grpChg chg="mod">
          <ac:chgData name="Nikhil Khandelwal" userId="d075ed09f8e7779e" providerId="LiveId" clId="{3D93BB2A-000C-4B9E-B426-1DCA8A1118C7}" dt="2019-10-08T23:37:25.177" v="496"/>
          <ac:grpSpMkLst>
            <pc:docMk/>
            <pc:sldMk cId="3610975407" sldId="260"/>
            <ac:grpSpMk id="133" creationId="{3B94FD46-14E1-4978-A13E-BFE5EFE0EC85}"/>
          </ac:grpSpMkLst>
        </pc:grpChg>
        <pc:grpChg chg="mod">
          <ac:chgData name="Nikhil Khandelwal" userId="d075ed09f8e7779e" providerId="LiveId" clId="{3D93BB2A-000C-4B9E-B426-1DCA8A1118C7}" dt="2019-10-08T23:37:32.122" v="502"/>
          <ac:grpSpMkLst>
            <pc:docMk/>
            <pc:sldMk cId="3610975407" sldId="260"/>
            <ac:grpSpMk id="136" creationId="{1DD5A0C9-F5E7-4E78-8A4E-2BE6954A82C6}"/>
          </ac:grpSpMkLst>
        </pc:grpChg>
        <pc:grpChg chg="mod">
          <ac:chgData name="Nikhil Khandelwal" userId="d075ed09f8e7779e" providerId="LiveId" clId="{3D93BB2A-000C-4B9E-B426-1DCA8A1118C7}" dt="2019-10-08T23:37:40.417" v="509"/>
          <ac:grpSpMkLst>
            <pc:docMk/>
            <pc:sldMk cId="3610975407" sldId="260"/>
            <ac:grpSpMk id="141" creationId="{EB148D6F-4934-41D9-8CE8-296500B77C98}"/>
          </ac:grpSpMkLst>
        </pc:grpChg>
        <pc:grpChg chg="mod">
          <ac:chgData name="Nikhil Khandelwal" userId="d075ed09f8e7779e" providerId="LiveId" clId="{3D93BB2A-000C-4B9E-B426-1DCA8A1118C7}" dt="2019-10-08T23:37:46.117" v="519"/>
          <ac:grpSpMkLst>
            <pc:docMk/>
            <pc:sldMk cId="3610975407" sldId="260"/>
            <ac:grpSpMk id="147" creationId="{104AB2AD-C3D4-4285-A6E3-0BA18C245F2F}"/>
          </ac:grpSpMkLst>
        </pc:grpChg>
        <pc:grpChg chg="mod">
          <ac:chgData name="Nikhil Khandelwal" userId="d075ed09f8e7779e" providerId="LiveId" clId="{3D93BB2A-000C-4B9E-B426-1DCA8A1118C7}" dt="2019-10-08T23:37:50.913" v="524"/>
          <ac:grpSpMkLst>
            <pc:docMk/>
            <pc:sldMk cId="3610975407" sldId="260"/>
            <ac:grpSpMk id="150" creationId="{8AC37177-CD84-496D-92C4-998E11FC450B}"/>
          </ac:grpSpMkLst>
        </pc:grpChg>
        <pc:grpChg chg="mod">
          <ac:chgData name="Nikhil Khandelwal" userId="d075ed09f8e7779e" providerId="LiveId" clId="{3D93BB2A-000C-4B9E-B426-1DCA8A1118C7}" dt="2019-10-08T23:38:05.163" v="534"/>
          <ac:grpSpMkLst>
            <pc:docMk/>
            <pc:sldMk cId="3610975407" sldId="260"/>
            <ac:grpSpMk id="155" creationId="{C742EE16-3FC8-494A-A997-DF76894FDC7D}"/>
          </ac:grpSpMkLst>
        </pc:grpChg>
        <pc:grpChg chg="mod">
          <ac:chgData name="Nikhil Khandelwal" userId="d075ed09f8e7779e" providerId="LiveId" clId="{3D93BB2A-000C-4B9E-B426-1DCA8A1118C7}" dt="2019-10-08T23:41:24.703" v="637" actId="1076"/>
          <ac:grpSpMkLst>
            <pc:docMk/>
            <pc:sldMk cId="3610975407" sldId="260"/>
            <ac:grpSpMk id="161" creationId="{81A4257C-A6C6-45B7-BF76-49D3218FB38D}"/>
          </ac:grpSpMkLst>
        </pc:grpChg>
        <pc:grpChg chg="mod">
          <ac:chgData name="Nikhil Khandelwal" userId="d075ed09f8e7779e" providerId="LiveId" clId="{3D93BB2A-000C-4B9E-B426-1DCA8A1118C7}" dt="2019-10-08T23:38:44.182" v="558"/>
          <ac:grpSpMkLst>
            <pc:docMk/>
            <pc:sldMk cId="3610975407" sldId="260"/>
            <ac:grpSpMk id="171" creationId="{F3B86B91-A444-43F3-8E38-99C2A4469DDA}"/>
          </ac:grpSpMkLst>
        </pc:grpChg>
        <pc:grpChg chg="mod">
          <ac:chgData name="Nikhil Khandelwal" userId="d075ed09f8e7779e" providerId="LiveId" clId="{3D93BB2A-000C-4B9E-B426-1DCA8A1118C7}" dt="2019-10-08T23:38:54.735" v="568"/>
          <ac:grpSpMkLst>
            <pc:docMk/>
            <pc:sldMk cId="3610975407" sldId="260"/>
            <ac:grpSpMk id="174" creationId="{49241D11-6E8B-4C7E-9303-F1D9BFF49371}"/>
          </ac:grpSpMkLst>
        </pc:grpChg>
        <pc:grpChg chg="del mod">
          <ac:chgData name="Nikhil Khandelwal" userId="d075ed09f8e7779e" providerId="LiveId" clId="{3D93BB2A-000C-4B9E-B426-1DCA8A1118C7}" dt="2019-10-08T23:39:06.165" v="580"/>
          <ac:grpSpMkLst>
            <pc:docMk/>
            <pc:sldMk cId="3610975407" sldId="260"/>
            <ac:grpSpMk id="177" creationId="{C2F5B5FF-7B1E-4379-839E-EAB92D142A15}"/>
          </ac:grpSpMkLst>
        </pc:grpChg>
        <pc:grpChg chg="mod">
          <ac:chgData name="Nikhil Khandelwal" userId="d075ed09f8e7779e" providerId="LiveId" clId="{3D93BB2A-000C-4B9E-B426-1DCA8A1118C7}" dt="2019-10-08T23:39:06.165" v="580"/>
          <ac:grpSpMkLst>
            <pc:docMk/>
            <pc:sldMk cId="3610975407" sldId="260"/>
            <ac:grpSpMk id="184" creationId="{E2F5E869-9480-4AA5-BE25-D6D1E56462FA}"/>
          </ac:grpSpMkLst>
        </pc:grpChg>
        <pc:grpChg chg="mod">
          <ac:chgData name="Nikhil Khandelwal" userId="d075ed09f8e7779e" providerId="LiveId" clId="{3D93BB2A-000C-4B9E-B426-1DCA8A1118C7}" dt="2019-10-08T23:39:26.448" v="591"/>
          <ac:grpSpMkLst>
            <pc:docMk/>
            <pc:sldMk cId="3610975407" sldId="260"/>
            <ac:grpSpMk id="187" creationId="{E41ABCF6-0EC5-4F1D-99BC-B12C90A2A886}"/>
          </ac:grpSpMkLst>
        </pc:grpChg>
        <pc:grpChg chg="del mod">
          <ac:chgData name="Nikhil Khandelwal" userId="d075ed09f8e7779e" providerId="LiveId" clId="{3D93BB2A-000C-4B9E-B426-1DCA8A1118C7}" dt="2019-10-08T23:39:44.524" v="605"/>
          <ac:grpSpMkLst>
            <pc:docMk/>
            <pc:sldMk cId="3610975407" sldId="260"/>
            <ac:grpSpMk id="194" creationId="{7C3E6510-006F-463E-9472-4CB2F593F892}"/>
          </ac:grpSpMkLst>
        </pc:grpChg>
        <pc:grpChg chg="del mod">
          <ac:chgData name="Nikhil Khandelwal" userId="d075ed09f8e7779e" providerId="LiveId" clId="{3D93BB2A-000C-4B9E-B426-1DCA8A1118C7}" dt="2019-10-08T23:39:44.524" v="605"/>
          <ac:grpSpMkLst>
            <pc:docMk/>
            <pc:sldMk cId="3610975407" sldId="260"/>
            <ac:grpSpMk id="198" creationId="{82AF02C3-86DA-45C1-9814-67FA97143CE9}"/>
          </ac:grpSpMkLst>
        </pc:grpChg>
        <pc:grpChg chg="mod">
          <ac:chgData name="Nikhil Khandelwal" userId="d075ed09f8e7779e" providerId="LiveId" clId="{3D93BB2A-000C-4B9E-B426-1DCA8A1118C7}" dt="2019-10-08T23:39:44.524" v="605"/>
          <ac:grpSpMkLst>
            <pc:docMk/>
            <pc:sldMk cId="3610975407" sldId="260"/>
            <ac:grpSpMk id="200" creationId="{9C04CA64-6AAA-408E-B027-36D7822FC49E}"/>
          </ac:grpSpMkLst>
        </pc:grpChg>
        <pc:grpChg chg="mod">
          <ac:chgData name="Nikhil Khandelwal" userId="d075ed09f8e7779e" providerId="LiveId" clId="{3D93BB2A-000C-4B9E-B426-1DCA8A1118C7}" dt="2019-10-08T23:40:10.703" v="624"/>
          <ac:grpSpMkLst>
            <pc:docMk/>
            <pc:sldMk cId="3610975407" sldId="260"/>
            <ac:grpSpMk id="208" creationId="{BD1D4A78-D056-4A1C-851D-A6DC52AB6B8D}"/>
          </ac:grpSpMkLst>
        </pc:grpChg>
        <pc:grpChg chg="mod">
          <ac:chgData name="Nikhil Khandelwal" userId="d075ed09f8e7779e" providerId="LiveId" clId="{3D93BB2A-000C-4B9E-B426-1DCA8A1118C7}" dt="2019-10-08T23:40:31.305" v="630"/>
          <ac:grpSpMkLst>
            <pc:docMk/>
            <pc:sldMk cId="3610975407" sldId="260"/>
            <ac:grpSpMk id="212" creationId="{86461040-850B-4B74-90CE-A2C0DAA1181F}"/>
          </ac:grpSpMkLst>
        </pc:grpChg>
        <pc:grpChg chg="add mod">
          <ac:chgData name="Nikhil Khandelwal" userId="d075ed09f8e7779e" providerId="LiveId" clId="{3D93BB2A-000C-4B9E-B426-1DCA8A1118C7}" dt="2019-10-08T23:41:01.030" v="633" actId="1076"/>
          <ac:grpSpMkLst>
            <pc:docMk/>
            <pc:sldMk cId="3610975407" sldId="260"/>
            <ac:grpSpMk id="214" creationId="{D71BE987-6E3B-412A-9C29-11CCCE50EFDB}"/>
          </ac:grpSpMkLst>
        </pc:grpChg>
        <pc:grpChg chg="add mod">
          <ac:chgData name="Nikhil Khandelwal" userId="d075ed09f8e7779e" providerId="LiveId" clId="{3D93BB2A-000C-4B9E-B426-1DCA8A1118C7}" dt="2019-10-08T23:41:20.174" v="636" actId="14100"/>
          <ac:grpSpMkLst>
            <pc:docMk/>
            <pc:sldMk cId="3610975407" sldId="260"/>
            <ac:grpSpMk id="223" creationId="{1ECF3233-F75D-498E-95EA-30A963B48FE6}"/>
          </ac:grpSpMkLst>
        </pc:grpChg>
        <pc:grpChg chg="mod">
          <ac:chgData name="Nikhil Khandelwal" userId="d075ed09f8e7779e" providerId="LiveId" clId="{3D93BB2A-000C-4B9E-B426-1DCA8A1118C7}" dt="2019-10-08T23:41:44.763" v="653"/>
          <ac:grpSpMkLst>
            <pc:docMk/>
            <pc:sldMk cId="3610975407" sldId="260"/>
            <ac:grpSpMk id="230" creationId="{21E0044F-B473-4F46-A2ED-F776D420D1DC}"/>
          </ac:grpSpMkLst>
        </pc:grpChg>
        <pc:grpChg chg="mod">
          <ac:chgData name="Nikhil Khandelwal" userId="d075ed09f8e7779e" providerId="LiveId" clId="{3D93BB2A-000C-4B9E-B426-1DCA8A1118C7}" dt="2019-10-08T23:41:54.167" v="661"/>
          <ac:grpSpMkLst>
            <pc:docMk/>
            <pc:sldMk cId="3610975407" sldId="260"/>
            <ac:grpSpMk id="237" creationId="{C8273509-52E7-4E8A-831B-E8FAB32BB438}"/>
          </ac:grpSpMkLst>
        </pc:grpChg>
        <pc:grpChg chg="del mod">
          <ac:chgData name="Nikhil Khandelwal" userId="d075ed09f8e7779e" providerId="LiveId" clId="{3D93BB2A-000C-4B9E-B426-1DCA8A1118C7}" dt="2019-10-08T23:42:04.118" v="674"/>
          <ac:grpSpMkLst>
            <pc:docMk/>
            <pc:sldMk cId="3610975407" sldId="260"/>
            <ac:grpSpMk id="243" creationId="{0CBA3CFE-E778-4147-9A45-A15B3CBC0B12}"/>
          </ac:grpSpMkLst>
        </pc:grpChg>
        <pc:grpChg chg="mod">
          <ac:chgData name="Nikhil Khandelwal" userId="d075ed09f8e7779e" providerId="LiveId" clId="{3D93BB2A-000C-4B9E-B426-1DCA8A1118C7}" dt="2019-10-08T23:42:04.118" v="674"/>
          <ac:grpSpMkLst>
            <pc:docMk/>
            <pc:sldMk cId="3610975407" sldId="260"/>
            <ac:grpSpMk id="246" creationId="{29C31291-289F-49FE-B606-3C489EE13538}"/>
          </ac:grpSpMkLst>
        </pc:grpChg>
        <pc:grpChg chg="mod">
          <ac:chgData name="Nikhil Khandelwal" userId="d075ed09f8e7779e" providerId="LiveId" clId="{3D93BB2A-000C-4B9E-B426-1DCA8A1118C7}" dt="2019-10-08T23:42:27.367" v="679"/>
          <ac:grpSpMkLst>
            <pc:docMk/>
            <pc:sldMk cId="3610975407" sldId="260"/>
            <ac:grpSpMk id="251" creationId="{9CB50611-AF9E-43FD-A385-4314ED844F8A}"/>
          </ac:grpSpMkLst>
        </pc:grpChg>
        <pc:grpChg chg="mod">
          <ac:chgData name="Nikhil Khandelwal" userId="d075ed09f8e7779e" providerId="LiveId" clId="{3D93BB2A-000C-4B9E-B426-1DCA8A1118C7}" dt="2019-10-08T23:42:35.916" v="689"/>
          <ac:grpSpMkLst>
            <pc:docMk/>
            <pc:sldMk cId="3610975407" sldId="260"/>
            <ac:grpSpMk id="261" creationId="{6FA6007E-CA1F-4F73-B49C-EF10AB8D0D31}"/>
          </ac:grpSpMkLst>
        </pc:grpChg>
        <pc:picChg chg="add mod">
          <ac:chgData name="Nikhil Khandelwal" userId="d075ed09f8e7779e" providerId="LiveId" clId="{3D93BB2A-000C-4B9E-B426-1DCA8A1118C7}" dt="2019-10-08T23:33:34.905" v="374" actId="26606"/>
          <ac:picMkLst>
            <pc:docMk/>
            <pc:sldMk cId="3610975407" sldId="260"/>
            <ac:picMk id="5" creationId="{613D24C7-5F49-4366-B3EA-66F2D83AF11A}"/>
          </ac:picMkLst>
        </pc:picChg>
        <pc:inkChg chg="add del mod">
          <ac:chgData name="Nikhil Khandelwal" userId="d075ed09f8e7779e" providerId="LiveId" clId="{3D93BB2A-000C-4B9E-B426-1DCA8A1118C7}" dt="2019-10-08T23:41:36.547" v="638"/>
          <ac:inkMkLst>
            <pc:docMk/>
            <pc:sldMk cId="3610975407" sldId="260"/>
            <ac:inkMk id="6" creationId="{4D30843A-D858-43EA-961E-FBE0F389780A}"/>
          </ac:inkMkLst>
        </pc:inkChg>
        <pc:inkChg chg="add del mod">
          <ac:chgData name="Nikhil Khandelwal" userId="d075ed09f8e7779e" providerId="LiveId" clId="{3D93BB2A-000C-4B9E-B426-1DCA8A1118C7}" dt="2019-10-08T23:41:36.562" v="650"/>
          <ac:inkMkLst>
            <pc:docMk/>
            <pc:sldMk cId="3610975407" sldId="260"/>
            <ac:inkMk id="7" creationId="{4E8CABB0-EFD2-4A70-BD4D-659A42106D4E}"/>
          </ac:inkMkLst>
        </pc:inkChg>
        <pc:inkChg chg="add del mod">
          <ac:chgData name="Nikhil Khandelwal" userId="d075ed09f8e7779e" providerId="LiveId" clId="{3D93BB2A-000C-4B9E-B426-1DCA8A1118C7}" dt="2019-10-08T23:41:36.562" v="648"/>
          <ac:inkMkLst>
            <pc:docMk/>
            <pc:sldMk cId="3610975407" sldId="260"/>
            <ac:inkMk id="8" creationId="{3FB0271F-E7DD-4874-9929-CCB84534136F}"/>
          </ac:inkMkLst>
        </pc:inkChg>
        <pc:inkChg chg="add del mod">
          <ac:chgData name="Nikhil Khandelwal" userId="d075ed09f8e7779e" providerId="LiveId" clId="{3D93BB2A-000C-4B9E-B426-1DCA8A1118C7}" dt="2019-10-08T23:41:36.562" v="642"/>
          <ac:inkMkLst>
            <pc:docMk/>
            <pc:sldMk cId="3610975407" sldId="260"/>
            <ac:inkMk id="10" creationId="{38B5491A-055B-4EB8-9155-44D27F65116A}"/>
          </ac:inkMkLst>
        </pc:inkChg>
        <pc:inkChg chg="add del mod">
          <ac:chgData name="Nikhil Khandelwal" userId="d075ed09f8e7779e" providerId="LiveId" clId="{3D93BB2A-000C-4B9E-B426-1DCA8A1118C7}" dt="2019-10-08T23:41:36.562" v="641"/>
          <ac:inkMkLst>
            <pc:docMk/>
            <pc:sldMk cId="3610975407" sldId="260"/>
            <ac:inkMk id="11" creationId="{81A804A4-E2B9-41F7-A5D3-8F7A438D7C21}"/>
          </ac:inkMkLst>
        </pc:inkChg>
        <pc:inkChg chg="add del mod">
          <ac:chgData name="Nikhil Khandelwal" userId="d075ed09f8e7779e" providerId="LiveId" clId="{3D93BB2A-000C-4B9E-B426-1DCA8A1118C7}" dt="2019-10-08T23:41:36.562" v="643"/>
          <ac:inkMkLst>
            <pc:docMk/>
            <pc:sldMk cId="3610975407" sldId="260"/>
            <ac:inkMk id="13" creationId="{CBD3EDB6-C309-4C8E-86F1-09ADC5FFBECF}"/>
          </ac:inkMkLst>
        </pc:inkChg>
        <pc:inkChg chg="add del mod">
          <ac:chgData name="Nikhil Khandelwal" userId="d075ed09f8e7779e" providerId="LiveId" clId="{3D93BB2A-000C-4B9E-B426-1DCA8A1118C7}" dt="2019-10-08T23:41:36.562" v="646"/>
          <ac:inkMkLst>
            <pc:docMk/>
            <pc:sldMk cId="3610975407" sldId="260"/>
            <ac:inkMk id="15" creationId="{DEBCDF8F-4915-4C60-A3D2-26D57BFC92B7}"/>
          </ac:inkMkLst>
        </pc:inkChg>
        <pc:inkChg chg="add del mod">
          <ac:chgData name="Nikhil Khandelwal" userId="d075ed09f8e7779e" providerId="LiveId" clId="{3D93BB2A-000C-4B9E-B426-1DCA8A1118C7}" dt="2019-10-08T23:41:36.547" v="639"/>
          <ac:inkMkLst>
            <pc:docMk/>
            <pc:sldMk cId="3610975407" sldId="260"/>
            <ac:inkMk id="17" creationId="{E04C7F45-B07E-441B-B93A-D6EC9E3341C1}"/>
          </ac:inkMkLst>
        </pc:inkChg>
        <pc:inkChg chg="add del mod">
          <ac:chgData name="Nikhil Khandelwal" userId="d075ed09f8e7779e" providerId="LiveId" clId="{3D93BB2A-000C-4B9E-B426-1DCA8A1118C7}" dt="2019-10-08T23:41:36.562" v="640"/>
          <ac:inkMkLst>
            <pc:docMk/>
            <pc:sldMk cId="3610975407" sldId="260"/>
            <ac:inkMk id="19" creationId="{B1038931-A254-42FF-96CF-5E7A402CDC19}"/>
          </ac:inkMkLst>
        </pc:inkChg>
        <pc:inkChg chg="add del mod">
          <ac:chgData name="Nikhil Khandelwal" userId="d075ed09f8e7779e" providerId="LiveId" clId="{3D93BB2A-000C-4B9E-B426-1DCA8A1118C7}" dt="2019-10-08T23:41:36.562" v="647"/>
          <ac:inkMkLst>
            <pc:docMk/>
            <pc:sldMk cId="3610975407" sldId="260"/>
            <ac:inkMk id="21" creationId="{F9B56990-DBC1-402C-B0E0-39DCA086FE7B}"/>
          </ac:inkMkLst>
        </pc:inkChg>
        <pc:inkChg chg="add del mod">
          <ac:chgData name="Nikhil Khandelwal" userId="d075ed09f8e7779e" providerId="LiveId" clId="{3D93BB2A-000C-4B9E-B426-1DCA8A1118C7}" dt="2019-10-08T23:34:34.764" v="387" actId="9405"/>
          <ac:inkMkLst>
            <pc:docMk/>
            <pc:sldMk cId="3610975407" sldId="260"/>
            <ac:inkMk id="26" creationId="{AEB73B86-5DEB-4146-8D93-667FDA487F39}"/>
          </ac:inkMkLst>
        </pc:inkChg>
        <pc:inkChg chg="add del mod">
          <ac:chgData name="Nikhil Khandelwal" userId="d075ed09f8e7779e" providerId="LiveId" clId="{3D93BB2A-000C-4B9E-B426-1DCA8A1118C7}" dt="2019-10-08T23:41:36.562" v="645"/>
          <ac:inkMkLst>
            <pc:docMk/>
            <pc:sldMk cId="3610975407" sldId="260"/>
            <ac:inkMk id="28" creationId="{F271BB7F-3CA8-4229-90B1-F473549065E9}"/>
          </ac:inkMkLst>
        </pc:inkChg>
        <pc:inkChg chg="add del mod">
          <ac:chgData name="Nikhil Khandelwal" userId="d075ed09f8e7779e" providerId="LiveId" clId="{3D93BB2A-000C-4B9E-B426-1DCA8A1118C7}" dt="2019-10-08T23:41:36.562" v="644"/>
          <ac:inkMkLst>
            <pc:docMk/>
            <pc:sldMk cId="3610975407" sldId="260"/>
            <ac:inkMk id="29" creationId="{7720D8C2-7022-4091-8678-9CD28314CC78}"/>
          </ac:inkMkLst>
        </pc:inkChg>
        <pc:inkChg chg="add del mod">
          <ac:chgData name="Nikhil Khandelwal" userId="d075ed09f8e7779e" providerId="LiveId" clId="{3D93BB2A-000C-4B9E-B426-1DCA8A1118C7}" dt="2019-10-08T23:41:36.562" v="649"/>
          <ac:inkMkLst>
            <pc:docMk/>
            <pc:sldMk cId="3610975407" sldId="260"/>
            <ac:inkMk id="33" creationId="{66578D16-DDAF-45B0-A408-6B4B2A9F371E}"/>
          </ac:inkMkLst>
        </pc:inkChg>
        <pc:inkChg chg="add mod">
          <ac:chgData name="Nikhil Khandelwal" userId="d075ed09f8e7779e" providerId="LiveId" clId="{3D93BB2A-000C-4B9E-B426-1DCA8A1118C7}" dt="2019-10-08T23:35:00.313" v="395"/>
          <ac:inkMkLst>
            <pc:docMk/>
            <pc:sldMk cId="3610975407" sldId="260"/>
            <ac:inkMk id="37" creationId="{9A6E9D4F-3E66-4B95-8540-555A9DF0F8C4}"/>
          </ac:inkMkLst>
        </pc:inkChg>
        <pc:inkChg chg="add mod">
          <ac:chgData name="Nikhil Khandelwal" userId="d075ed09f8e7779e" providerId="LiveId" clId="{3D93BB2A-000C-4B9E-B426-1DCA8A1118C7}" dt="2019-10-08T23:35:00.313" v="395"/>
          <ac:inkMkLst>
            <pc:docMk/>
            <pc:sldMk cId="3610975407" sldId="260"/>
            <ac:inkMk id="39" creationId="{F6B1644D-A31E-4B1E-804B-B02F91D04A41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52" creationId="{B76C27E6-7F42-4007-A6BD-7DF40A13C668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53" creationId="{3D5F155D-19B4-42D6-B457-D8FEC6A1BEBF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55" creationId="{AD286EF6-338D-4874-BFE4-437B710AB4C5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56" creationId="{44416CE2-17E9-4BDF-9CDC-C6C9797F2B48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57" creationId="{D4020069-1E09-4861-88AB-625B357C3AA3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58" creationId="{ED16CBCC-E1F1-4A64-BDA6-DF21C6B2BD01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59" creationId="{208A72BF-B083-48C5-89D0-9BF5113945B2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60" creationId="{5BB1D9C1-7E30-4AA0-946B-3182398024DA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61" creationId="{703F97F6-56E6-480E-9BF5-2F98652ABAB8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62" creationId="{C0431F9F-F74A-4E56-B8E9-3AD7E660FFB8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63" creationId="{797079DD-B24E-4067-994D-B6B48FD5C1AF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64" creationId="{0F73C144-847F-41AA-BDEA-F4942A0F0328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65" creationId="{073F0204-AE30-4C70-819E-05CD30AFB969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66" creationId="{6A9BB1D7-EA39-4336-95A6-9A18C22B8C34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67" creationId="{01378901-0EA8-4F9E-914E-23F4BCC4F460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68" creationId="{6DEA40B0-A3DF-46F2-A29E-D2B6F3194063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69" creationId="{441932A9-0B79-4F40-912E-96EC18A33271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70" creationId="{5CEB4580-0FEB-4CF8-8E86-094E4D1DE3C4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71" creationId="{A5CC8EE0-9566-4994-8B64-CBE317037FC8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72" creationId="{239EBEF9-FC34-45F6-860F-BE9BFD905284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73" creationId="{4A98F663-1809-4B21-9E82-58E6A0E2AADA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74" creationId="{825AAAD9-F3DA-45CE-9B3C-F085F6A06D5B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75" creationId="{9048541B-C7C1-4249-AAD9-CAAFDA71398A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76" creationId="{49EDA5D8-9C45-4B5B-A22F-77D6507A03B1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77" creationId="{92C145A4-7223-4162-9E59-7E7C3E7B0BE3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78" creationId="{ABF69625-AA38-4A42-B6F1-B23127504053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79" creationId="{9687C00C-D165-4C96-ADA8-5C275210158E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80" creationId="{076E1AAF-AE05-46A7-AFEF-FB297009F17A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81" creationId="{33ED4E63-BEC5-46C9-85D9-436E068238B2}"/>
          </ac:inkMkLst>
        </pc:inkChg>
        <pc:inkChg chg="add mod">
          <ac:chgData name="Nikhil Khandelwal" userId="d075ed09f8e7779e" providerId="LiveId" clId="{3D93BB2A-000C-4B9E-B426-1DCA8A1118C7}" dt="2019-10-08T23:35:18.090" v="427"/>
          <ac:inkMkLst>
            <pc:docMk/>
            <pc:sldMk cId="3610975407" sldId="260"/>
            <ac:inkMk id="82" creationId="{9712062E-C3BD-47F0-905A-13CA117479A9}"/>
          </ac:inkMkLst>
        </pc:inkChg>
        <pc:inkChg chg="add">
          <ac:chgData name="Nikhil Khandelwal" userId="d075ed09f8e7779e" providerId="LiveId" clId="{3D93BB2A-000C-4B9E-B426-1DCA8A1118C7}" dt="2019-10-08T23:35:23.019" v="428" actId="9405"/>
          <ac:inkMkLst>
            <pc:docMk/>
            <pc:sldMk cId="3610975407" sldId="260"/>
            <ac:inkMk id="86" creationId="{A9D41792-EC5D-4A1F-A463-1A643C7E3FBD}"/>
          </ac:inkMkLst>
        </pc:inkChg>
        <pc:inkChg chg="add del mod">
          <ac:chgData name="Nikhil Khandelwal" userId="d075ed09f8e7779e" providerId="LiveId" clId="{3D93BB2A-000C-4B9E-B426-1DCA8A1118C7}" dt="2019-10-08T23:36:15.689" v="466"/>
          <ac:inkMkLst>
            <pc:docMk/>
            <pc:sldMk cId="3610975407" sldId="260"/>
            <ac:inkMk id="87" creationId="{A59E8C8C-A0F0-432B-914E-07446F4B49B7}"/>
          </ac:inkMkLst>
        </pc:inkChg>
        <pc:inkChg chg="add del mod">
          <ac:chgData name="Nikhil Khandelwal" userId="d075ed09f8e7779e" providerId="LiveId" clId="{3D93BB2A-000C-4B9E-B426-1DCA8A1118C7}" dt="2019-10-08T23:36:15.689" v="465"/>
          <ac:inkMkLst>
            <pc:docMk/>
            <pc:sldMk cId="3610975407" sldId="260"/>
            <ac:inkMk id="88" creationId="{DB5B7497-72B1-4944-834D-6DE0912F1903}"/>
          </ac:inkMkLst>
        </pc:inkChg>
        <pc:inkChg chg="add del mod">
          <ac:chgData name="Nikhil Khandelwal" userId="d075ed09f8e7779e" providerId="LiveId" clId="{3D93BB2A-000C-4B9E-B426-1DCA8A1118C7}" dt="2019-10-08T23:36:15.689" v="467"/>
          <ac:inkMkLst>
            <pc:docMk/>
            <pc:sldMk cId="3610975407" sldId="260"/>
            <ac:inkMk id="89" creationId="{5299C595-B290-4BA2-BD25-50ABD61D82D7}"/>
          </ac:inkMkLst>
        </pc:inkChg>
        <pc:inkChg chg="add del mod">
          <ac:chgData name="Nikhil Khandelwal" userId="d075ed09f8e7779e" providerId="LiveId" clId="{3D93BB2A-000C-4B9E-B426-1DCA8A1118C7}" dt="2019-10-08T23:36:15.689" v="468"/>
          <ac:inkMkLst>
            <pc:docMk/>
            <pc:sldMk cId="3610975407" sldId="260"/>
            <ac:inkMk id="90" creationId="{72A764FF-31D8-47D9-BD9F-BC9E75C9D198}"/>
          </ac:inkMkLst>
        </pc:inkChg>
        <pc:inkChg chg="add del mod">
          <ac:chgData name="Nikhil Khandelwal" userId="d075ed09f8e7779e" providerId="LiveId" clId="{3D93BB2A-000C-4B9E-B426-1DCA8A1118C7}" dt="2019-10-08T23:36:15.689" v="470"/>
          <ac:inkMkLst>
            <pc:docMk/>
            <pc:sldMk cId="3610975407" sldId="260"/>
            <ac:inkMk id="91" creationId="{196FA97C-66BB-48E2-B504-84A53A3C16E7}"/>
          </ac:inkMkLst>
        </pc:inkChg>
        <pc:inkChg chg="add del mod">
          <ac:chgData name="Nikhil Khandelwal" userId="d075ed09f8e7779e" providerId="LiveId" clId="{3D93BB2A-000C-4B9E-B426-1DCA8A1118C7}" dt="2019-10-08T23:36:15.689" v="469"/>
          <ac:inkMkLst>
            <pc:docMk/>
            <pc:sldMk cId="3610975407" sldId="260"/>
            <ac:inkMk id="92" creationId="{898B51DC-9EA1-4B57-8503-81B6A458EE16}"/>
          </ac:inkMkLst>
        </pc:inkChg>
        <pc:inkChg chg="add del mod">
          <ac:chgData name="Nikhil Khandelwal" userId="d075ed09f8e7779e" providerId="LiveId" clId="{3D93BB2A-000C-4B9E-B426-1DCA8A1118C7}" dt="2019-10-08T23:36:15.689" v="463"/>
          <ac:inkMkLst>
            <pc:docMk/>
            <pc:sldMk cId="3610975407" sldId="260"/>
            <ac:inkMk id="93" creationId="{046E38F4-FE27-47AF-8AFE-8287D703AE88}"/>
          </ac:inkMkLst>
        </pc:inkChg>
        <pc:inkChg chg="add del mod">
          <ac:chgData name="Nikhil Khandelwal" userId="d075ed09f8e7779e" providerId="LiveId" clId="{3D93BB2A-000C-4B9E-B426-1DCA8A1118C7}" dt="2019-10-08T23:36:15.689" v="464"/>
          <ac:inkMkLst>
            <pc:docMk/>
            <pc:sldMk cId="3610975407" sldId="260"/>
            <ac:inkMk id="94" creationId="{D8494A9B-F2F1-4981-AE0B-D5B92D9B2A07}"/>
          </ac:inkMkLst>
        </pc:inkChg>
        <pc:inkChg chg="add mod">
          <ac:chgData name="Nikhil Khandelwal" userId="d075ed09f8e7779e" providerId="LiveId" clId="{3D93BB2A-000C-4B9E-B426-1DCA8A1118C7}" dt="2019-10-08T23:40:47.411" v="631" actId="1076"/>
          <ac:inkMkLst>
            <pc:docMk/>
            <pc:sldMk cId="3610975407" sldId="260"/>
            <ac:inkMk id="96" creationId="{8D3FBFD7-8B64-4DCA-9ED9-59F155E5C3DB}"/>
          </ac:inkMkLst>
        </pc:inkChg>
        <pc:inkChg chg="add del mod">
          <ac:chgData name="Nikhil Khandelwal" userId="d075ed09f8e7779e" providerId="LiveId" clId="{3D93BB2A-000C-4B9E-B426-1DCA8A1118C7}" dt="2019-10-08T23:35:44.528" v="447" actId="9405"/>
          <ac:inkMkLst>
            <pc:docMk/>
            <pc:sldMk cId="3610975407" sldId="260"/>
            <ac:inkMk id="97" creationId="{3BEED8A1-61A6-44C9-8A11-DD8DE1DC34C8}"/>
          </ac:inkMkLst>
        </pc:inkChg>
        <pc:inkChg chg="add del mod">
          <ac:chgData name="Nikhil Khandelwal" userId="d075ed09f8e7779e" providerId="LiveId" clId="{3D93BB2A-000C-4B9E-B426-1DCA8A1118C7}" dt="2019-10-08T23:35:43.865" v="446" actId="9405"/>
          <ac:inkMkLst>
            <pc:docMk/>
            <pc:sldMk cId="3610975407" sldId="260"/>
            <ac:inkMk id="98" creationId="{63282CFF-02B1-4AFC-AEE5-4E2146C5DB15}"/>
          </ac:inkMkLst>
        </pc:inkChg>
        <pc:inkChg chg="add del mod">
          <ac:chgData name="Nikhil Khandelwal" userId="d075ed09f8e7779e" providerId="LiveId" clId="{3D93BB2A-000C-4B9E-B426-1DCA8A1118C7}" dt="2019-10-08T23:35:42.664" v="445" actId="9405"/>
          <ac:inkMkLst>
            <pc:docMk/>
            <pc:sldMk cId="3610975407" sldId="260"/>
            <ac:inkMk id="99" creationId="{2CF132E9-A9EE-4B16-8057-671F31B48DE9}"/>
          </ac:inkMkLst>
        </pc:inkChg>
        <pc:inkChg chg="add del mod">
          <ac:chgData name="Nikhil Khandelwal" userId="d075ed09f8e7779e" providerId="LiveId" clId="{3D93BB2A-000C-4B9E-B426-1DCA8A1118C7}" dt="2019-10-08T23:35:42.311" v="444" actId="9405"/>
          <ac:inkMkLst>
            <pc:docMk/>
            <pc:sldMk cId="3610975407" sldId="260"/>
            <ac:inkMk id="100" creationId="{F8C627EA-C0CA-499A-B4F8-98C6FB0B4FC6}"/>
          </ac:inkMkLst>
        </pc:inkChg>
        <pc:inkChg chg="add mod">
          <ac:chgData name="Nikhil Khandelwal" userId="d075ed09f8e7779e" providerId="LiveId" clId="{3D93BB2A-000C-4B9E-B426-1DCA8A1118C7}" dt="2019-10-08T23:36:47.604" v="486"/>
          <ac:inkMkLst>
            <pc:docMk/>
            <pc:sldMk cId="3610975407" sldId="260"/>
            <ac:inkMk id="102" creationId="{702DA14A-D2BB-44EA-8CE4-8426FCAE62D9}"/>
          </ac:inkMkLst>
        </pc:inkChg>
        <pc:inkChg chg="add mod">
          <ac:chgData name="Nikhil Khandelwal" userId="d075ed09f8e7779e" providerId="LiveId" clId="{3D93BB2A-000C-4B9E-B426-1DCA8A1118C7}" dt="2019-10-08T23:36:47.604" v="486"/>
          <ac:inkMkLst>
            <pc:docMk/>
            <pc:sldMk cId="3610975407" sldId="260"/>
            <ac:inkMk id="103" creationId="{72727374-A25E-4D0D-9EE8-5DA266933EC8}"/>
          </ac:inkMkLst>
        </pc:inkChg>
        <pc:inkChg chg="add mod">
          <ac:chgData name="Nikhil Khandelwal" userId="d075ed09f8e7779e" providerId="LiveId" clId="{3D93BB2A-000C-4B9E-B426-1DCA8A1118C7}" dt="2019-10-08T23:36:47.604" v="486"/>
          <ac:inkMkLst>
            <pc:docMk/>
            <pc:sldMk cId="3610975407" sldId="260"/>
            <ac:inkMk id="104" creationId="{98ABB32D-E966-4D74-B9F9-1D995D6037EA}"/>
          </ac:inkMkLst>
        </pc:inkChg>
        <pc:inkChg chg="add mod">
          <ac:chgData name="Nikhil Khandelwal" userId="d075ed09f8e7779e" providerId="LiveId" clId="{3D93BB2A-000C-4B9E-B426-1DCA8A1118C7}" dt="2019-10-08T23:36:47.604" v="486"/>
          <ac:inkMkLst>
            <pc:docMk/>
            <pc:sldMk cId="3610975407" sldId="260"/>
            <ac:inkMk id="105" creationId="{7816DD8E-3333-43B0-866D-8FFD4D018F2D}"/>
          </ac:inkMkLst>
        </pc:inkChg>
        <pc:inkChg chg="add mod">
          <ac:chgData name="Nikhil Khandelwal" userId="d075ed09f8e7779e" providerId="LiveId" clId="{3D93BB2A-000C-4B9E-B426-1DCA8A1118C7}" dt="2019-10-08T23:36:47.604" v="486"/>
          <ac:inkMkLst>
            <pc:docMk/>
            <pc:sldMk cId="3610975407" sldId="260"/>
            <ac:inkMk id="106" creationId="{5286755F-04CE-434C-A3D7-FFA6ACD7D446}"/>
          </ac:inkMkLst>
        </pc:inkChg>
        <pc:inkChg chg="add mod">
          <ac:chgData name="Nikhil Khandelwal" userId="d075ed09f8e7779e" providerId="LiveId" clId="{3D93BB2A-000C-4B9E-B426-1DCA8A1118C7}" dt="2019-10-08T23:36:47.604" v="486"/>
          <ac:inkMkLst>
            <pc:docMk/>
            <pc:sldMk cId="3610975407" sldId="260"/>
            <ac:inkMk id="107" creationId="{EFF2165E-F5E8-4538-AAEE-5B124B8A1859}"/>
          </ac:inkMkLst>
        </pc:inkChg>
        <pc:inkChg chg="add mod">
          <ac:chgData name="Nikhil Khandelwal" userId="d075ed09f8e7779e" providerId="LiveId" clId="{3D93BB2A-000C-4B9E-B426-1DCA8A1118C7}" dt="2019-10-08T23:36:47.604" v="486"/>
          <ac:inkMkLst>
            <pc:docMk/>
            <pc:sldMk cId="3610975407" sldId="260"/>
            <ac:inkMk id="108" creationId="{2A7FE1A2-E4FF-4DB8-9D24-9D4DEFD24F0F}"/>
          </ac:inkMkLst>
        </pc:inkChg>
        <pc:inkChg chg="add del mod">
          <ac:chgData name="Nikhil Khandelwal" userId="d075ed09f8e7779e" providerId="LiveId" clId="{3D93BB2A-000C-4B9E-B426-1DCA8A1118C7}" dt="2019-10-08T23:36:51.453" v="490"/>
          <ac:inkMkLst>
            <pc:docMk/>
            <pc:sldMk cId="3610975407" sldId="260"/>
            <ac:inkMk id="109" creationId="{BC5D8CF1-7B4B-44B5-ACE2-1D338FBD5FD4}"/>
          </ac:inkMkLst>
        </pc:inkChg>
        <pc:inkChg chg="add del mod">
          <ac:chgData name="Nikhil Khandelwal" userId="d075ed09f8e7779e" providerId="LiveId" clId="{3D93BB2A-000C-4B9E-B426-1DCA8A1118C7}" dt="2019-10-08T23:36:51.453" v="487"/>
          <ac:inkMkLst>
            <pc:docMk/>
            <pc:sldMk cId="3610975407" sldId="260"/>
            <ac:inkMk id="110" creationId="{782164BA-2F8A-445E-A3C9-05041BE400CC}"/>
          </ac:inkMkLst>
        </pc:inkChg>
        <pc:inkChg chg="add del mod">
          <ac:chgData name="Nikhil Khandelwal" userId="d075ed09f8e7779e" providerId="LiveId" clId="{3D93BB2A-000C-4B9E-B426-1DCA8A1118C7}" dt="2019-10-08T23:36:51.453" v="491"/>
          <ac:inkMkLst>
            <pc:docMk/>
            <pc:sldMk cId="3610975407" sldId="260"/>
            <ac:inkMk id="111" creationId="{1E4CF45D-1560-4B14-991A-7D78AFAD1ED0}"/>
          </ac:inkMkLst>
        </pc:inkChg>
        <pc:inkChg chg="add del mod">
          <ac:chgData name="Nikhil Khandelwal" userId="d075ed09f8e7779e" providerId="LiveId" clId="{3D93BB2A-000C-4B9E-B426-1DCA8A1118C7}" dt="2019-10-08T23:36:51.453" v="489"/>
          <ac:inkMkLst>
            <pc:docMk/>
            <pc:sldMk cId="3610975407" sldId="260"/>
            <ac:inkMk id="112" creationId="{8ACC306A-7E95-42A7-A244-D55CE7A0663C}"/>
          </ac:inkMkLst>
        </pc:inkChg>
        <pc:inkChg chg="add mod">
          <ac:chgData name="Nikhil Khandelwal" userId="d075ed09f8e7779e" providerId="LiveId" clId="{3D93BB2A-000C-4B9E-B426-1DCA8A1118C7}" dt="2019-10-08T23:35:58.506" v="462"/>
          <ac:inkMkLst>
            <pc:docMk/>
            <pc:sldMk cId="3610975407" sldId="260"/>
            <ac:inkMk id="114" creationId="{3536AE7D-E931-45EE-806E-757D08FED318}"/>
          </ac:inkMkLst>
        </pc:inkChg>
        <pc:inkChg chg="add mod">
          <ac:chgData name="Nikhil Khandelwal" userId="d075ed09f8e7779e" providerId="LiveId" clId="{3D93BB2A-000C-4B9E-B426-1DCA8A1118C7}" dt="2019-10-08T23:35:58.506" v="462"/>
          <ac:inkMkLst>
            <pc:docMk/>
            <pc:sldMk cId="3610975407" sldId="260"/>
            <ac:inkMk id="115" creationId="{7026E93A-F266-412C-A40D-80C089EFD863}"/>
          </ac:inkMkLst>
        </pc:inkChg>
        <pc:inkChg chg="add mod">
          <ac:chgData name="Nikhil Khandelwal" userId="d075ed09f8e7779e" providerId="LiveId" clId="{3D93BB2A-000C-4B9E-B426-1DCA8A1118C7}" dt="2019-10-08T23:38:10.957" v="540" actId="1076"/>
          <ac:inkMkLst>
            <pc:docMk/>
            <pc:sldMk cId="3610975407" sldId="260"/>
            <ac:inkMk id="117" creationId="{5AC68003-1C36-4FD8-8C4E-B87A9B51865D}"/>
          </ac:inkMkLst>
        </pc:inkChg>
        <pc:inkChg chg="add del">
          <ac:chgData name="Nikhil Khandelwal" userId="d075ed09f8e7779e" providerId="LiveId" clId="{3D93BB2A-000C-4B9E-B426-1DCA8A1118C7}" dt="2019-10-08T23:36:27.656" v="473" actId="9405"/>
          <ac:inkMkLst>
            <pc:docMk/>
            <pc:sldMk cId="3610975407" sldId="260"/>
            <ac:inkMk id="118" creationId="{C798A16B-F6F6-44E8-89C4-59F1D8356E66}"/>
          </ac:inkMkLst>
        </pc:inkChg>
        <pc:inkChg chg="add del mod">
          <ac:chgData name="Nikhil Khandelwal" userId="d075ed09f8e7779e" providerId="LiveId" clId="{3D93BB2A-000C-4B9E-B426-1DCA8A1118C7}" dt="2019-10-08T23:36:34.869" v="478" actId="9405"/>
          <ac:inkMkLst>
            <pc:docMk/>
            <pc:sldMk cId="3610975407" sldId="260"/>
            <ac:inkMk id="119" creationId="{8E562371-9E01-4909-96FC-BF8694784672}"/>
          </ac:inkMkLst>
        </pc:inkChg>
        <pc:inkChg chg="add del">
          <ac:chgData name="Nikhil Khandelwal" userId="d075ed09f8e7779e" providerId="LiveId" clId="{3D93BB2A-000C-4B9E-B426-1DCA8A1118C7}" dt="2019-10-08T23:36:34.268" v="477" actId="9405"/>
          <ac:inkMkLst>
            <pc:docMk/>
            <pc:sldMk cId="3610975407" sldId="260"/>
            <ac:inkMk id="120" creationId="{807B96FB-4707-4651-8A08-2E7C4276458D}"/>
          </ac:inkMkLst>
        </pc:inkChg>
        <pc:inkChg chg="add mod">
          <ac:chgData name="Nikhil Khandelwal" userId="d075ed09f8e7779e" providerId="LiveId" clId="{3D93BB2A-000C-4B9E-B426-1DCA8A1118C7}" dt="2019-10-08T23:38:10.957" v="540" actId="1076"/>
          <ac:inkMkLst>
            <pc:docMk/>
            <pc:sldMk cId="3610975407" sldId="260"/>
            <ac:inkMk id="122" creationId="{3F262E1B-57A2-4AD4-9BF3-9FA92E31D9E2}"/>
          </ac:inkMkLst>
        </pc:inkChg>
        <pc:inkChg chg="add mod">
          <ac:chgData name="Nikhil Khandelwal" userId="d075ed09f8e7779e" providerId="LiveId" clId="{3D93BB2A-000C-4B9E-B426-1DCA8A1118C7}" dt="2019-10-08T23:38:10.957" v="540" actId="1076"/>
          <ac:inkMkLst>
            <pc:docMk/>
            <pc:sldMk cId="3610975407" sldId="260"/>
            <ac:inkMk id="123" creationId="{AE8E8517-98EA-4E00-90AA-AB33F8511B87}"/>
          </ac:inkMkLst>
        </pc:inkChg>
        <pc:inkChg chg="add mod">
          <ac:chgData name="Nikhil Khandelwal" userId="d075ed09f8e7779e" providerId="LiveId" clId="{3D93BB2A-000C-4B9E-B426-1DCA8A1118C7}" dt="2019-10-08T23:38:10.957" v="540" actId="1076"/>
          <ac:inkMkLst>
            <pc:docMk/>
            <pc:sldMk cId="3610975407" sldId="260"/>
            <ac:inkMk id="124" creationId="{F733FB1A-79B8-4986-9D0A-E250C2FD2281}"/>
          </ac:inkMkLst>
        </pc:inkChg>
        <pc:inkChg chg="add mod">
          <ac:chgData name="Nikhil Khandelwal" userId="d075ed09f8e7779e" providerId="LiveId" clId="{3D93BB2A-000C-4B9E-B426-1DCA8A1118C7}" dt="2019-10-08T23:38:10.957" v="540" actId="1076"/>
          <ac:inkMkLst>
            <pc:docMk/>
            <pc:sldMk cId="3610975407" sldId="260"/>
            <ac:inkMk id="125" creationId="{0FE668AD-B780-4579-8982-040D6880BC08}"/>
          </ac:inkMkLst>
        </pc:inkChg>
        <pc:inkChg chg="add mod">
          <ac:chgData name="Nikhil Khandelwal" userId="d075ed09f8e7779e" providerId="LiveId" clId="{3D93BB2A-000C-4B9E-B426-1DCA8A1118C7}" dt="2019-10-08T23:38:10.957" v="540" actId="1076"/>
          <ac:inkMkLst>
            <pc:docMk/>
            <pc:sldMk cId="3610975407" sldId="260"/>
            <ac:inkMk id="126" creationId="{586A6617-6354-496A-9357-8E1CFA6195A8}"/>
          </ac:inkMkLst>
        </pc:inkChg>
        <pc:inkChg chg="add del mod">
          <ac:chgData name="Nikhil Khandelwal" userId="d075ed09f8e7779e" providerId="LiveId" clId="{3D93BB2A-000C-4B9E-B426-1DCA8A1118C7}" dt="2019-10-08T23:36:51.453" v="488"/>
          <ac:inkMkLst>
            <pc:docMk/>
            <pc:sldMk cId="3610975407" sldId="260"/>
            <ac:inkMk id="128" creationId="{29F84122-F66A-40C2-A348-8F39BF7771D9}"/>
          </ac:inkMkLst>
        </pc:inkChg>
        <pc:inkChg chg="add del mod">
          <ac:chgData name="Nikhil Khandelwal" userId="d075ed09f8e7779e" providerId="LiveId" clId="{3D93BB2A-000C-4B9E-B426-1DCA8A1118C7}" dt="2019-10-08T23:37:28.766" v="499" actId="9405"/>
          <ac:inkMkLst>
            <pc:docMk/>
            <pc:sldMk cId="3610975407" sldId="260"/>
            <ac:inkMk id="130" creationId="{6A2F140C-9437-4DA3-862C-E8BDBFACF39C}"/>
          </ac:inkMkLst>
        </pc:inkChg>
        <pc:inkChg chg="add del mod">
          <ac:chgData name="Nikhil Khandelwal" userId="d075ed09f8e7779e" providerId="LiveId" clId="{3D93BB2A-000C-4B9E-B426-1DCA8A1118C7}" dt="2019-10-08T23:37:27.929" v="498" actId="9405"/>
          <ac:inkMkLst>
            <pc:docMk/>
            <pc:sldMk cId="3610975407" sldId="260"/>
            <ac:inkMk id="131" creationId="{EF8C0C06-6791-416D-9FF9-CE0F8B233F42}"/>
          </ac:inkMkLst>
        </pc:inkChg>
        <pc:inkChg chg="add del mod">
          <ac:chgData name="Nikhil Khandelwal" userId="d075ed09f8e7779e" providerId="LiveId" clId="{3D93BB2A-000C-4B9E-B426-1DCA8A1118C7}" dt="2019-10-08T23:37:26.028" v="497" actId="9405"/>
          <ac:inkMkLst>
            <pc:docMk/>
            <pc:sldMk cId="3610975407" sldId="260"/>
            <ac:inkMk id="132" creationId="{D163C9E4-D2A2-4855-8E07-3953FD5481F8}"/>
          </ac:inkMkLst>
        </pc:inkChg>
        <pc:inkChg chg="add del mod">
          <ac:chgData name="Nikhil Khandelwal" userId="d075ed09f8e7779e" providerId="LiveId" clId="{3D93BB2A-000C-4B9E-B426-1DCA8A1118C7}" dt="2019-10-08T23:37:34.295" v="504" actId="9405"/>
          <ac:inkMkLst>
            <pc:docMk/>
            <pc:sldMk cId="3610975407" sldId="260"/>
            <ac:inkMk id="134" creationId="{AE281369-D1AC-457A-8076-92AC978D234A}"/>
          </ac:inkMkLst>
        </pc:inkChg>
        <pc:inkChg chg="add del mod">
          <ac:chgData name="Nikhil Khandelwal" userId="d075ed09f8e7779e" providerId="LiveId" clId="{3D93BB2A-000C-4B9E-B426-1DCA8A1118C7}" dt="2019-10-08T23:37:33.829" v="503" actId="9405"/>
          <ac:inkMkLst>
            <pc:docMk/>
            <pc:sldMk cId="3610975407" sldId="260"/>
            <ac:inkMk id="135" creationId="{F3742CAB-CA82-4615-94EB-40CF33EDDE76}"/>
          </ac:inkMkLst>
        </pc:inkChg>
        <pc:inkChg chg="add del mod">
          <ac:chgData name="Nikhil Khandelwal" userId="d075ed09f8e7779e" providerId="LiveId" clId="{3D93BB2A-000C-4B9E-B426-1DCA8A1118C7}" dt="2019-10-08T23:37:41.592" v="513" actId="9405"/>
          <ac:inkMkLst>
            <pc:docMk/>
            <pc:sldMk cId="3610975407" sldId="260"/>
            <ac:inkMk id="137" creationId="{842922B0-F4CE-4CEC-A2D5-42EFF1A1D863}"/>
          </ac:inkMkLst>
        </pc:inkChg>
        <pc:inkChg chg="add del mod">
          <ac:chgData name="Nikhil Khandelwal" userId="d075ed09f8e7779e" providerId="LiveId" clId="{3D93BB2A-000C-4B9E-B426-1DCA8A1118C7}" dt="2019-10-08T23:37:41.326" v="512" actId="9405"/>
          <ac:inkMkLst>
            <pc:docMk/>
            <pc:sldMk cId="3610975407" sldId="260"/>
            <ac:inkMk id="138" creationId="{756C3DE0-D119-4986-8596-16C569AC8177}"/>
          </ac:inkMkLst>
        </pc:inkChg>
        <pc:inkChg chg="add del mod">
          <ac:chgData name="Nikhil Khandelwal" userId="d075ed09f8e7779e" providerId="LiveId" clId="{3D93BB2A-000C-4B9E-B426-1DCA8A1118C7}" dt="2019-10-08T23:37:40.998" v="511" actId="9405"/>
          <ac:inkMkLst>
            <pc:docMk/>
            <pc:sldMk cId="3610975407" sldId="260"/>
            <ac:inkMk id="139" creationId="{85D7512A-BA9E-43D6-A928-FB4128BBDF3F}"/>
          </ac:inkMkLst>
        </pc:inkChg>
        <pc:inkChg chg="add del mod">
          <ac:chgData name="Nikhil Khandelwal" userId="d075ed09f8e7779e" providerId="LiveId" clId="{3D93BB2A-000C-4B9E-B426-1DCA8A1118C7}" dt="2019-10-08T23:37:40.764" v="510" actId="9405"/>
          <ac:inkMkLst>
            <pc:docMk/>
            <pc:sldMk cId="3610975407" sldId="260"/>
            <ac:inkMk id="140" creationId="{37484DAE-9880-4425-8489-011ECE1AE714}"/>
          </ac:inkMkLst>
        </pc:inkChg>
        <pc:inkChg chg="add del mod">
          <ac:chgData name="Nikhil Khandelwal" userId="d075ed09f8e7779e" providerId="LiveId" clId="{3D93BB2A-000C-4B9E-B426-1DCA8A1118C7}" dt="2019-10-08T23:37:59.536" v="529" actId="9405"/>
          <ac:inkMkLst>
            <pc:docMk/>
            <pc:sldMk cId="3610975407" sldId="260"/>
            <ac:inkMk id="142" creationId="{49ECBDAB-1A74-42E2-B58B-C5B5B9B4BF7B}"/>
          </ac:inkMkLst>
        </pc:inkChg>
        <pc:inkChg chg="add del mod">
          <ac:chgData name="Nikhil Khandelwal" userId="d075ed09f8e7779e" providerId="LiveId" clId="{3D93BB2A-000C-4B9E-B426-1DCA8A1118C7}" dt="2019-10-08T23:37:55.012" v="528" actId="9405"/>
          <ac:inkMkLst>
            <pc:docMk/>
            <pc:sldMk cId="3610975407" sldId="260"/>
            <ac:inkMk id="143" creationId="{4DD7724D-3FD2-4BCA-BC3C-1CF91B23D34C}"/>
          </ac:inkMkLst>
        </pc:inkChg>
        <pc:inkChg chg="add del mod">
          <ac:chgData name="Nikhil Khandelwal" userId="d075ed09f8e7779e" providerId="LiveId" clId="{3D93BB2A-000C-4B9E-B426-1DCA8A1118C7}" dt="2019-10-08T23:37:54.432" v="527" actId="9405"/>
          <ac:inkMkLst>
            <pc:docMk/>
            <pc:sldMk cId="3610975407" sldId="260"/>
            <ac:inkMk id="144" creationId="{7440578A-E53F-4A10-B84C-4977D9D9A737}"/>
          </ac:inkMkLst>
        </pc:inkChg>
        <pc:inkChg chg="add del mod">
          <ac:chgData name="Nikhil Khandelwal" userId="d075ed09f8e7779e" providerId="LiveId" clId="{3D93BB2A-000C-4B9E-B426-1DCA8A1118C7}" dt="2019-10-08T23:37:47.268" v="521" actId="9405"/>
          <ac:inkMkLst>
            <pc:docMk/>
            <pc:sldMk cId="3610975407" sldId="260"/>
            <ac:inkMk id="145" creationId="{46AA00B3-CF23-4EC3-ADD5-F02E9B4E3AE4}"/>
          </ac:inkMkLst>
        </pc:inkChg>
        <pc:inkChg chg="add del mod">
          <ac:chgData name="Nikhil Khandelwal" userId="d075ed09f8e7779e" providerId="LiveId" clId="{3D93BB2A-000C-4B9E-B426-1DCA8A1118C7}" dt="2019-10-08T23:37:46.550" v="520" actId="9405"/>
          <ac:inkMkLst>
            <pc:docMk/>
            <pc:sldMk cId="3610975407" sldId="260"/>
            <ac:inkMk id="146" creationId="{4528C510-8114-48CE-8425-56D349B0C408}"/>
          </ac:inkMkLst>
        </pc:inkChg>
        <pc:inkChg chg="add del mod">
          <ac:chgData name="Nikhil Khandelwal" userId="d075ed09f8e7779e" providerId="LiveId" clId="{3D93BB2A-000C-4B9E-B426-1DCA8A1118C7}" dt="2019-10-08T23:37:53.602" v="526" actId="9405"/>
          <ac:inkMkLst>
            <pc:docMk/>
            <pc:sldMk cId="3610975407" sldId="260"/>
            <ac:inkMk id="148" creationId="{4EC21819-07F6-49B9-8D49-F35AFA64DEE5}"/>
          </ac:inkMkLst>
        </pc:inkChg>
        <pc:inkChg chg="add del mod">
          <ac:chgData name="Nikhil Khandelwal" userId="d075ed09f8e7779e" providerId="LiveId" clId="{3D93BB2A-000C-4B9E-B426-1DCA8A1118C7}" dt="2019-10-08T23:37:53.083" v="525" actId="9405"/>
          <ac:inkMkLst>
            <pc:docMk/>
            <pc:sldMk cId="3610975407" sldId="260"/>
            <ac:inkMk id="149" creationId="{FA4B7EF9-F64D-440B-9897-584AE7CAA83D}"/>
          </ac:inkMkLst>
        </pc:inkChg>
        <pc:inkChg chg="add del mod">
          <ac:chgData name="Nikhil Khandelwal" userId="d075ed09f8e7779e" providerId="LiveId" clId="{3D93BB2A-000C-4B9E-B426-1DCA8A1118C7}" dt="2019-10-08T23:38:08.866" v="538" actId="9405"/>
          <ac:inkMkLst>
            <pc:docMk/>
            <pc:sldMk cId="3610975407" sldId="260"/>
            <ac:inkMk id="151" creationId="{C6C35F63-C024-49F1-B72F-871A8C4A42BD}"/>
          </ac:inkMkLst>
        </pc:inkChg>
        <pc:inkChg chg="add del mod">
          <ac:chgData name="Nikhil Khandelwal" userId="d075ed09f8e7779e" providerId="LiveId" clId="{3D93BB2A-000C-4B9E-B426-1DCA8A1118C7}" dt="2019-10-08T23:38:08.652" v="537" actId="9405"/>
          <ac:inkMkLst>
            <pc:docMk/>
            <pc:sldMk cId="3610975407" sldId="260"/>
            <ac:inkMk id="152" creationId="{6F3FCB5F-B839-4E18-A009-8705EC0F1900}"/>
          </ac:inkMkLst>
        </pc:inkChg>
        <pc:inkChg chg="add del mod">
          <ac:chgData name="Nikhil Khandelwal" userId="d075ed09f8e7779e" providerId="LiveId" clId="{3D93BB2A-000C-4B9E-B426-1DCA8A1118C7}" dt="2019-10-08T23:38:08.185" v="536" actId="9405"/>
          <ac:inkMkLst>
            <pc:docMk/>
            <pc:sldMk cId="3610975407" sldId="260"/>
            <ac:inkMk id="153" creationId="{0476D94F-7CAF-4DE6-95A0-EAF051EB404B}"/>
          </ac:inkMkLst>
        </pc:inkChg>
        <pc:inkChg chg="add del mod">
          <ac:chgData name="Nikhil Khandelwal" userId="d075ed09f8e7779e" providerId="LiveId" clId="{3D93BB2A-000C-4B9E-B426-1DCA8A1118C7}" dt="2019-10-08T23:38:07.748" v="535" actId="9405"/>
          <ac:inkMkLst>
            <pc:docMk/>
            <pc:sldMk cId="3610975407" sldId="260"/>
            <ac:inkMk id="154" creationId="{C3091543-3940-461C-86CE-F409555F1507}"/>
          </ac:inkMkLst>
        </pc:inkChg>
        <pc:inkChg chg="add">
          <ac:chgData name="Nikhil Khandelwal" userId="d075ed09f8e7779e" providerId="LiveId" clId="{3D93BB2A-000C-4B9E-B426-1DCA8A1118C7}" dt="2019-10-08T23:38:12.188" v="541" actId="9405"/>
          <ac:inkMkLst>
            <pc:docMk/>
            <pc:sldMk cId="3610975407" sldId="260"/>
            <ac:inkMk id="156" creationId="{AC6C28CE-3F25-4129-94A6-E0E60DE2A298}"/>
          </ac:inkMkLst>
        </pc:inkChg>
        <pc:inkChg chg="add mod">
          <ac:chgData name="Nikhil Khandelwal" userId="d075ed09f8e7779e" providerId="LiveId" clId="{3D93BB2A-000C-4B9E-B426-1DCA8A1118C7}" dt="2019-10-08T23:38:17.469" v="546"/>
          <ac:inkMkLst>
            <pc:docMk/>
            <pc:sldMk cId="3610975407" sldId="260"/>
            <ac:inkMk id="157" creationId="{980E5F60-F271-4663-9A0F-A3480CA41812}"/>
          </ac:inkMkLst>
        </pc:inkChg>
        <pc:inkChg chg="add mod">
          <ac:chgData name="Nikhil Khandelwal" userId="d075ed09f8e7779e" providerId="LiveId" clId="{3D93BB2A-000C-4B9E-B426-1DCA8A1118C7}" dt="2019-10-08T23:38:17.469" v="546"/>
          <ac:inkMkLst>
            <pc:docMk/>
            <pc:sldMk cId="3610975407" sldId="260"/>
            <ac:inkMk id="158" creationId="{94B36FCB-C688-4B42-9CD6-D4A7028A990E}"/>
          </ac:inkMkLst>
        </pc:inkChg>
        <pc:inkChg chg="add mod">
          <ac:chgData name="Nikhil Khandelwal" userId="d075ed09f8e7779e" providerId="LiveId" clId="{3D93BB2A-000C-4B9E-B426-1DCA8A1118C7}" dt="2019-10-08T23:38:17.469" v="546"/>
          <ac:inkMkLst>
            <pc:docMk/>
            <pc:sldMk cId="3610975407" sldId="260"/>
            <ac:inkMk id="159" creationId="{A43B72E2-279C-4E84-BAC0-3A37BAD17F04}"/>
          </ac:inkMkLst>
        </pc:inkChg>
        <pc:inkChg chg="add mod">
          <ac:chgData name="Nikhil Khandelwal" userId="d075ed09f8e7779e" providerId="LiveId" clId="{3D93BB2A-000C-4B9E-B426-1DCA8A1118C7}" dt="2019-10-08T23:38:17.469" v="546"/>
          <ac:inkMkLst>
            <pc:docMk/>
            <pc:sldMk cId="3610975407" sldId="260"/>
            <ac:inkMk id="160" creationId="{14EF0F91-817B-4358-9981-43BAFD1E68D4}"/>
          </ac:inkMkLst>
        </pc:inkChg>
        <pc:inkChg chg="add del">
          <ac:chgData name="Nikhil Khandelwal" userId="d075ed09f8e7779e" providerId="LiveId" clId="{3D93BB2A-000C-4B9E-B426-1DCA8A1118C7}" dt="2019-10-08T23:38:31.167" v="548" actId="9405"/>
          <ac:inkMkLst>
            <pc:docMk/>
            <pc:sldMk cId="3610975407" sldId="260"/>
            <ac:inkMk id="162" creationId="{F0B339DF-B0B5-4A8A-8F9C-AE26596F9A60}"/>
          </ac:inkMkLst>
        </pc:inkChg>
        <pc:inkChg chg="add del">
          <ac:chgData name="Nikhil Khandelwal" userId="d075ed09f8e7779e" providerId="LiveId" clId="{3D93BB2A-000C-4B9E-B426-1DCA8A1118C7}" dt="2019-10-08T23:38:37.055" v="550" actId="9405"/>
          <ac:inkMkLst>
            <pc:docMk/>
            <pc:sldMk cId="3610975407" sldId="260"/>
            <ac:inkMk id="163" creationId="{C78B01CC-9D29-475A-A6C8-4E851F9CDCC4}"/>
          </ac:inkMkLst>
        </pc:inkChg>
        <pc:inkChg chg="add del mod">
          <ac:chgData name="Nikhil Khandelwal" userId="d075ed09f8e7779e" providerId="LiveId" clId="{3D93BB2A-000C-4B9E-B426-1DCA8A1118C7}" dt="2019-10-08T23:38:46.870" v="565" actId="9405"/>
          <ac:inkMkLst>
            <pc:docMk/>
            <pc:sldMk cId="3610975407" sldId="260"/>
            <ac:inkMk id="164" creationId="{15462439-C8C7-446E-BBD4-A3583ADF3F40}"/>
          </ac:inkMkLst>
        </pc:inkChg>
        <pc:inkChg chg="add del mod">
          <ac:chgData name="Nikhil Khandelwal" userId="d075ed09f8e7779e" providerId="LiveId" clId="{3D93BB2A-000C-4B9E-B426-1DCA8A1118C7}" dt="2019-10-08T23:38:46.639" v="564" actId="9405"/>
          <ac:inkMkLst>
            <pc:docMk/>
            <pc:sldMk cId="3610975407" sldId="260"/>
            <ac:inkMk id="165" creationId="{262AB2A5-60D1-47B8-B114-D1F6B83C54F8}"/>
          </ac:inkMkLst>
        </pc:inkChg>
        <pc:inkChg chg="add del mod">
          <ac:chgData name="Nikhil Khandelwal" userId="d075ed09f8e7779e" providerId="LiveId" clId="{3D93BB2A-000C-4B9E-B426-1DCA8A1118C7}" dt="2019-10-08T23:38:46.395" v="563" actId="9405"/>
          <ac:inkMkLst>
            <pc:docMk/>
            <pc:sldMk cId="3610975407" sldId="260"/>
            <ac:inkMk id="166" creationId="{B9F19727-C4B8-4FE5-A010-B3CD8ACAF20D}"/>
          </ac:inkMkLst>
        </pc:inkChg>
        <pc:inkChg chg="add del mod">
          <ac:chgData name="Nikhil Khandelwal" userId="d075ed09f8e7779e" providerId="LiveId" clId="{3D93BB2A-000C-4B9E-B426-1DCA8A1118C7}" dt="2019-10-08T23:38:46.107" v="562" actId="9405"/>
          <ac:inkMkLst>
            <pc:docMk/>
            <pc:sldMk cId="3610975407" sldId="260"/>
            <ac:inkMk id="167" creationId="{4D7278E6-79D8-4A54-A8D9-1DE5D024436F}"/>
          </ac:inkMkLst>
        </pc:inkChg>
        <pc:inkChg chg="add del mod">
          <ac:chgData name="Nikhil Khandelwal" userId="d075ed09f8e7779e" providerId="LiveId" clId="{3D93BB2A-000C-4B9E-B426-1DCA8A1118C7}" dt="2019-10-08T23:38:45.854" v="561" actId="9405"/>
          <ac:inkMkLst>
            <pc:docMk/>
            <pc:sldMk cId="3610975407" sldId="260"/>
            <ac:inkMk id="168" creationId="{D11F1ACB-B9F9-46B9-B6BD-0C1395FBA2C8}"/>
          </ac:inkMkLst>
        </pc:inkChg>
        <pc:inkChg chg="add del mod">
          <ac:chgData name="Nikhil Khandelwal" userId="d075ed09f8e7779e" providerId="LiveId" clId="{3D93BB2A-000C-4B9E-B426-1DCA8A1118C7}" dt="2019-10-08T23:38:45.506" v="560" actId="9405"/>
          <ac:inkMkLst>
            <pc:docMk/>
            <pc:sldMk cId="3610975407" sldId="260"/>
            <ac:inkMk id="169" creationId="{2ACF1016-7120-40EC-9990-DE527E295C65}"/>
          </ac:inkMkLst>
        </pc:inkChg>
        <pc:inkChg chg="add del mod">
          <ac:chgData name="Nikhil Khandelwal" userId="d075ed09f8e7779e" providerId="LiveId" clId="{3D93BB2A-000C-4B9E-B426-1DCA8A1118C7}" dt="2019-10-08T23:38:44.465" v="559" actId="9405"/>
          <ac:inkMkLst>
            <pc:docMk/>
            <pc:sldMk cId="3610975407" sldId="260"/>
            <ac:inkMk id="170" creationId="{C4F6FD14-37F0-448D-A35C-5C25280EFCAE}"/>
          </ac:inkMkLst>
        </pc:inkChg>
        <pc:inkChg chg="add del mod">
          <ac:chgData name="Nikhil Khandelwal" userId="d075ed09f8e7779e" providerId="LiveId" clId="{3D93BB2A-000C-4B9E-B426-1DCA8A1118C7}" dt="2019-10-08T23:38:58.583" v="570" actId="9405"/>
          <ac:inkMkLst>
            <pc:docMk/>
            <pc:sldMk cId="3610975407" sldId="260"/>
            <ac:inkMk id="172" creationId="{B88FC702-BDFB-4151-828A-EC9B2D2AD15F}"/>
          </ac:inkMkLst>
        </pc:inkChg>
        <pc:inkChg chg="add del mod">
          <ac:chgData name="Nikhil Khandelwal" userId="d075ed09f8e7779e" providerId="LiveId" clId="{3D93BB2A-000C-4B9E-B426-1DCA8A1118C7}" dt="2019-10-08T23:38:56.475" v="569" actId="9405"/>
          <ac:inkMkLst>
            <pc:docMk/>
            <pc:sldMk cId="3610975407" sldId="260"/>
            <ac:inkMk id="173" creationId="{BBE965CA-162F-4B3A-8CD6-E4C74A3C2469}"/>
          </ac:inkMkLst>
        </pc:inkChg>
        <pc:inkChg chg="add del mod">
          <ac:chgData name="Nikhil Khandelwal" userId="d075ed09f8e7779e" providerId="LiveId" clId="{3D93BB2A-000C-4B9E-B426-1DCA8A1118C7}" dt="2019-10-08T23:39:19.887" v="588" actId="9405"/>
          <ac:inkMkLst>
            <pc:docMk/>
            <pc:sldMk cId="3610975407" sldId="260"/>
            <ac:inkMk id="175" creationId="{91B46A57-F806-45AA-83DC-756D23B0B2F2}"/>
          </ac:inkMkLst>
        </pc:inkChg>
        <pc:inkChg chg="add del mod">
          <ac:chgData name="Nikhil Khandelwal" userId="d075ed09f8e7779e" providerId="LiveId" clId="{3D93BB2A-000C-4B9E-B426-1DCA8A1118C7}" dt="2019-10-08T23:39:19.159" v="587" actId="9405"/>
          <ac:inkMkLst>
            <pc:docMk/>
            <pc:sldMk cId="3610975407" sldId="260"/>
            <ac:inkMk id="176" creationId="{4B76C889-BE54-4005-A035-9B065874FAA1}"/>
          </ac:inkMkLst>
        </pc:inkChg>
        <pc:inkChg chg="add del mod">
          <ac:chgData name="Nikhil Khandelwal" userId="d075ed09f8e7779e" providerId="LiveId" clId="{3D93BB2A-000C-4B9E-B426-1DCA8A1118C7}" dt="2019-10-08T23:39:18.399" v="586" actId="9405"/>
          <ac:inkMkLst>
            <pc:docMk/>
            <pc:sldMk cId="3610975407" sldId="260"/>
            <ac:inkMk id="178" creationId="{889A6E5F-1643-46DE-AC91-9F25792BBDE3}"/>
          </ac:inkMkLst>
        </pc:inkChg>
        <pc:inkChg chg="add del mod">
          <ac:chgData name="Nikhil Khandelwal" userId="d075ed09f8e7779e" providerId="LiveId" clId="{3D93BB2A-000C-4B9E-B426-1DCA8A1118C7}" dt="2019-10-08T23:39:15.092" v="585" actId="9405"/>
          <ac:inkMkLst>
            <pc:docMk/>
            <pc:sldMk cId="3610975407" sldId="260"/>
            <ac:inkMk id="179" creationId="{1C7270EE-CAA7-4067-BA6B-1FD1671E0D85}"/>
          </ac:inkMkLst>
        </pc:inkChg>
        <pc:inkChg chg="add del mod">
          <ac:chgData name="Nikhil Khandelwal" userId="d075ed09f8e7779e" providerId="LiveId" clId="{3D93BB2A-000C-4B9E-B426-1DCA8A1118C7}" dt="2019-10-08T23:39:13.739" v="584" actId="9405"/>
          <ac:inkMkLst>
            <pc:docMk/>
            <pc:sldMk cId="3610975407" sldId="260"/>
            <ac:inkMk id="180" creationId="{64F8C69C-3E08-466F-A8A7-02073448A822}"/>
          </ac:inkMkLst>
        </pc:inkChg>
        <pc:inkChg chg="add del mod">
          <ac:chgData name="Nikhil Khandelwal" userId="d075ed09f8e7779e" providerId="LiveId" clId="{3D93BB2A-000C-4B9E-B426-1DCA8A1118C7}" dt="2019-10-08T23:39:13.313" v="583" actId="9405"/>
          <ac:inkMkLst>
            <pc:docMk/>
            <pc:sldMk cId="3610975407" sldId="260"/>
            <ac:inkMk id="181" creationId="{26EEA2C9-589C-431D-8E04-ED5B2BC26D97}"/>
          </ac:inkMkLst>
        </pc:inkChg>
        <pc:inkChg chg="add del mod">
          <ac:chgData name="Nikhil Khandelwal" userId="d075ed09f8e7779e" providerId="LiveId" clId="{3D93BB2A-000C-4B9E-B426-1DCA8A1118C7}" dt="2019-10-08T23:39:08.022" v="582" actId="9405"/>
          <ac:inkMkLst>
            <pc:docMk/>
            <pc:sldMk cId="3610975407" sldId="260"/>
            <ac:inkMk id="182" creationId="{BC300B98-A78B-41A8-A88A-86DBA150D86A}"/>
          </ac:inkMkLst>
        </pc:inkChg>
        <pc:inkChg chg="add del mod">
          <ac:chgData name="Nikhil Khandelwal" userId="d075ed09f8e7779e" providerId="LiveId" clId="{3D93BB2A-000C-4B9E-B426-1DCA8A1118C7}" dt="2019-10-08T23:39:07.374" v="581" actId="9405"/>
          <ac:inkMkLst>
            <pc:docMk/>
            <pc:sldMk cId="3610975407" sldId="260"/>
            <ac:inkMk id="183" creationId="{77682312-5A68-4A15-AD1B-0559CC5E4C3A}"/>
          </ac:inkMkLst>
        </pc:inkChg>
        <pc:inkChg chg="add del mod">
          <ac:chgData name="Nikhil Khandelwal" userId="d075ed09f8e7779e" providerId="LiveId" clId="{3D93BB2A-000C-4B9E-B426-1DCA8A1118C7}" dt="2019-10-08T23:39:53.120" v="616" actId="9405"/>
          <ac:inkMkLst>
            <pc:docMk/>
            <pc:sldMk cId="3610975407" sldId="260"/>
            <ac:inkMk id="185" creationId="{95B0DC62-CABB-401E-920A-564F8F7B9577}"/>
          </ac:inkMkLst>
        </pc:inkChg>
        <pc:inkChg chg="add del mod">
          <ac:chgData name="Nikhil Khandelwal" userId="d075ed09f8e7779e" providerId="LiveId" clId="{3D93BB2A-000C-4B9E-B426-1DCA8A1118C7}" dt="2019-10-08T23:39:26.862" v="592" actId="9405"/>
          <ac:inkMkLst>
            <pc:docMk/>
            <pc:sldMk cId="3610975407" sldId="260"/>
            <ac:inkMk id="186" creationId="{DD04174B-6B28-4A9C-8707-F9175DD734A2}"/>
          </ac:inkMkLst>
        </pc:inkChg>
        <pc:inkChg chg="add del mod">
          <ac:chgData name="Nikhil Khandelwal" userId="d075ed09f8e7779e" providerId="LiveId" clId="{3D93BB2A-000C-4B9E-B426-1DCA8A1118C7}" dt="2019-10-08T23:39:52.868" v="615" actId="9405"/>
          <ac:inkMkLst>
            <pc:docMk/>
            <pc:sldMk cId="3610975407" sldId="260"/>
            <ac:inkMk id="188" creationId="{CE5CC565-4E7B-4ADF-8601-4DC48FF5F14F}"/>
          </ac:inkMkLst>
        </pc:inkChg>
        <pc:inkChg chg="add del mod">
          <ac:chgData name="Nikhil Khandelwal" userId="d075ed09f8e7779e" providerId="LiveId" clId="{3D93BB2A-000C-4B9E-B426-1DCA8A1118C7}" dt="2019-10-08T23:39:52.519" v="614" actId="9405"/>
          <ac:inkMkLst>
            <pc:docMk/>
            <pc:sldMk cId="3610975407" sldId="260"/>
            <ac:inkMk id="189" creationId="{98F00282-1727-44FA-98AA-CEC92412EFCA}"/>
          </ac:inkMkLst>
        </pc:inkChg>
        <pc:inkChg chg="add del mod">
          <ac:chgData name="Nikhil Khandelwal" userId="d075ed09f8e7779e" providerId="LiveId" clId="{3D93BB2A-000C-4B9E-B426-1DCA8A1118C7}" dt="2019-10-08T23:39:50.384" v="613" actId="9405"/>
          <ac:inkMkLst>
            <pc:docMk/>
            <pc:sldMk cId="3610975407" sldId="260"/>
            <ac:inkMk id="190" creationId="{DB342A5F-FF3D-4D56-83EC-6EF786022363}"/>
          </ac:inkMkLst>
        </pc:inkChg>
        <pc:inkChg chg="add del mod">
          <ac:chgData name="Nikhil Khandelwal" userId="d075ed09f8e7779e" providerId="LiveId" clId="{3D93BB2A-000C-4B9E-B426-1DCA8A1118C7}" dt="2019-10-08T23:39:50.119" v="612" actId="9405"/>
          <ac:inkMkLst>
            <pc:docMk/>
            <pc:sldMk cId="3610975407" sldId="260"/>
            <ac:inkMk id="191" creationId="{2B143A00-A059-4240-99CF-B449F975A014}"/>
          </ac:inkMkLst>
        </pc:inkChg>
        <pc:inkChg chg="add del mod">
          <ac:chgData name="Nikhil Khandelwal" userId="d075ed09f8e7779e" providerId="LiveId" clId="{3D93BB2A-000C-4B9E-B426-1DCA8A1118C7}" dt="2019-10-08T23:39:49.869" v="611" actId="9405"/>
          <ac:inkMkLst>
            <pc:docMk/>
            <pc:sldMk cId="3610975407" sldId="260"/>
            <ac:inkMk id="192" creationId="{8060994B-D05D-4012-B258-9F2AFF8F2FAC}"/>
          </ac:inkMkLst>
        </pc:inkChg>
        <pc:inkChg chg="add del mod">
          <ac:chgData name="Nikhil Khandelwal" userId="d075ed09f8e7779e" providerId="LiveId" clId="{3D93BB2A-000C-4B9E-B426-1DCA8A1118C7}" dt="2019-10-08T23:39:49.539" v="610" actId="9405"/>
          <ac:inkMkLst>
            <pc:docMk/>
            <pc:sldMk cId="3610975407" sldId="260"/>
            <ac:inkMk id="193" creationId="{17C9F03C-0339-474C-AF66-C1E957AF0244}"/>
          </ac:inkMkLst>
        </pc:inkChg>
        <pc:inkChg chg="add del mod">
          <ac:chgData name="Nikhil Khandelwal" userId="d075ed09f8e7779e" providerId="LiveId" clId="{3D93BB2A-000C-4B9E-B426-1DCA8A1118C7}" dt="2019-10-08T23:39:49.052" v="609" actId="9405"/>
          <ac:inkMkLst>
            <pc:docMk/>
            <pc:sldMk cId="3610975407" sldId="260"/>
            <ac:inkMk id="195" creationId="{05392218-FB1F-42C4-AB00-E5900B6A2081}"/>
          </ac:inkMkLst>
        </pc:inkChg>
        <pc:inkChg chg="add del mod">
          <ac:chgData name="Nikhil Khandelwal" userId="d075ed09f8e7779e" providerId="LiveId" clId="{3D93BB2A-000C-4B9E-B426-1DCA8A1118C7}" dt="2019-10-08T23:39:46.843" v="608" actId="9405"/>
          <ac:inkMkLst>
            <pc:docMk/>
            <pc:sldMk cId="3610975407" sldId="260"/>
            <ac:inkMk id="196" creationId="{0601009D-E79E-4337-B1E0-C98A88C634D9}"/>
          </ac:inkMkLst>
        </pc:inkChg>
        <pc:inkChg chg="add del mod">
          <ac:chgData name="Nikhil Khandelwal" userId="d075ed09f8e7779e" providerId="LiveId" clId="{3D93BB2A-000C-4B9E-B426-1DCA8A1118C7}" dt="2019-10-08T23:39:46.573" v="607" actId="9405"/>
          <ac:inkMkLst>
            <pc:docMk/>
            <pc:sldMk cId="3610975407" sldId="260"/>
            <ac:inkMk id="197" creationId="{24549128-0432-4599-AC77-359EBECBEE6E}"/>
          </ac:inkMkLst>
        </pc:inkChg>
        <pc:inkChg chg="add del mod">
          <ac:chgData name="Nikhil Khandelwal" userId="d075ed09f8e7779e" providerId="LiveId" clId="{3D93BB2A-000C-4B9E-B426-1DCA8A1118C7}" dt="2019-10-08T23:39:45.871" v="606" actId="9405"/>
          <ac:inkMkLst>
            <pc:docMk/>
            <pc:sldMk cId="3610975407" sldId="260"/>
            <ac:inkMk id="199" creationId="{AD157E3C-4520-444C-8FF7-BE9D34F6737F}"/>
          </ac:inkMkLst>
        </pc:inkChg>
        <pc:inkChg chg="add del">
          <ac:chgData name="Nikhil Khandelwal" userId="d075ed09f8e7779e" providerId="LiveId" clId="{3D93BB2A-000C-4B9E-B426-1DCA8A1118C7}" dt="2019-10-08T23:40:22.788" v="627"/>
          <ac:inkMkLst>
            <pc:docMk/>
            <pc:sldMk cId="3610975407" sldId="260"/>
            <ac:inkMk id="201" creationId="{D8426A32-AC78-431B-BCA9-39B8400388E7}"/>
          </ac:inkMkLst>
        </pc:inkChg>
        <pc:inkChg chg="add mod">
          <ac:chgData name="Nikhil Khandelwal" userId="d075ed09f8e7779e" providerId="LiveId" clId="{3D93BB2A-000C-4B9E-B426-1DCA8A1118C7}" dt="2019-10-08T23:40:10.703" v="624"/>
          <ac:inkMkLst>
            <pc:docMk/>
            <pc:sldMk cId="3610975407" sldId="260"/>
            <ac:inkMk id="202" creationId="{FD70201E-684E-41B0-AA80-940EC141DD15}"/>
          </ac:inkMkLst>
        </pc:inkChg>
        <pc:inkChg chg="add mod">
          <ac:chgData name="Nikhil Khandelwal" userId="d075ed09f8e7779e" providerId="LiveId" clId="{3D93BB2A-000C-4B9E-B426-1DCA8A1118C7}" dt="2019-10-08T23:40:10.703" v="624"/>
          <ac:inkMkLst>
            <pc:docMk/>
            <pc:sldMk cId="3610975407" sldId="260"/>
            <ac:inkMk id="203" creationId="{D5FF2031-5178-458C-96AD-803F617A2870}"/>
          </ac:inkMkLst>
        </pc:inkChg>
        <pc:inkChg chg="add mod">
          <ac:chgData name="Nikhil Khandelwal" userId="d075ed09f8e7779e" providerId="LiveId" clId="{3D93BB2A-000C-4B9E-B426-1DCA8A1118C7}" dt="2019-10-08T23:40:10.703" v="624"/>
          <ac:inkMkLst>
            <pc:docMk/>
            <pc:sldMk cId="3610975407" sldId="260"/>
            <ac:inkMk id="204" creationId="{E4AD96B6-225F-46D5-B8B7-4BBE1740E2EA}"/>
          </ac:inkMkLst>
        </pc:inkChg>
        <pc:inkChg chg="add mod">
          <ac:chgData name="Nikhil Khandelwal" userId="d075ed09f8e7779e" providerId="LiveId" clId="{3D93BB2A-000C-4B9E-B426-1DCA8A1118C7}" dt="2019-10-08T23:40:10.703" v="624"/>
          <ac:inkMkLst>
            <pc:docMk/>
            <pc:sldMk cId="3610975407" sldId="260"/>
            <ac:inkMk id="205" creationId="{9298AAA3-68EE-49A1-A34C-BA5CE59777C5}"/>
          </ac:inkMkLst>
        </pc:inkChg>
        <pc:inkChg chg="add mod">
          <ac:chgData name="Nikhil Khandelwal" userId="d075ed09f8e7779e" providerId="LiveId" clId="{3D93BB2A-000C-4B9E-B426-1DCA8A1118C7}" dt="2019-10-08T23:40:10.703" v="624"/>
          <ac:inkMkLst>
            <pc:docMk/>
            <pc:sldMk cId="3610975407" sldId="260"/>
            <ac:inkMk id="206" creationId="{E10C2680-9B16-4A68-B596-BAD1CAC0ABFE}"/>
          </ac:inkMkLst>
        </pc:inkChg>
        <pc:inkChg chg="add del mod">
          <ac:chgData name="Nikhil Khandelwal" userId="d075ed09f8e7779e" providerId="LiveId" clId="{3D93BB2A-000C-4B9E-B426-1DCA8A1118C7}" dt="2019-10-08T23:40:12.969" v="625" actId="9405"/>
          <ac:inkMkLst>
            <pc:docMk/>
            <pc:sldMk cId="3610975407" sldId="260"/>
            <ac:inkMk id="207" creationId="{37B47D1C-F0AA-4141-9C8E-46ECEB6C5288}"/>
          </ac:inkMkLst>
        </pc:inkChg>
        <pc:inkChg chg="add">
          <ac:chgData name="Nikhil Khandelwal" userId="d075ed09f8e7779e" providerId="LiveId" clId="{3D93BB2A-000C-4B9E-B426-1DCA8A1118C7}" dt="2019-10-08T23:40:18.407" v="626" actId="9405"/>
          <ac:inkMkLst>
            <pc:docMk/>
            <pc:sldMk cId="3610975407" sldId="260"/>
            <ac:inkMk id="209" creationId="{5C04FBEE-423E-4A29-B035-5C3BD17BF765}"/>
          </ac:inkMkLst>
        </pc:inkChg>
        <pc:inkChg chg="add mod">
          <ac:chgData name="Nikhil Khandelwal" userId="d075ed09f8e7779e" providerId="LiveId" clId="{3D93BB2A-000C-4B9E-B426-1DCA8A1118C7}" dt="2019-10-08T23:40:31.305" v="630"/>
          <ac:inkMkLst>
            <pc:docMk/>
            <pc:sldMk cId="3610975407" sldId="260"/>
            <ac:inkMk id="210" creationId="{CD4576A2-8061-4705-A352-5EA7E1E9338A}"/>
          </ac:inkMkLst>
        </pc:inkChg>
        <pc:inkChg chg="add mod">
          <ac:chgData name="Nikhil Khandelwal" userId="d075ed09f8e7779e" providerId="LiveId" clId="{3D93BB2A-000C-4B9E-B426-1DCA8A1118C7}" dt="2019-10-08T23:40:31.305" v="630"/>
          <ac:inkMkLst>
            <pc:docMk/>
            <pc:sldMk cId="3610975407" sldId="260"/>
            <ac:inkMk id="211" creationId="{1C589E04-C31F-427C-8F87-C3255D969985}"/>
          </ac:inkMkLst>
        </pc:inkChg>
        <pc:inkChg chg="add mod">
          <ac:chgData name="Nikhil Khandelwal" userId="d075ed09f8e7779e" providerId="LiveId" clId="{3D93BB2A-000C-4B9E-B426-1DCA8A1118C7}" dt="2019-10-08T23:41:01.030" v="633" actId="1076"/>
          <ac:inkMkLst>
            <pc:docMk/>
            <pc:sldMk cId="3610975407" sldId="260"/>
            <ac:inkMk id="213" creationId="{0F9736CE-CD7E-49CE-8329-22674BCB90AA}"/>
          </ac:inkMkLst>
        </pc:inkChg>
        <pc:inkChg chg="add mod">
          <ac:chgData name="Nikhil Khandelwal" userId="d075ed09f8e7779e" providerId="LiveId" clId="{3D93BB2A-000C-4B9E-B426-1DCA8A1118C7}" dt="2019-10-08T23:41:20.174" v="636" actId="14100"/>
          <ac:inkMkLst>
            <pc:docMk/>
            <pc:sldMk cId="3610975407" sldId="260"/>
            <ac:inkMk id="222" creationId="{D0593281-8280-42D1-AA97-C3BD63F6702E}"/>
          </ac:inkMkLst>
        </pc:inkChg>
        <pc:inkChg chg="add mod">
          <ac:chgData name="Nikhil Khandelwal" userId="d075ed09f8e7779e" providerId="LiveId" clId="{3D93BB2A-000C-4B9E-B426-1DCA8A1118C7}" dt="2019-10-08T23:41:44.763" v="653"/>
          <ac:inkMkLst>
            <pc:docMk/>
            <pc:sldMk cId="3610975407" sldId="260"/>
            <ac:inkMk id="228" creationId="{7E3F6908-7DE0-41D6-917D-A00C2446049C}"/>
          </ac:inkMkLst>
        </pc:inkChg>
        <pc:inkChg chg="add del mod">
          <ac:chgData name="Nikhil Khandelwal" userId="d075ed09f8e7779e" providerId="LiveId" clId="{3D93BB2A-000C-4B9E-B426-1DCA8A1118C7}" dt="2019-10-08T23:41:47.393" v="654" actId="9405"/>
          <ac:inkMkLst>
            <pc:docMk/>
            <pc:sldMk cId="3610975407" sldId="260"/>
            <ac:inkMk id="229" creationId="{C072933A-C020-48EE-AC79-56FA8ED89D10}"/>
          </ac:inkMkLst>
        </pc:inkChg>
        <pc:inkChg chg="add mod">
          <ac:chgData name="Nikhil Khandelwal" userId="d075ed09f8e7779e" providerId="LiveId" clId="{3D93BB2A-000C-4B9E-B426-1DCA8A1118C7}" dt="2019-10-08T23:41:54.167" v="661"/>
          <ac:inkMkLst>
            <pc:docMk/>
            <pc:sldMk cId="3610975407" sldId="260"/>
            <ac:inkMk id="231" creationId="{197DEB93-88C7-4781-8C49-EC72B6252155}"/>
          </ac:inkMkLst>
        </pc:inkChg>
        <pc:inkChg chg="add mod">
          <ac:chgData name="Nikhil Khandelwal" userId="d075ed09f8e7779e" providerId="LiveId" clId="{3D93BB2A-000C-4B9E-B426-1DCA8A1118C7}" dt="2019-10-08T23:41:54.167" v="661"/>
          <ac:inkMkLst>
            <pc:docMk/>
            <pc:sldMk cId="3610975407" sldId="260"/>
            <ac:inkMk id="232" creationId="{9EEC4104-9428-4762-8099-EB3E6DFECDA5}"/>
          </ac:inkMkLst>
        </pc:inkChg>
        <pc:inkChg chg="add del mod">
          <ac:chgData name="Nikhil Khandelwal" userId="d075ed09f8e7779e" providerId="LiveId" clId="{3D93BB2A-000C-4B9E-B426-1DCA8A1118C7}" dt="2019-10-08T23:41:56.560" v="665" actId="9405"/>
          <ac:inkMkLst>
            <pc:docMk/>
            <pc:sldMk cId="3610975407" sldId="260"/>
            <ac:inkMk id="233" creationId="{81B93440-C1A8-46F0-9C3F-C912B5607123}"/>
          </ac:inkMkLst>
        </pc:inkChg>
        <pc:inkChg chg="add del mod">
          <ac:chgData name="Nikhil Khandelwal" userId="d075ed09f8e7779e" providerId="LiveId" clId="{3D93BB2A-000C-4B9E-B426-1DCA8A1118C7}" dt="2019-10-08T23:41:56.249" v="664" actId="9405"/>
          <ac:inkMkLst>
            <pc:docMk/>
            <pc:sldMk cId="3610975407" sldId="260"/>
            <ac:inkMk id="234" creationId="{100D97C0-F60E-48D7-B8CA-45DB6A97740A}"/>
          </ac:inkMkLst>
        </pc:inkChg>
        <pc:inkChg chg="add del mod">
          <ac:chgData name="Nikhil Khandelwal" userId="d075ed09f8e7779e" providerId="LiveId" clId="{3D93BB2A-000C-4B9E-B426-1DCA8A1118C7}" dt="2019-10-08T23:41:55.825" v="663" actId="9405"/>
          <ac:inkMkLst>
            <pc:docMk/>
            <pc:sldMk cId="3610975407" sldId="260"/>
            <ac:inkMk id="235" creationId="{EBA73B87-864B-4B13-B29F-17E61976F95F}"/>
          </ac:inkMkLst>
        </pc:inkChg>
        <pc:inkChg chg="add del mod">
          <ac:chgData name="Nikhil Khandelwal" userId="d075ed09f8e7779e" providerId="LiveId" clId="{3D93BB2A-000C-4B9E-B426-1DCA8A1118C7}" dt="2019-10-08T23:41:55.457" v="662" actId="9405"/>
          <ac:inkMkLst>
            <pc:docMk/>
            <pc:sldMk cId="3610975407" sldId="260"/>
            <ac:inkMk id="236" creationId="{D3B3317A-4131-462C-BA04-E5D015826750}"/>
          </ac:inkMkLst>
        </pc:inkChg>
        <pc:inkChg chg="add mod">
          <ac:chgData name="Nikhil Khandelwal" userId="d075ed09f8e7779e" providerId="LiveId" clId="{3D93BB2A-000C-4B9E-B426-1DCA8A1118C7}" dt="2019-10-08T23:42:04.118" v="674"/>
          <ac:inkMkLst>
            <pc:docMk/>
            <pc:sldMk cId="3610975407" sldId="260"/>
            <ac:inkMk id="238" creationId="{09F062B4-C8FF-435E-82A2-49B4C121AAA3}"/>
          </ac:inkMkLst>
        </pc:inkChg>
        <pc:inkChg chg="add mod">
          <ac:chgData name="Nikhil Khandelwal" userId="d075ed09f8e7779e" providerId="LiveId" clId="{3D93BB2A-000C-4B9E-B426-1DCA8A1118C7}" dt="2019-10-08T23:42:04.118" v="674"/>
          <ac:inkMkLst>
            <pc:docMk/>
            <pc:sldMk cId="3610975407" sldId="260"/>
            <ac:inkMk id="239" creationId="{E441A6DD-175C-4A85-AAC9-24A8200D60B4}"/>
          </ac:inkMkLst>
        </pc:inkChg>
        <pc:inkChg chg="add mod">
          <ac:chgData name="Nikhil Khandelwal" userId="d075ed09f8e7779e" providerId="LiveId" clId="{3D93BB2A-000C-4B9E-B426-1DCA8A1118C7}" dt="2019-10-08T23:42:04.118" v="674"/>
          <ac:inkMkLst>
            <pc:docMk/>
            <pc:sldMk cId="3610975407" sldId="260"/>
            <ac:inkMk id="240" creationId="{58D719E9-9271-4225-B005-F7E758893CBF}"/>
          </ac:inkMkLst>
        </pc:inkChg>
        <pc:inkChg chg="add mod">
          <ac:chgData name="Nikhil Khandelwal" userId="d075ed09f8e7779e" providerId="LiveId" clId="{3D93BB2A-000C-4B9E-B426-1DCA8A1118C7}" dt="2019-10-08T23:42:04.118" v="674"/>
          <ac:inkMkLst>
            <pc:docMk/>
            <pc:sldMk cId="3610975407" sldId="260"/>
            <ac:inkMk id="241" creationId="{83F53EDC-3842-4284-A98F-C070B1828102}"/>
          </ac:inkMkLst>
        </pc:inkChg>
        <pc:inkChg chg="add mod">
          <ac:chgData name="Nikhil Khandelwal" userId="d075ed09f8e7779e" providerId="LiveId" clId="{3D93BB2A-000C-4B9E-B426-1DCA8A1118C7}" dt="2019-10-08T23:42:04.118" v="674"/>
          <ac:inkMkLst>
            <pc:docMk/>
            <pc:sldMk cId="3610975407" sldId="260"/>
            <ac:inkMk id="242" creationId="{B186F5E3-99AA-40C6-A7D3-E61392D73C0B}"/>
          </ac:inkMkLst>
        </pc:inkChg>
        <pc:inkChg chg="add mod">
          <ac:chgData name="Nikhil Khandelwal" userId="d075ed09f8e7779e" providerId="LiveId" clId="{3D93BB2A-000C-4B9E-B426-1DCA8A1118C7}" dt="2019-10-08T23:42:04.118" v="674"/>
          <ac:inkMkLst>
            <pc:docMk/>
            <pc:sldMk cId="3610975407" sldId="260"/>
            <ac:inkMk id="244" creationId="{566DC454-F61C-4801-B904-E0EEC1F5D58E}"/>
          </ac:inkMkLst>
        </pc:inkChg>
        <pc:inkChg chg="add mod">
          <ac:chgData name="Nikhil Khandelwal" userId="d075ed09f8e7779e" providerId="LiveId" clId="{3D93BB2A-000C-4B9E-B426-1DCA8A1118C7}" dt="2019-10-08T23:42:04.118" v="674"/>
          <ac:inkMkLst>
            <pc:docMk/>
            <pc:sldMk cId="3610975407" sldId="260"/>
            <ac:inkMk id="245" creationId="{DFE37B74-6E76-40EF-A6FE-7CFDDE7B4A8E}"/>
          </ac:inkMkLst>
        </pc:inkChg>
        <pc:inkChg chg="add mod">
          <ac:chgData name="Nikhil Khandelwal" userId="d075ed09f8e7779e" providerId="LiveId" clId="{3D93BB2A-000C-4B9E-B426-1DCA8A1118C7}" dt="2019-10-08T23:42:27.367" v="679"/>
          <ac:inkMkLst>
            <pc:docMk/>
            <pc:sldMk cId="3610975407" sldId="260"/>
            <ac:inkMk id="247" creationId="{61A3A4F7-F880-41DC-9C76-1C19EFCCAF64}"/>
          </ac:inkMkLst>
        </pc:inkChg>
        <pc:inkChg chg="add mod">
          <ac:chgData name="Nikhil Khandelwal" userId="d075ed09f8e7779e" providerId="LiveId" clId="{3D93BB2A-000C-4B9E-B426-1DCA8A1118C7}" dt="2019-10-08T23:42:27.367" v="679"/>
          <ac:inkMkLst>
            <pc:docMk/>
            <pc:sldMk cId="3610975407" sldId="260"/>
            <ac:inkMk id="248" creationId="{B04CD91C-1F62-4F87-BD9C-03398E8D3DC1}"/>
          </ac:inkMkLst>
        </pc:inkChg>
        <pc:inkChg chg="add mod">
          <ac:chgData name="Nikhil Khandelwal" userId="d075ed09f8e7779e" providerId="LiveId" clId="{3D93BB2A-000C-4B9E-B426-1DCA8A1118C7}" dt="2019-10-08T23:42:27.367" v="679"/>
          <ac:inkMkLst>
            <pc:docMk/>
            <pc:sldMk cId="3610975407" sldId="260"/>
            <ac:inkMk id="249" creationId="{D73B3CA7-7C0E-435E-A468-E1101F0121B9}"/>
          </ac:inkMkLst>
        </pc:inkChg>
        <pc:inkChg chg="add mod">
          <ac:chgData name="Nikhil Khandelwal" userId="d075ed09f8e7779e" providerId="LiveId" clId="{3D93BB2A-000C-4B9E-B426-1DCA8A1118C7}" dt="2019-10-08T23:42:27.367" v="679"/>
          <ac:inkMkLst>
            <pc:docMk/>
            <pc:sldMk cId="3610975407" sldId="260"/>
            <ac:inkMk id="250" creationId="{D321468D-E6C6-437D-B062-5C083D5C110F}"/>
          </ac:inkMkLst>
        </pc:inkChg>
        <pc:inkChg chg="add mod">
          <ac:chgData name="Nikhil Khandelwal" userId="d075ed09f8e7779e" providerId="LiveId" clId="{3D93BB2A-000C-4B9E-B426-1DCA8A1118C7}" dt="2019-10-08T23:42:35.916" v="689"/>
          <ac:inkMkLst>
            <pc:docMk/>
            <pc:sldMk cId="3610975407" sldId="260"/>
            <ac:inkMk id="252" creationId="{CA4E7EF6-CA4E-4428-AE30-15F2159EBA1A}"/>
          </ac:inkMkLst>
        </pc:inkChg>
        <pc:inkChg chg="add mod">
          <ac:chgData name="Nikhil Khandelwal" userId="d075ed09f8e7779e" providerId="LiveId" clId="{3D93BB2A-000C-4B9E-B426-1DCA8A1118C7}" dt="2019-10-08T23:42:35.916" v="689"/>
          <ac:inkMkLst>
            <pc:docMk/>
            <pc:sldMk cId="3610975407" sldId="260"/>
            <ac:inkMk id="253" creationId="{B4E11F06-349F-4607-A48F-326D431A82D8}"/>
          </ac:inkMkLst>
        </pc:inkChg>
        <pc:inkChg chg="add mod">
          <ac:chgData name="Nikhil Khandelwal" userId="d075ed09f8e7779e" providerId="LiveId" clId="{3D93BB2A-000C-4B9E-B426-1DCA8A1118C7}" dt="2019-10-08T23:42:35.916" v="689"/>
          <ac:inkMkLst>
            <pc:docMk/>
            <pc:sldMk cId="3610975407" sldId="260"/>
            <ac:inkMk id="254" creationId="{FA7EB230-41C3-4857-B1A4-DCF4D87483BA}"/>
          </ac:inkMkLst>
        </pc:inkChg>
        <pc:inkChg chg="add mod">
          <ac:chgData name="Nikhil Khandelwal" userId="d075ed09f8e7779e" providerId="LiveId" clId="{3D93BB2A-000C-4B9E-B426-1DCA8A1118C7}" dt="2019-10-08T23:42:35.916" v="689"/>
          <ac:inkMkLst>
            <pc:docMk/>
            <pc:sldMk cId="3610975407" sldId="260"/>
            <ac:inkMk id="255" creationId="{C9E7BF3E-8C6A-49E2-8BF4-44FF64F4BD08}"/>
          </ac:inkMkLst>
        </pc:inkChg>
        <pc:inkChg chg="add mod">
          <ac:chgData name="Nikhil Khandelwal" userId="d075ed09f8e7779e" providerId="LiveId" clId="{3D93BB2A-000C-4B9E-B426-1DCA8A1118C7}" dt="2019-10-08T23:42:35.916" v="689"/>
          <ac:inkMkLst>
            <pc:docMk/>
            <pc:sldMk cId="3610975407" sldId="260"/>
            <ac:inkMk id="256" creationId="{CC1D686A-1803-412F-82D9-73F628CBC89C}"/>
          </ac:inkMkLst>
        </pc:inkChg>
        <pc:inkChg chg="add mod">
          <ac:chgData name="Nikhil Khandelwal" userId="d075ed09f8e7779e" providerId="LiveId" clId="{3D93BB2A-000C-4B9E-B426-1DCA8A1118C7}" dt="2019-10-08T23:42:35.916" v="689"/>
          <ac:inkMkLst>
            <pc:docMk/>
            <pc:sldMk cId="3610975407" sldId="260"/>
            <ac:inkMk id="257" creationId="{E0C38941-C1DD-4F34-8F52-3489E62A0F79}"/>
          </ac:inkMkLst>
        </pc:inkChg>
        <pc:inkChg chg="add mod">
          <ac:chgData name="Nikhil Khandelwal" userId="d075ed09f8e7779e" providerId="LiveId" clId="{3D93BB2A-000C-4B9E-B426-1DCA8A1118C7}" dt="2019-10-08T23:42:35.916" v="689"/>
          <ac:inkMkLst>
            <pc:docMk/>
            <pc:sldMk cId="3610975407" sldId="260"/>
            <ac:inkMk id="258" creationId="{6256F871-06C7-45DD-A485-41A3F541E3A6}"/>
          </ac:inkMkLst>
        </pc:inkChg>
        <pc:inkChg chg="add mod">
          <ac:chgData name="Nikhil Khandelwal" userId="d075ed09f8e7779e" providerId="LiveId" clId="{3D93BB2A-000C-4B9E-B426-1DCA8A1118C7}" dt="2019-10-08T23:42:35.916" v="689"/>
          <ac:inkMkLst>
            <pc:docMk/>
            <pc:sldMk cId="3610975407" sldId="260"/>
            <ac:inkMk id="259" creationId="{6D56F985-E150-42AE-877F-E756312C8890}"/>
          </ac:inkMkLst>
        </pc:inkChg>
        <pc:inkChg chg="add mod">
          <ac:chgData name="Nikhil Khandelwal" userId="d075ed09f8e7779e" providerId="LiveId" clId="{3D93BB2A-000C-4B9E-B426-1DCA8A1118C7}" dt="2019-10-08T23:42:35.916" v="689"/>
          <ac:inkMkLst>
            <pc:docMk/>
            <pc:sldMk cId="3610975407" sldId="260"/>
            <ac:inkMk id="260" creationId="{D653EDF7-52A4-48A1-AE23-5A25B55119FA}"/>
          </ac:inkMkLst>
        </pc:inkChg>
        <pc:cxnChg chg="add del">
          <ac:chgData name="Nikhil Khandelwal" userId="d075ed09f8e7779e" providerId="LiveId" clId="{3D93BB2A-000C-4B9E-B426-1DCA8A1118C7}" dt="2019-10-08T23:32:56.163" v="364" actId="26606"/>
          <ac:cxnSpMkLst>
            <pc:docMk/>
            <pc:sldMk cId="3610975407" sldId="260"/>
            <ac:cxnSpMk id="14" creationId="{9C21570E-E159-49A6-9891-FA397B7A92D3}"/>
          </ac:cxnSpMkLst>
        </pc:cxnChg>
        <pc:cxnChg chg="add del">
          <ac:chgData name="Nikhil Khandelwal" userId="d075ed09f8e7779e" providerId="LiveId" clId="{3D93BB2A-000C-4B9E-B426-1DCA8A1118C7}" dt="2019-10-08T23:33:34.905" v="374" actId="26606"/>
          <ac:cxnSpMkLst>
            <pc:docMk/>
            <pc:sldMk cId="3610975407" sldId="260"/>
            <ac:cxnSpMk id="24" creationId="{5AB158E9-1B40-4CD6-95F0-95CA11DF7B7A}"/>
          </ac:cxnSpMkLst>
        </pc:cxnChg>
        <pc:cxnChg chg="add del">
          <ac:chgData name="Nikhil Khandelwal" userId="d075ed09f8e7779e" providerId="LiveId" clId="{3D93BB2A-000C-4B9E-B426-1DCA8A1118C7}" dt="2019-10-08T23:33:34.852" v="373" actId="26606"/>
          <ac:cxnSpMkLst>
            <pc:docMk/>
            <pc:sldMk cId="3610975407" sldId="260"/>
            <ac:cxnSpMk id="42" creationId="{F5486A9D-1265-4B57-91E6-68E666B978BC}"/>
          </ac:cxnSpMkLst>
        </pc:cxnChg>
        <pc:cxnChg chg="add del">
          <ac:chgData name="Nikhil Khandelwal" userId="d075ed09f8e7779e" providerId="LiveId" clId="{3D93BB2A-000C-4B9E-B426-1DCA8A1118C7}" dt="2019-10-08T23:33:34.852" v="373" actId="26606"/>
          <ac:cxnSpMkLst>
            <pc:docMk/>
            <pc:sldMk cId="3610975407" sldId="260"/>
            <ac:cxnSpMk id="45" creationId="{E7A7CD63-7EC3-44F3-95D0-595C4019FF24}"/>
          </ac:cxnSpMkLst>
        </pc:cxnChg>
      </pc:sldChg>
      <pc:sldChg chg="addSp delSp modSp add mod setBg">
        <pc:chgData name="Nikhil Khandelwal" userId="d075ed09f8e7779e" providerId="LiveId" clId="{3D93BB2A-000C-4B9E-B426-1DCA8A1118C7}" dt="2019-10-09T00:23:05.646" v="1647" actId="20577"/>
        <pc:sldMkLst>
          <pc:docMk/>
          <pc:sldMk cId="1027630589" sldId="261"/>
        </pc:sldMkLst>
        <pc:spChg chg="mod">
          <ac:chgData name="Nikhil Khandelwal" userId="d075ed09f8e7779e" providerId="LiveId" clId="{3D93BB2A-000C-4B9E-B426-1DCA8A1118C7}" dt="2019-10-09T00:13:23.236" v="1367" actId="5793"/>
          <ac:spMkLst>
            <pc:docMk/>
            <pc:sldMk cId="1027630589" sldId="261"/>
            <ac:spMk id="2" creationId="{4BE1BC30-5AF4-4012-B3AE-0BE72F53DE75}"/>
          </ac:spMkLst>
        </pc:spChg>
        <pc:spChg chg="del">
          <ac:chgData name="Nikhil Khandelwal" userId="d075ed09f8e7779e" providerId="LiveId" clId="{3D93BB2A-000C-4B9E-B426-1DCA8A1118C7}" dt="2019-10-08T23:48:05.191" v="695"/>
          <ac:spMkLst>
            <pc:docMk/>
            <pc:sldMk cId="1027630589" sldId="261"/>
            <ac:spMk id="3" creationId="{A23FA3EE-7C85-4A80-B0BD-1D6EEE7939EE}"/>
          </ac:spMkLst>
        </pc:spChg>
        <pc:spChg chg="add mod">
          <ac:chgData name="Nikhil Khandelwal" userId="d075ed09f8e7779e" providerId="LiveId" clId="{3D93BB2A-000C-4B9E-B426-1DCA8A1118C7}" dt="2019-10-09T00:23:05.646" v="1647" actId="20577"/>
          <ac:spMkLst>
            <pc:docMk/>
            <pc:sldMk cId="1027630589" sldId="261"/>
            <ac:spMk id="16" creationId="{BF24D377-C4AC-4E60-AC6F-7FE88FD6647A}"/>
          </ac:spMkLst>
        </pc:spChg>
        <pc:spChg chg="add">
          <ac:chgData name="Nikhil Khandelwal" userId="d075ed09f8e7779e" providerId="LiveId" clId="{3D93BB2A-000C-4B9E-B426-1DCA8A1118C7}" dt="2019-10-08T23:48:14.182" v="698" actId="26606"/>
          <ac:spMkLst>
            <pc:docMk/>
            <pc:sldMk cId="1027630589" sldId="261"/>
            <ac:spMk id="19" creationId="{44CC594A-A820-450F-B363-C19201FCFEC6}"/>
          </ac:spMkLst>
        </pc:spChg>
        <pc:spChg chg="add">
          <ac:chgData name="Nikhil Khandelwal" userId="d075ed09f8e7779e" providerId="LiveId" clId="{3D93BB2A-000C-4B9E-B426-1DCA8A1118C7}" dt="2019-10-08T23:48:14.182" v="698" actId="26606"/>
          <ac:spMkLst>
            <pc:docMk/>
            <pc:sldMk cId="1027630589" sldId="261"/>
            <ac:spMk id="21" creationId="{59FAB3DA-E9ED-4574-ABCC-378BC0FF1BBC}"/>
          </ac:spMkLst>
        </pc:spChg>
        <pc:spChg chg="add">
          <ac:chgData name="Nikhil Khandelwal" userId="d075ed09f8e7779e" providerId="LiveId" clId="{3D93BB2A-000C-4B9E-B426-1DCA8A1118C7}" dt="2019-10-08T23:48:14.182" v="698" actId="26606"/>
          <ac:spMkLst>
            <pc:docMk/>
            <pc:sldMk cId="1027630589" sldId="261"/>
            <ac:spMk id="23" creationId="{53B8D6B0-55D6-48DC-86D8-FD95D5F118AB}"/>
          </ac:spMkLst>
        </pc:spChg>
        <pc:grpChg chg="add del">
          <ac:chgData name="Nikhil Khandelwal" userId="d075ed09f8e7779e" providerId="LiveId" clId="{3D93BB2A-000C-4B9E-B426-1DCA8A1118C7}" dt="2019-10-08T23:47:55.812" v="694"/>
          <ac:grpSpMkLst>
            <pc:docMk/>
            <pc:sldMk cId="1027630589" sldId="261"/>
            <ac:grpSpMk id="6" creationId="{24B517AF-B47F-4BE2-8BE0-038BE3984E93}"/>
          </ac:grpSpMkLst>
        </pc:grpChg>
        <pc:grpChg chg="del mod">
          <ac:chgData name="Nikhil Khandelwal" userId="d075ed09f8e7779e" providerId="LiveId" clId="{3D93BB2A-000C-4B9E-B426-1DCA8A1118C7}" dt="2019-10-08T23:51:50.862" v="721"/>
          <ac:grpSpMkLst>
            <pc:docMk/>
            <pc:sldMk cId="1027630589" sldId="261"/>
            <ac:grpSpMk id="27" creationId="{68A96990-55C4-4462-A0B2-B8E883E5A5F8}"/>
          </ac:grpSpMkLst>
        </pc:grpChg>
        <pc:grpChg chg="del mod">
          <ac:chgData name="Nikhil Khandelwal" userId="d075ed09f8e7779e" providerId="LiveId" clId="{3D93BB2A-000C-4B9E-B426-1DCA8A1118C7}" dt="2019-10-08T23:51:59.419" v="734"/>
          <ac:grpSpMkLst>
            <pc:docMk/>
            <pc:sldMk cId="1027630589" sldId="261"/>
            <ac:grpSpMk id="32" creationId="{7BCF061C-9309-4642-BE99-8A11174158B8}"/>
          </ac:grpSpMkLst>
        </pc:grpChg>
        <pc:grpChg chg="mod">
          <ac:chgData name="Nikhil Khandelwal" userId="d075ed09f8e7779e" providerId="LiveId" clId="{3D93BB2A-000C-4B9E-B426-1DCA8A1118C7}" dt="2019-10-08T23:51:52.867" v="727"/>
          <ac:grpSpMkLst>
            <pc:docMk/>
            <pc:sldMk cId="1027630589" sldId="261"/>
            <ac:grpSpMk id="38" creationId="{5EE91D88-0564-401A-9435-FE9792A650AF}"/>
          </ac:grpSpMkLst>
        </pc:grpChg>
        <pc:grpChg chg="mod">
          <ac:chgData name="Nikhil Khandelwal" userId="d075ed09f8e7779e" providerId="LiveId" clId="{3D93BB2A-000C-4B9E-B426-1DCA8A1118C7}" dt="2019-10-08T23:51:59.419" v="734"/>
          <ac:grpSpMkLst>
            <pc:docMk/>
            <pc:sldMk cId="1027630589" sldId="261"/>
            <ac:grpSpMk id="44" creationId="{E935DDAE-4441-49AD-897D-FC20FC3D42C4}"/>
          </ac:grpSpMkLst>
        </pc:grpChg>
        <pc:grpChg chg="mod">
          <ac:chgData name="Nikhil Khandelwal" userId="d075ed09f8e7779e" providerId="LiveId" clId="{3D93BB2A-000C-4B9E-B426-1DCA8A1118C7}" dt="2019-10-08T23:52:13.409" v="740"/>
          <ac:grpSpMkLst>
            <pc:docMk/>
            <pc:sldMk cId="1027630589" sldId="261"/>
            <ac:grpSpMk id="47" creationId="{ED1D8819-2633-4C1C-B048-56C6F7F9E60D}"/>
          </ac:grpSpMkLst>
        </pc:grpChg>
        <pc:grpChg chg="mod">
          <ac:chgData name="Nikhil Khandelwal" userId="d075ed09f8e7779e" providerId="LiveId" clId="{3D93BB2A-000C-4B9E-B426-1DCA8A1118C7}" dt="2019-10-08T23:52:19.901" v="745"/>
          <ac:grpSpMkLst>
            <pc:docMk/>
            <pc:sldMk cId="1027630589" sldId="261"/>
            <ac:grpSpMk id="50" creationId="{5CFF830F-9195-41D0-8AE0-1E1A1AE24389}"/>
          </ac:grpSpMkLst>
        </pc:grpChg>
        <pc:grpChg chg="mod">
          <ac:chgData name="Nikhil Khandelwal" userId="d075ed09f8e7779e" providerId="LiveId" clId="{3D93BB2A-000C-4B9E-B426-1DCA8A1118C7}" dt="2019-10-08T23:52:49.401" v="756"/>
          <ac:grpSpMkLst>
            <pc:docMk/>
            <pc:sldMk cId="1027630589" sldId="261"/>
            <ac:grpSpMk id="60" creationId="{2EC257EB-89D5-40B5-A990-00F9FB8669EE}"/>
          </ac:grpSpMkLst>
        </pc:grpChg>
        <pc:grpChg chg="del mod">
          <ac:chgData name="Nikhil Khandelwal" userId="d075ed09f8e7779e" providerId="LiveId" clId="{3D93BB2A-000C-4B9E-B426-1DCA8A1118C7}" dt="2019-10-08T23:54:55.786" v="796" actId="478"/>
          <ac:grpSpMkLst>
            <pc:docMk/>
            <pc:sldMk cId="1027630589" sldId="261"/>
            <ac:grpSpMk id="77" creationId="{59028200-1887-484A-96BC-4C892752ABB4}"/>
          </ac:grpSpMkLst>
        </pc:grpChg>
        <pc:grpChg chg="del mod">
          <ac:chgData name="Nikhil Khandelwal" userId="d075ed09f8e7779e" providerId="LiveId" clId="{3D93BB2A-000C-4B9E-B426-1DCA8A1118C7}" dt="2019-10-08T23:54:55.786" v="796" actId="478"/>
          <ac:grpSpMkLst>
            <pc:docMk/>
            <pc:sldMk cId="1027630589" sldId="261"/>
            <ac:grpSpMk id="78" creationId="{97B44161-C13A-41E1-89B9-E03D094DB1DC}"/>
          </ac:grpSpMkLst>
        </pc:grpChg>
        <pc:grpChg chg="mod">
          <ac:chgData name="Nikhil Khandelwal" userId="d075ed09f8e7779e" providerId="LiveId" clId="{3D93BB2A-000C-4B9E-B426-1DCA8A1118C7}" dt="2019-10-08T23:54:15.644" v="784"/>
          <ac:grpSpMkLst>
            <pc:docMk/>
            <pc:sldMk cId="1027630589" sldId="261"/>
            <ac:grpSpMk id="81" creationId="{86282E52-56C7-4DF1-AA94-42969CD29836}"/>
          </ac:grpSpMkLst>
        </pc:grpChg>
        <pc:grpChg chg="del mod">
          <ac:chgData name="Nikhil Khandelwal" userId="d075ed09f8e7779e" providerId="LiveId" clId="{3D93BB2A-000C-4B9E-B426-1DCA8A1118C7}" dt="2019-10-08T23:54:25.653" v="791"/>
          <ac:grpSpMkLst>
            <pc:docMk/>
            <pc:sldMk cId="1027630589" sldId="261"/>
            <ac:grpSpMk id="84" creationId="{7C18EF69-1AC6-498A-9DBB-3D2314A44FB8}"/>
          </ac:grpSpMkLst>
        </pc:grpChg>
        <pc:grpChg chg="del mod">
          <ac:chgData name="Nikhil Khandelwal" userId="d075ed09f8e7779e" providerId="LiveId" clId="{3D93BB2A-000C-4B9E-B426-1DCA8A1118C7}" dt="2019-10-08T23:54:26.271" v="793"/>
          <ac:grpSpMkLst>
            <pc:docMk/>
            <pc:sldMk cId="1027630589" sldId="261"/>
            <ac:grpSpMk id="86" creationId="{D925A983-8BE3-42F9-BF56-A124A4A9C272}"/>
          </ac:grpSpMkLst>
        </pc:grpChg>
        <pc:grpChg chg="del mod">
          <ac:chgData name="Nikhil Khandelwal" userId="d075ed09f8e7779e" providerId="LiveId" clId="{3D93BB2A-000C-4B9E-B426-1DCA8A1118C7}" dt="2019-10-08T23:54:55.786" v="796" actId="478"/>
          <ac:grpSpMkLst>
            <pc:docMk/>
            <pc:sldMk cId="1027630589" sldId="261"/>
            <ac:grpSpMk id="88" creationId="{D6786659-D6B5-44F5-B552-C6A885AA4961}"/>
          </ac:grpSpMkLst>
        </pc:grpChg>
        <pc:grpChg chg="mod">
          <ac:chgData name="Nikhil Khandelwal" userId="d075ed09f8e7779e" providerId="LiveId" clId="{3D93BB2A-000C-4B9E-B426-1DCA8A1118C7}" dt="2019-10-08T23:55:38.948" v="802"/>
          <ac:grpSpMkLst>
            <pc:docMk/>
            <pc:sldMk cId="1027630589" sldId="261"/>
            <ac:grpSpMk id="94" creationId="{3365AC89-0C13-4665-B2E0-BD103960F7A7}"/>
          </ac:grpSpMkLst>
        </pc:grpChg>
        <pc:grpChg chg="mod">
          <ac:chgData name="Nikhil Khandelwal" userId="d075ed09f8e7779e" providerId="LiveId" clId="{3D93BB2A-000C-4B9E-B426-1DCA8A1118C7}" dt="2019-10-08T23:55:47.698" v="812"/>
          <ac:grpSpMkLst>
            <pc:docMk/>
            <pc:sldMk cId="1027630589" sldId="261"/>
            <ac:grpSpMk id="100" creationId="{399F52FF-19F3-474D-B321-B17031DB9C24}"/>
          </ac:grpSpMkLst>
        </pc:grpChg>
        <pc:grpChg chg="del mod">
          <ac:chgData name="Nikhil Khandelwal" userId="d075ed09f8e7779e" providerId="LiveId" clId="{3D93BB2A-000C-4B9E-B426-1DCA8A1118C7}" dt="2019-10-08T23:56:31.103" v="845"/>
          <ac:grpSpMkLst>
            <pc:docMk/>
            <pc:sldMk cId="1027630589" sldId="261"/>
            <ac:grpSpMk id="109" creationId="{A9D679C8-DBA8-43A5-A754-9A70D49B176B}"/>
          </ac:grpSpMkLst>
        </pc:grpChg>
        <pc:grpChg chg="del mod">
          <ac:chgData name="Nikhil Khandelwal" userId="d075ed09f8e7779e" providerId="LiveId" clId="{3D93BB2A-000C-4B9E-B426-1DCA8A1118C7}" dt="2019-10-08T23:56:17.824" v="834"/>
          <ac:grpSpMkLst>
            <pc:docMk/>
            <pc:sldMk cId="1027630589" sldId="261"/>
            <ac:grpSpMk id="111" creationId="{E5B8B43C-9352-426C-B068-5906F719607C}"/>
          </ac:grpSpMkLst>
        </pc:grpChg>
        <pc:grpChg chg="mod">
          <ac:chgData name="Nikhil Khandelwal" userId="d075ed09f8e7779e" providerId="LiveId" clId="{3D93BB2A-000C-4B9E-B426-1DCA8A1118C7}" dt="2019-10-08T23:56:17.824" v="834"/>
          <ac:grpSpMkLst>
            <pc:docMk/>
            <pc:sldMk cId="1027630589" sldId="261"/>
            <ac:grpSpMk id="113" creationId="{26350D4B-7591-43B6-BFC2-4CA9DF797E3C}"/>
          </ac:grpSpMkLst>
        </pc:grpChg>
        <pc:grpChg chg="mod">
          <ac:chgData name="Nikhil Khandelwal" userId="d075ed09f8e7779e" providerId="LiveId" clId="{3D93BB2A-000C-4B9E-B426-1DCA8A1118C7}" dt="2019-10-08T23:56:29.040" v="840"/>
          <ac:grpSpMkLst>
            <pc:docMk/>
            <pc:sldMk cId="1027630589" sldId="261"/>
            <ac:grpSpMk id="117" creationId="{62685823-9F6A-4809-B0FF-39F9726B7DC6}"/>
          </ac:grpSpMkLst>
        </pc:grpChg>
        <pc:grpChg chg="mod">
          <ac:chgData name="Nikhil Khandelwal" userId="d075ed09f8e7779e" providerId="LiveId" clId="{3D93BB2A-000C-4B9E-B426-1DCA8A1118C7}" dt="2019-10-08T23:56:40.886" v="861"/>
          <ac:grpSpMkLst>
            <pc:docMk/>
            <pc:sldMk cId="1027630589" sldId="261"/>
            <ac:grpSpMk id="125" creationId="{EEB89824-314B-462B-BC93-6A89CBBD3C60}"/>
          </ac:grpSpMkLst>
        </pc:grpChg>
        <pc:grpChg chg="mod">
          <ac:chgData name="Nikhil Khandelwal" userId="d075ed09f8e7779e" providerId="LiveId" clId="{3D93BB2A-000C-4B9E-B426-1DCA8A1118C7}" dt="2019-10-08T23:56:50.156" v="871"/>
          <ac:grpSpMkLst>
            <pc:docMk/>
            <pc:sldMk cId="1027630589" sldId="261"/>
            <ac:grpSpMk id="128" creationId="{7B8ED424-9813-4C7E-87BE-AE70DB31122D}"/>
          </ac:grpSpMkLst>
        </pc:grpChg>
        <pc:grpChg chg="del mod">
          <ac:chgData name="Nikhil Khandelwal" userId="d075ed09f8e7779e" providerId="LiveId" clId="{3D93BB2A-000C-4B9E-B426-1DCA8A1118C7}" dt="2019-10-08T23:57:01.486" v="885"/>
          <ac:grpSpMkLst>
            <pc:docMk/>
            <pc:sldMk cId="1027630589" sldId="261"/>
            <ac:grpSpMk id="138" creationId="{7AD76C94-AB4D-4539-B335-BA5C4A8F7B29}"/>
          </ac:grpSpMkLst>
        </pc:grpChg>
        <pc:grpChg chg="del mod">
          <ac:chgData name="Nikhil Khandelwal" userId="d075ed09f8e7779e" providerId="LiveId" clId="{3D93BB2A-000C-4B9E-B426-1DCA8A1118C7}" dt="2019-10-08T23:58:38.528" v="915"/>
          <ac:grpSpMkLst>
            <pc:docMk/>
            <pc:sldMk cId="1027630589" sldId="261"/>
            <ac:grpSpMk id="141" creationId="{F68D9FA1-2974-4A6C-B32A-F5443D70FCAD}"/>
          </ac:grpSpMkLst>
        </pc:grpChg>
        <pc:grpChg chg="mod">
          <ac:chgData name="Nikhil Khandelwal" userId="d075ed09f8e7779e" providerId="LiveId" clId="{3D93BB2A-000C-4B9E-B426-1DCA8A1118C7}" dt="2019-10-08T23:57:09.229" v="894"/>
          <ac:grpSpMkLst>
            <pc:docMk/>
            <pc:sldMk cId="1027630589" sldId="261"/>
            <ac:grpSpMk id="150" creationId="{095A5114-D2C5-40D2-91AD-7EE13FDB8C38}"/>
          </ac:grpSpMkLst>
        </pc:grpChg>
        <pc:grpChg chg="mod">
          <ac:chgData name="Nikhil Khandelwal" userId="d075ed09f8e7779e" providerId="LiveId" clId="{3D93BB2A-000C-4B9E-B426-1DCA8A1118C7}" dt="2019-10-08T23:59:00.212" v="937"/>
          <ac:grpSpMkLst>
            <pc:docMk/>
            <pc:sldMk cId="1027630589" sldId="261"/>
            <ac:grpSpMk id="169" creationId="{BB9890A9-9B65-491B-B798-7030825C501C}"/>
          </ac:grpSpMkLst>
        </pc:grpChg>
        <pc:grpChg chg="mod">
          <ac:chgData name="Nikhil Khandelwal" userId="d075ed09f8e7779e" providerId="LiveId" clId="{3D93BB2A-000C-4B9E-B426-1DCA8A1118C7}" dt="2019-10-08T23:59:21.625" v="941"/>
          <ac:grpSpMkLst>
            <pc:docMk/>
            <pc:sldMk cId="1027630589" sldId="261"/>
            <ac:grpSpMk id="173" creationId="{26BFF240-848B-4908-9193-E46F20B5A09A}"/>
          </ac:grpSpMkLst>
        </pc:grpChg>
        <pc:grpChg chg="mod">
          <ac:chgData name="Nikhil Khandelwal" userId="d075ed09f8e7779e" providerId="LiveId" clId="{3D93BB2A-000C-4B9E-B426-1DCA8A1118C7}" dt="2019-10-08T23:59:33.439" v="953"/>
          <ac:grpSpMkLst>
            <pc:docMk/>
            <pc:sldMk cId="1027630589" sldId="261"/>
            <ac:grpSpMk id="183" creationId="{6C000B3C-2AF6-44BD-B8B9-1EA7FD01BC92}"/>
          </ac:grpSpMkLst>
        </pc:grpChg>
        <pc:grpChg chg="mod">
          <ac:chgData name="Nikhil Khandelwal" userId="d075ed09f8e7779e" providerId="LiveId" clId="{3D93BB2A-000C-4B9E-B426-1DCA8A1118C7}" dt="2019-10-08T23:59:37.387" v="960"/>
          <ac:grpSpMkLst>
            <pc:docMk/>
            <pc:sldMk cId="1027630589" sldId="261"/>
            <ac:grpSpMk id="190" creationId="{1A59F821-2CCD-4A0F-9467-AD174DA296AA}"/>
          </ac:grpSpMkLst>
        </pc:grpChg>
        <pc:grpChg chg="del mod">
          <ac:chgData name="Nikhil Khandelwal" userId="d075ed09f8e7779e" providerId="LiveId" clId="{3D93BB2A-000C-4B9E-B426-1DCA8A1118C7}" dt="2019-10-09T00:00:03.537" v="981"/>
          <ac:grpSpMkLst>
            <pc:docMk/>
            <pc:sldMk cId="1027630589" sldId="261"/>
            <ac:grpSpMk id="205" creationId="{6CE90CFB-2C77-4100-BA23-4C218D194DBF}"/>
          </ac:grpSpMkLst>
        </pc:grpChg>
        <pc:grpChg chg="mod">
          <ac:chgData name="Nikhil Khandelwal" userId="d075ed09f8e7779e" providerId="LiveId" clId="{3D93BB2A-000C-4B9E-B426-1DCA8A1118C7}" dt="2019-10-09T00:00:03.537" v="981"/>
          <ac:grpSpMkLst>
            <pc:docMk/>
            <pc:sldMk cId="1027630589" sldId="261"/>
            <ac:grpSpMk id="211" creationId="{C1DECB79-C69D-4DA8-ACC7-9187F0D7B4F0}"/>
          </ac:grpSpMkLst>
        </pc:grpChg>
        <pc:grpChg chg="mod">
          <ac:chgData name="Nikhil Khandelwal" userId="d075ed09f8e7779e" providerId="LiveId" clId="{3D93BB2A-000C-4B9E-B426-1DCA8A1118C7}" dt="2019-10-09T00:00:12.973" v="992"/>
          <ac:grpSpMkLst>
            <pc:docMk/>
            <pc:sldMk cId="1027630589" sldId="261"/>
            <ac:grpSpMk id="222" creationId="{CEC80814-BB38-4FC1-A7F4-FB6BF5E7F4E5}"/>
          </ac:grpSpMkLst>
        </pc:grpChg>
        <pc:grpChg chg="del mod">
          <ac:chgData name="Nikhil Khandelwal" userId="d075ed09f8e7779e" providerId="LiveId" clId="{3D93BB2A-000C-4B9E-B426-1DCA8A1118C7}" dt="2019-10-09T00:00:21.579" v="1000"/>
          <ac:grpSpMkLst>
            <pc:docMk/>
            <pc:sldMk cId="1027630589" sldId="261"/>
            <ac:grpSpMk id="226" creationId="{240C676D-3867-4BCE-B509-331EDB22F536}"/>
          </ac:grpSpMkLst>
        </pc:grpChg>
        <pc:grpChg chg="del mod">
          <ac:chgData name="Nikhil Khandelwal" userId="d075ed09f8e7779e" providerId="LiveId" clId="{3D93BB2A-000C-4B9E-B426-1DCA8A1118C7}" dt="2019-10-09T00:00:23.554" v="1003"/>
          <ac:grpSpMkLst>
            <pc:docMk/>
            <pc:sldMk cId="1027630589" sldId="261"/>
            <ac:grpSpMk id="228" creationId="{E54ABD10-0FAB-4EB8-819B-A468B6F5A151}"/>
          </ac:grpSpMkLst>
        </pc:grpChg>
        <pc:grpChg chg="del mod">
          <ac:chgData name="Nikhil Khandelwal" userId="d075ed09f8e7779e" providerId="LiveId" clId="{3D93BB2A-000C-4B9E-B426-1DCA8A1118C7}" dt="2019-10-09T00:00:26.836" v="1009"/>
          <ac:grpSpMkLst>
            <pc:docMk/>
            <pc:sldMk cId="1027630589" sldId="261"/>
            <ac:grpSpMk id="231" creationId="{357D5517-4BE1-49DA-8DAE-C02072780966}"/>
          </ac:grpSpMkLst>
        </pc:grpChg>
        <pc:grpChg chg="del mod">
          <ac:chgData name="Nikhil Khandelwal" userId="d075ed09f8e7779e" providerId="LiveId" clId="{3D93BB2A-000C-4B9E-B426-1DCA8A1118C7}" dt="2019-10-09T00:00:30.718" v="1012"/>
          <ac:grpSpMkLst>
            <pc:docMk/>
            <pc:sldMk cId="1027630589" sldId="261"/>
            <ac:grpSpMk id="237" creationId="{B107A961-6DC0-4FBA-B713-DB3A31D327FF}"/>
          </ac:grpSpMkLst>
        </pc:grpChg>
        <pc:grpChg chg="mod">
          <ac:chgData name="Nikhil Khandelwal" userId="d075ed09f8e7779e" providerId="LiveId" clId="{3D93BB2A-000C-4B9E-B426-1DCA8A1118C7}" dt="2019-10-09T00:00:30.718" v="1012"/>
          <ac:grpSpMkLst>
            <pc:docMk/>
            <pc:sldMk cId="1027630589" sldId="261"/>
            <ac:grpSpMk id="240" creationId="{E69BF659-EDF4-43AD-9054-02A14EC432CF}"/>
          </ac:grpSpMkLst>
        </pc:grpChg>
        <pc:picChg chg="add mod">
          <ac:chgData name="Nikhil Khandelwal" userId="d075ed09f8e7779e" providerId="LiveId" clId="{3D93BB2A-000C-4B9E-B426-1DCA8A1118C7}" dt="2019-10-08T23:54:32.546" v="795" actId="1076"/>
          <ac:picMkLst>
            <pc:docMk/>
            <pc:sldMk cId="1027630589" sldId="261"/>
            <ac:picMk id="12" creationId="{4E4F0CDC-5D8D-446D-A9BB-1A423D6AE944}"/>
          </ac:picMkLst>
        </pc:picChg>
        <pc:inkChg chg="add del">
          <ac:chgData name="Nikhil Khandelwal" userId="d075ed09f8e7779e" providerId="LiveId" clId="{3D93BB2A-000C-4B9E-B426-1DCA8A1118C7}" dt="2019-10-08T23:47:47.694" v="692" actId="9405"/>
          <ac:inkMkLst>
            <pc:docMk/>
            <pc:sldMk cId="1027630589" sldId="261"/>
            <ac:inkMk id="4" creationId="{5C8995BF-95DC-4A2A-9BAC-46F502A00568}"/>
          </ac:inkMkLst>
        </pc:inkChg>
        <pc:inkChg chg="add del">
          <ac:chgData name="Nikhil Khandelwal" userId="d075ed09f8e7779e" providerId="LiveId" clId="{3D93BB2A-000C-4B9E-B426-1DCA8A1118C7}" dt="2019-10-08T23:47:55.812" v="694"/>
          <ac:inkMkLst>
            <pc:docMk/>
            <pc:sldMk cId="1027630589" sldId="261"/>
            <ac:inkMk id="5" creationId="{1EE5A708-974D-4816-8BF9-8EE9649824E2}"/>
          </ac:inkMkLst>
        </pc:inkChg>
        <pc:inkChg chg="add del">
          <ac:chgData name="Nikhil Khandelwal" userId="d075ed09f8e7779e" providerId="LiveId" clId="{3D93BB2A-000C-4B9E-B426-1DCA8A1118C7}" dt="2019-10-08T23:48:57.464" v="702" actId="9405"/>
          <ac:inkMkLst>
            <pc:docMk/>
            <pc:sldMk cId="1027630589" sldId="261"/>
            <ac:inkMk id="13" creationId="{3E6BC52E-9C6F-4586-B47E-FBC444DB869D}"/>
          </ac:inkMkLst>
        </pc:inkChg>
        <pc:inkChg chg="add del">
          <ac:chgData name="Nikhil Khandelwal" userId="d075ed09f8e7779e" providerId="LiveId" clId="{3D93BB2A-000C-4B9E-B426-1DCA8A1118C7}" dt="2019-10-08T23:49:03.052" v="704" actId="9405"/>
          <ac:inkMkLst>
            <pc:docMk/>
            <pc:sldMk cId="1027630589" sldId="261"/>
            <ac:inkMk id="14" creationId="{9D7742CF-A164-4D63-BAC4-FFD8BA42F194}"/>
          </ac:inkMkLst>
        </pc:inkChg>
        <pc:inkChg chg="add del">
          <ac:chgData name="Nikhil Khandelwal" userId="d075ed09f8e7779e" providerId="LiveId" clId="{3D93BB2A-000C-4B9E-B426-1DCA8A1118C7}" dt="2019-10-08T23:49:33.087" v="708" actId="9405"/>
          <ac:inkMkLst>
            <pc:docMk/>
            <pc:sldMk cId="1027630589" sldId="261"/>
            <ac:inkMk id="15" creationId="{31E4C631-0383-4B8C-AA04-6DF6425E1108}"/>
          </ac:inkMkLst>
        </pc:inkChg>
        <pc:inkChg chg="add del">
          <ac:chgData name="Nikhil Khandelwal" userId="d075ed09f8e7779e" providerId="LiveId" clId="{3D93BB2A-000C-4B9E-B426-1DCA8A1118C7}" dt="2019-10-08T23:49:22.908" v="707" actId="9405"/>
          <ac:inkMkLst>
            <pc:docMk/>
            <pc:sldMk cId="1027630589" sldId="261"/>
            <ac:inkMk id="17" creationId="{44737EC7-00FD-43C5-8F6E-D7841F8CB29C}"/>
          </ac:inkMkLst>
        </pc:inkChg>
        <pc:inkChg chg="add del">
          <ac:chgData name="Nikhil Khandelwal" userId="d075ed09f8e7779e" providerId="LiveId" clId="{3D93BB2A-000C-4B9E-B426-1DCA8A1118C7}" dt="2019-10-08T23:51:13" v="710" actId="9405"/>
          <ac:inkMkLst>
            <pc:docMk/>
            <pc:sldMk cId="1027630589" sldId="261"/>
            <ac:inkMk id="18" creationId="{267E7427-5709-445D-8320-69FFD157352D}"/>
          </ac:inkMkLst>
        </pc:inkChg>
        <pc:inkChg chg="add mod">
          <ac:chgData name="Nikhil Khandelwal" userId="d075ed09f8e7779e" providerId="LiveId" clId="{3D93BB2A-000C-4B9E-B426-1DCA8A1118C7}" dt="2019-10-08T23:51:59.419" v="734"/>
          <ac:inkMkLst>
            <pc:docMk/>
            <pc:sldMk cId="1027630589" sldId="261"/>
            <ac:inkMk id="20" creationId="{F65722C3-0011-44DA-B707-19FC2D44CE1B}"/>
          </ac:inkMkLst>
        </pc:inkChg>
        <pc:inkChg chg="add mod">
          <ac:chgData name="Nikhil Khandelwal" userId="d075ed09f8e7779e" providerId="LiveId" clId="{3D93BB2A-000C-4B9E-B426-1DCA8A1118C7}" dt="2019-10-08T23:51:59.419" v="734"/>
          <ac:inkMkLst>
            <pc:docMk/>
            <pc:sldMk cId="1027630589" sldId="261"/>
            <ac:inkMk id="22" creationId="{85E1543B-D408-40E6-B5BF-DA9FB496D933}"/>
          </ac:inkMkLst>
        </pc:inkChg>
        <pc:inkChg chg="add mod">
          <ac:chgData name="Nikhil Khandelwal" userId="d075ed09f8e7779e" providerId="LiveId" clId="{3D93BB2A-000C-4B9E-B426-1DCA8A1118C7}" dt="2019-10-08T23:51:59.419" v="734"/>
          <ac:inkMkLst>
            <pc:docMk/>
            <pc:sldMk cId="1027630589" sldId="261"/>
            <ac:inkMk id="24" creationId="{BBDC9732-017C-4F43-9AA4-24E267BC8E6A}"/>
          </ac:inkMkLst>
        </pc:inkChg>
        <pc:inkChg chg="add mod">
          <ac:chgData name="Nikhil Khandelwal" userId="d075ed09f8e7779e" providerId="LiveId" clId="{3D93BB2A-000C-4B9E-B426-1DCA8A1118C7}" dt="2019-10-08T23:51:59.419" v="734"/>
          <ac:inkMkLst>
            <pc:docMk/>
            <pc:sldMk cId="1027630589" sldId="261"/>
            <ac:inkMk id="25" creationId="{DFA17BF7-0FEC-4D5C-BA96-68281E3298BB}"/>
          </ac:inkMkLst>
        </pc:inkChg>
        <pc:inkChg chg="add mod">
          <ac:chgData name="Nikhil Khandelwal" userId="d075ed09f8e7779e" providerId="LiveId" clId="{3D93BB2A-000C-4B9E-B426-1DCA8A1118C7}" dt="2019-10-08T23:51:59.419" v="734"/>
          <ac:inkMkLst>
            <pc:docMk/>
            <pc:sldMk cId="1027630589" sldId="261"/>
            <ac:inkMk id="26" creationId="{70343A9A-F414-4586-8AC8-5478C439F215}"/>
          </ac:inkMkLst>
        </pc:inkChg>
        <pc:inkChg chg="add mod">
          <ac:chgData name="Nikhil Khandelwal" userId="d075ed09f8e7779e" providerId="LiveId" clId="{3D93BB2A-000C-4B9E-B426-1DCA8A1118C7}" dt="2019-10-08T23:51:59.419" v="734"/>
          <ac:inkMkLst>
            <pc:docMk/>
            <pc:sldMk cId="1027630589" sldId="261"/>
            <ac:inkMk id="28" creationId="{829567C7-147B-451C-ACDA-7DEC14553C2E}"/>
          </ac:inkMkLst>
        </pc:inkChg>
        <pc:inkChg chg="add mod">
          <ac:chgData name="Nikhil Khandelwal" userId="d075ed09f8e7779e" providerId="LiveId" clId="{3D93BB2A-000C-4B9E-B426-1DCA8A1118C7}" dt="2019-10-08T23:51:59.419" v="734"/>
          <ac:inkMkLst>
            <pc:docMk/>
            <pc:sldMk cId="1027630589" sldId="261"/>
            <ac:inkMk id="29" creationId="{4840F255-182F-4ABA-940E-7F0790066BD5}"/>
          </ac:inkMkLst>
        </pc:inkChg>
        <pc:inkChg chg="add mod">
          <ac:chgData name="Nikhil Khandelwal" userId="d075ed09f8e7779e" providerId="LiveId" clId="{3D93BB2A-000C-4B9E-B426-1DCA8A1118C7}" dt="2019-10-08T23:51:59.419" v="734"/>
          <ac:inkMkLst>
            <pc:docMk/>
            <pc:sldMk cId="1027630589" sldId="261"/>
            <ac:inkMk id="30" creationId="{D11B7223-7F4C-4458-A7C2-5D445491481E}"/>
          </ac:inkMkLst>
        </pc:inkChg>
        <pc:inkChg chg="add mod">
          <ac:chgData name="Nikhil Khandelwal" userId="d075ed09f8e7779e" providerId="LiveId" clId="{3D93BB2A-000C-4B9E-B426-1DCA8A1118C7}" dt="2019-10-08T23:51:59.419" v="734"/>
          <ac:inkMkLst>
            <pc:docMk/>
            <pc:sldMk cId="1027630589" sldId="261"/>
            <ac:inkMk id="31" creationId="{589A27EF-2163-4170-985C-F6EA467BD076}"/>
          </ac:inkMkLst>
        </pc:inkChg>
        <pc:inkChg chg="add mod">
          <ac:chgData name="Nikhil Khandelwal" userId="d075ed09f8e7779e" providerId="LiveId" clId="{3D93BB2A-000C-4B9E-B426-1DCA8A1118C7}" dt="2019-10-08T23:51:59.419" v="734"/>
          <ac:inkMkLst>
            <pc:docMk/>
            <pc:sldMk cId="1027630589" sldId="261"/>
            <ac:inkMk id="33" creationId="{4B8F4BAF-1C17-47A1-9434-53660E26EBC4}"/>
          </ac:inkMkLst>
        </pc:inkChg>
        <pc:inkChg chg="add mod">
          <ac:chgData name="Nikhil Khandelwal" userId="d075ed09f8e7779e" providerId="LiveId" clId="{3D93BB2A-000C-4B9E-B426-1DCA8A1118C7}" dt="2019-10-08T23:51:59.419" v="734"/>
          <ac:inkMkLst>
            <pc:docMk/>
            <pc:sldMk cId="1027630589" sldId="261"/>
            <ac:inkMk id="34" creationId="{72CAD9DE-0462-40F2-A2D0-4A4A3815E0AD}"/>
          </ac:inkMkLst>
        </pc:inkChg>
        <pc:inkChg chg="add mod">
          <ac:chgData name="Nikhil Khandelwal" userId="d075ed09f8e7779e" providerId="LiveId" clId="{3D93BB2A-000C-4B9E-B426-1DCA8A1118C7}" dt="2019-10-08T23:51:59.419" v="734"/>
          <ac:inkMkLst>
            <pc:docMk/>
            <pc:sldMk cId="1027630589" sldId="261"/>
            <ac:inkMk id="35" creationId="{04C4AA2E-2887-4ABA-8E77-E592E9BBFB23}"/>
          </ac:inkMkLst>
        </pc:inkChg>
        <pc:inkChg chg="add mod">
          <ac:chgData name="Nikhil Khandelwal" userId="d075ed09f8e7779e" providerId="LiveId" clId="{3D93BB2A-000C-4B9E-B426-1DCA8A1118C7}" dt="2019-10-08T23:51:59.419" v="734"/>
          <ac:inkMkLst>
            <pc:docMk/>
            <pc:sldMk cId="1027630589" sldId="261"/>
            <ac:inkMk id="36" creationId="{3B401CED-FA15-407C-B2A5-14F2AA20E7DF}"/>
          </ac:inkMkLst>
        </pc:inkChg>
        <pc:inkChg chg="add del mod">
          <ac:chgData name="Nikhil Khandelwal" userId="d075ed09f8e7779e" providerId="LiveId" clId="{3D93BB2A-000C-4B9E-B426-1DCA8A1118C7}" dt="2019-10-08T23:51:55.463" v="728" actId="9405"/>
          <ac:inkMkLst>
            <pc:docMk/>
            <pc:sldMk cId="1027630589" sldId="261"/>
            <ac:inkMk id="37" creationId="{BF59DC1D-A3FB-4039-A366-3D117ABB8218}"/>
          </ac:inkMkLst>
        </pc:inkChg>
        <pc:inkChg chg="add mod">
          <ac:chgData name="Nikhil Khandelwal" userId="d075ed09f8e7779e" providerId="LiveId" clId="{3D93BB2A-000C-4B9E-B426-1DCA8A1118C7}" dt="2019-10-08T23:51:59.419" v="734"/>
          <ac:inkMkLst>
            <pc:docMk/>
            <pc:sldMk cId="1027630589" sldId="261"/>
            <ac:inkMk id="39" creationId="{7F2EAF86-4844-4F95-8484-2FCBD4049CEF}"/>
          </ac:inkMkLst>
        </pc:inkChg>
        <pc:inkChg chg="add mod">
          <ac:chgData name="Nikhil Khandelwal" userId="d075ed09f8e7779e" providerId="LiveId" clId="{3D93BB2A-000C-4B9E-B426-1DCA8A1118C7}" dt="2019-10-08T23:51:59.419" v="734"/>
          <ac:inkMkLst>
            <pc:docMk/>
            <pc:sldMk cId="1027630589" sldId="261"/>
            <ac:inkMk id="40" creationId="{84F5DAB9-1CD4-4E87-A32D-7D25E1E86E96}"/>
          </ac:inkMkLst>
        </pc:inkChg>
        <pc:inkChg chg="add del mod">
          <ac:chgData name="Nikhil Khandelwal" userId="d075ed09f8e7779e" providerId="LiveId" clId="{3D93BB2A-000C-4B9E-B426-1DCA8A1118C7}" dt="2019-10-08T23:52:08.930" v="737" actId="9405"/>
          <ac:inkMkLst>
            <pc:docMk/>
            <pc:sldMk cId="1027630589" sldId="261"/>
            <ac:inkMk id="41" creationId="{277493AD-F168-4369-89E4-BCBF134D5E5D}"/>
          </ac:inkMkLst>
        </pc:inkChg>
        <pc:inkChg chg="add del mod">
          <ac:chgData name="Nikhil Khandelwal" userId="d075ed09f8e7779e" providerId="LiveId" clId="{3D93BB2A-000C-4B9E-B426-1DCA8A1118C7}" dt="2019-10-08T23:52:07.492" v="736" actId="9405"/>
          <ac:inkMkLst>
            <pc:docMk/>
            <pc:sldMk cId="1027630589" sldId="261"/>
            <ac:inkMk id="42" creationId="{30C65A55-3FFF-4F00-983B-05BC8B5A45CC}"/>
          </ac:inkMkLst>
        </pc:inkChg>
        <pc:inkChg chg="add del mod">
          <ac:chgData name="Nikhil Khandelwal" userId="d075ed09f8e7779e" providerId="LiveId" clId="{3D93BB2A-000C-4B9E-B426-1DCA8A1118C7}" dt="2019-10-08T23:52:05.770" v="735" actId="9405"/>
          <ac:inkMkLst>
            <pc:docMk/>
            <pc:sldMk cId="1027630589" sldId="261"/>
            <ac:inkMk id="43" creationId="{14DD4EA0-3B58-4E14-BE2A-33F047414CC8}"/>
          </ac:inkMkLst>
        </pc:inkChg>
        <pc:inkChg chg="add del mod">
          <ac:chgData name="Nikhil Khandelwal" userId="d075ed09f8e7779e" providerId="LiveId" clId="{3D93BB2A-000C-4B9E-B426-1DCA8A1118C7}" dt="2019-10-08T23:52:15.386" v="742" actId="9405"/>
          <ac:inkMkLst>
            <pc:docMk/>
            <pc:sldMk cId="1027630589" sldId="261"/>
            <ac:inkMk id="45" creationId="{85DBFFD6-F02A-48F1-B6EA-D39C61DFCE86}"/>
          </ac:inkMkLst>
        </pc:inkChg>
        <pc:inkChg chg="add del mod">
          <ac:chgData name="Nikhil Khandelwal" userId="d075ed09f8e7779e" providerId="LiveId" clId="{3D93BB2A-000C-4B9E-B426-1DCA8A1118C7}" dt="2019-10-08T23:52:14.695" v="741" actId="9405"/>
          <ac:inkMkLst>
            <pc:docMk/>
            <pc:sldMk cId="1027630589" sldId="261"/>
            <ac:inkMk id="46" creationId="{B86FEA1F-ECF7-4B4F-A959-80F1400521B3}"/>
          </ac:inkMkLst>
        </pc:inkChg>
        <pc:inkChg chg="add mod">
          <ac:chgData name="Nikhil Khandelwal" userId="d075ed09f8e7779e" providerId="LiveId" clId="{3D93BB2A-000C-4B9E-B426-1DCA8A1118C7}" dt="2019-10-08T23:52:19.901" v="745"/>
          <ac:inkMkLst>
            <pc:docMk/>
            <pc:sldMk cId="1027630589" sldId="261"/>
            <ac:inkMk id="48" creationId="{EAF842CA-F97E-4A10-A978-5309A77C7521}"/>
          </ac:inkMkLst>
        </pc:inkChg>
        <pc:inkChg chg="add mod">
          <ac:chgData name="Nikhil Khandelwal" userId="d075ed09f8e7779e" providerId="LiveId" clId="{3D93BB2A-000C-4B9E-B426-1DCA8A1118C7}" dt="2019-10-08T23:52:19.901" v="745"/>
          <ac:inkMkLst>
            <pc:docMk/>
            <pc:sldMk cId="1027630589" sldId="261"/>
            <ac:inkMk id="49" creationId="{6B4E8773-3725-41E3-AE1D-163071875035}"/>
          </ac:inkMkLst>
        </pc:inkChg>
        <pc:inkChg chg="add del">
          <ac:chgData name="Nikhil Khandelwal" userId="d075ed09f8e7779e" providerId="LiveId" clId="{3D93BB2A-000C-4B9E-B426-1DCA8A1118C7}" dt="2019-10-08T23:52:40.892" v="747" actId="9405"/>
          <ac:inkMkLst>
            <pc:docMk/>
            <pc:sldMk cId="1027630589" sldId="261"/>
            <ac:inkMk id="51" creationId="{43C196B6-7F22-4FE3-8317-7940485EA225}"/>
          </ac:inkMkLst>
        </pc:inkChg>
        <pc:inkChg chg="add del mod">
          <ac:chgData name="Nikhil Khandelwal" userId="d075ed09f8e7779e" providerId="LiveId" clId="{3D93BB2A-000C-4B9E-B426-1DCA8A1118C7}" dt="2019-10-08T23:52:51.743" v="764" actId="9405"/>
          <ac:inkMkLst>
            <pc:docMk/>
            <pc:sldMk cId="1027630589" sldId="261"/>
            <ac:inkMk id="52" creationId="{C58EF1D8-4C8A-4351-833C-6CD02DC33293}"/>
          </ac:inkMkLst>
        </pc:inkChg>
        <pc:inkChg chg="add del mod">
          <ac:chgData name="Nikhil Khandelwal" userId="d075ed09f8e7779e" providerId="LiveId" clId="{3D93BB2A-000C-4B9E-B426-1DCA8A1118C7}" dt="2019-10-08T23:52:51.400" v="763" actId="9405"/>
          <ac:inkMkLst>
            <pc:docMk/>
            <pc:sldMk cId="1027630589" sldId="261"/>
            <ac:inkMk id="53" creationId="{6E378967-D2F8-45E6-A69F-43E5C05799E3}"/>
          </ac:inkMkLst>
        </pc:inkChg>
        <pc:inkChg chg="add del mod">
          <ac:chgData name="Nikhil Khandelwal" userId="d075ed09f8e7779e" providerId="LiveId" clId="{3D93BB2A-000C-4B9E-B426-1DCA8A1118C7}" dt="2019-10-08T23:52:51.141" v="762" actId="9405"/>
          <ac:inkMkLst>
            <pc:docMk/>
            <pc:sldMk cId="1027630589" sldId="261"/>
            <ac:inkMk id="54" creationId="{DC316DDF-F017-447B-AE03-004079CBCA22}"/>
          </ac:inkMkLst>
        </pc:inkChg>
        <pc:inkChg chg="add del mod">
          <ac:chgData name="Nikhil Khandelwal" userId="d075ed09f8e7779e" providerId="LiveId" clId="{3D93BB2A-000C-4B9E-B426-1DCA8A1118C7}" dt="2019-10-08T23:52:50.908" v="761" actId="9405"/>
          <ac:inkMkLst>
            <pc:docMk/>
            <pc:sldMk cId="1027630589" sldId="261"/>
            <ac:inkMk id="55" creationId="{83D528E0-F17D-4630-AD47-6E726AE3A7FD}"/>
          </ac:inkMkLst>
        </pc:inkChg>
        <pc:inkChg chg="add del mod">
          <ac:chgData name="Nikhil Khandelwal" userId="d075ed09f8e7779e" providerId="LiveId" clId="{3D93BB2A-000C-4B9E-B426-1DCA8A1118C7}" dt="2019-10-08T23:52:50.656" v="760" actId="9405"/>
          <ac:inkMkLst>
            <pc:docMk/>
            <pc:sldMk cId="1027630589" sldId="261"/>
            <ac:inkMk id="56" creationId="{254E2819-FC6A-418F-91F3-EA9D59A7FEAC}"/>
          </ac:inkMkLst>
        </pc:inkChg>
        <pc:inkChg chg="add del mod">
          <ac:chgData name="Nikhil Khandelwal" userId="d075ed09f8e7779e" providerId="LiveId" clId="{3D93BB2A-000C-4B9E-B426-1DCA8A1118C7}" dt="2019-10-08T23:52:50.397" v="759" actId="9405"/>
          <ac:inkMkLst>
            <pc:docMk/>
            <pc:sldMk cId="1027630589" sldId="261"/>
            <ac:inkMk id="57" creationId="{3E0A86EF-7B45-41F9-BF3E-CAA7A228585F}"/>
          </ac:inkMkLst>
        </pc:inkChg>
        <pc:inkChg chg="add del mod">
          <ac:chgData name="Nikhil Khandelwal" userId="d075ed09f8e7779e" providerId="LiveId" clId="{3D93BB2A-000C-4B9E-B426-1DCA8A1118C7}" dt="2019-10-08T23:52:50.140" v="758" actId="9405"/>
          <ac:inkMkLst>
            <pc:docMk/>
            <pc:sldMk cId="1027630589" sldId="261"/>
            <ac:inkMk id="58" creationId="{8F644BEC-9D16-4A6D-A75F-898BBCEB337F}"/>
          </ac:inkMkLst>
        </pc:inkChg>
        <pc:inkChg chg="add del mod">
          <ac:chgData name="Nikhil Khandelwal" userId="d075ed09f8e7779e" providerId="LiveId" clId="{3D93BB2A-000C-4B9E-B426-1DCA8A1118C7}" dt="2019-10-08T23:52:49.877" v="757" actId="9405"/>
          <ac:inkMkLst>
            <pc:docMk/>
            <pc:sldMk cId="1027630589" sldId="261"/>
            <ac:inkMk id="59" creationId="{2E1F306E-9A35-49B4-8E40-05085F003732}"/>
          </ac:inkMkLst>
        </pc:inkChg>
        <pc:inkChg chg="add mod">
          <ac:chgData name="Nikhil Khandelwal" userId="d075ed09f8e7779e" providerId="LiveId" clId="{3D93BB2A-000C-4B9E-B426-1DCA8A1118C7}" dt="2019-10-08T23:54:12.515" v="781"/>
          <ac:inkMkLst>
            <pc:docMk/>
            <pc:sldMk cId="1027630589" sldId="261"/>
            <ac:inkMk id="61" creationId="{708A6D61-92F1-45CA-AD2C-C5CAE06F1F34}"/>
          </ac:inkMkLst>
        </pc:inkChg>
        <pc:inkChg chg="add mod">
          <ac:chgData name="Nikhil Khandelwal" userId="d075ed09f8e7779e" providerId="LiveId" clId="{3D93BB2A-000C-4B9E-B426-1DCA8A1118C7}" dt="2019-10-08T23:54:12.515" v="781"/>
          <ac:inkMkLst>
            <pc:docMk/>
            <pc:sldMk cId="1027630589" sldId="261"/>
            <ac:inkMk id="62" creationId="{A54E81BD-AC06-4298-8D3E-0EE9DC79E03F}"/>
          </ac:inkMkLst>
        </pc:inkChg>
        <pc:inkChg chg="add mod">
          <ac:chgData name="Nikhil Khandelwal" userId="d075ed09f8e7779e" providerId="LiveId" clId="{3D93BB2A-000C-4B9E-B426-1DCA8A1118C7}" dt="2019-10-08T23:54:12.515" v="781"/>
          <ac:inkMkLst>
            <pc:docMk/>
            <pc:sldMk cId="1027630589" sldId="261"/>
            <ac:inkMk id="63" creationId="{1AFA3AB2-D9B4-46E2-B39B-8537067F42F5}"/>
          </ac:inkMkLst>
        </pc:inkChg>
        <pc:inkChg chg="add mod">
          <ac:chgData name="Nikhil Khandelwal" userId="d075ed09f8e7779e" providerId="LiveId" clId="{3D93BB2A-000C-4B9E-B426-1DCA8A1118C7}" dt="2019-10-08T23:54:12.515" v="781"/>
          <ac:inkMkLst>
            <pc:docMk/>
            <pc:sldMk cId="1027630589" sldId="261"/>
            <ac:inkMk id="64" creationId="{26DC34DB-BCEC-4BFA-BFB5-C3C21ABB04FA}"/>
          </ac:inkMkLst>
        </pc:inkChg>
        <pc:inkChg chg="add mod">
          <ac:chgData name="Nikhil Khandelwal" userId="d075ed09f8e7779e" providerId="LiveId" clId="{3D93BB2A-000C-4B9E-B426-1DCA8A1118C7}" dt="2019-10-08T23:54:12.515" v="781"/>
          <ac:inkMkLst>
            <pc:docMk/>
            <pc:sldMk cId="1027630589" sldId="261"/>
            <ac:inkMk id="65" creationId="{E6293905-ACEC-4B24-8AF5-9720A0A0093E}"/>
          </ac:inkMkLst>
        </pc:inkChg>
        <pc:inkChg chg="add mod">
          <ac:chgData name="Nikhil Khandelwal" userId="d075ed09f8e7779e" providerId="LiveId" clId="{3D93BB2A-000C-4B9E-B426-1DCA8A1118C7}" dt="2019-10-08T23:54:12.515" v="781"/>
          <ac:inkMkLst>
            <pc:docMk/>
            <pc:sldMk cId="1027630589" sldId="261"/>
            <ac:inkMk id="66" creationId="{145E40C2-B69B-41BF-800E-D94A8F867F98}"/>
          </ac:inkMkLst>
        </pc:inkChg>
        <pc:inkChg chg="add mod">
          <ac:chgData name="Nikhil Khandelwal" userId="d075ed09f8e7779e" providerId="LiveId" clId="{3D93BB2A-000C-4B9E-B426-1DCA8A1118C7}" dt="2019-10-08T23:54:12.515" v="781"/>
          <ac:inkMkLst>
            <pc:docMk/>
            <pc:sldMk cId="1027630589" sldId="261"/>
            <ac:inkMk id="67" creationId="{CBAB2DD2-0EED-407A-A5EE-335819ED1A8A}"/>
          </ac:inkMkLst>
        </pc:inkChg>
        <pc:inkChg chg="add mod">
          <ac:chgData name="Nikhil Khandelwal" userId="d075ed09f8e7779e" providerId="LiveId" clId="{3D93BB2A-000C-4B9E-B426-1DCA8A1118C7}" dt="2019-10-08T23:54:12.515" v="781"/>
          <ac:inkMkLst>
            <pc:docMk/>
            <pc:sldMk cId="1027630589" sldId="261"/>
            <ac:inkMk id="68" creationId="{7625324A-5E7C-4885-B2B9-D19FA8B1E370}"/>
          </ac:inkMkLst>
        </pc:inkChg>
        <pc:inkChg chg="add mod">
          <ac:chgData name="Nikhil Khandelwal" userId="d075ed09f8e7779e" providerId="LiveId" clId="{3D93BB2A-000C-4B9E-B426-1DCA8A1118C7}" dt="2019-10-08T23:54:15.644" v="784"/>
          <ac:inkMkLst>
            <pc:docMk/>
            <pc:sldMk cId="1027630589" sldId="261"/>
            <ac:inkMk id="69" creationId="{4EAD6803-B01D-449B-A1BE-0AFE746EBC23}"/>
          </ac:inkMkLst>
        </pc:inkChg>
        <pc:inkChg chg="add mod">
          <ac:chgData name="Nikhil Khandelwal" userId="d075ed09f8e7779e" providerId="LiveId" clId="{3D93BB2A-000C-4B9E-B426-1DCA8A1118C7}" dt="2019-10-08T23:54:15.644" v="784"/>
          <ac:inkMkLst>
            <pc:docMk/>
            <pc:sldMk cId="1027630589" sldId="261"/>
            <ac:inkMk id="70" creationId="{1238C625-C787-4383-8436-062DFDD0858E}"/>
          </ac:inkMkLst>
        </pc:inkChg>
        <pc:inkChg chg="add mod">
          <ac:chgData name="Nikhil Khandelwal" userId="d075ed09f8e7779e" providerId="LiveId" clId="{3D93BB2A-000C-4B9E-B426-1DCA8A1118C7}" dt="2019-10-08T23:54:15.644" v="784"/>
          <ac:inkMkLst>
            <pc:docMk/>
            <pc:sldMk cId="1027630589" sldId="261"/>
            <ac:inkMk id="71" creationId="{A97D516E-87FE-4DCF-AF12-CFF04D4EBA69}"/>
          </ac:inkMkLst>
        </pc:inkChg>
        <pc:inkChg chg="add mod">
          <ac:chgData name="Nikhil Khandelwal" userId="d075ed09f8e7779e" providerId="LiveId" clId="{3D93BB2A-000C-4B9E-B426-1DCA8A1118C7}" dt="2019-10-08T23:54:15.644" v="784"/>
          <ac:inkMkLst>
            <pc:docMk/>
            <pc:sldMk cId="1027630589" sldId="261"/>
            <ac:inkMk id="72" creationId="{5E4244E4-CE07-4F97-893C-58E412F43085}"/>
          </ac:inkMkLst>
        </pc:inkChg>
        <pc:inkChg chg="add mod">
          <ac:chgData name="Nikhil Khandelwal" userId="d075ed09f8e7779e" providerId="LiveId" clId="{3D93BB2A-000C-4B9E-B426-1DCA8A1118C7}" dt="2019-10-08T23:54:15.644" v="784"/>
          <ac:inkMkLst>
            <pc:docMk/>
            <pc:sldMk cId="1027630589" sldId="261"/>
            <ac:inkMk id="73" creationId="{46E688B1-7289-46B0-9184-22C91ED9D309}"/>
          </ac:inkMkLst>
        </pc:inkChg>
        <pc:inkChg chg="add mod">
          <ac:chgData name="Nikhil Khandelwal" userId="d075ed09f8e7779e" providerId="LiveId" clId="{3D93BB2A-000C-4B9E-B426-1DCA8A1118C7}" dt="2019-10-08T23:54:15.644" v="784"/>
          <ac:inkMkLst>
            <pc:docMk/>
            <pc:sldMk cId="1027630589" sldId="261"/>
            <ac:inkMk id="74" creationId="{6469FB08-A9AF-4337-A29B-973741EFF2BE}"/>
          </ac:inkMkLst>
        </pc:inkChg>
        <pc:inkChg chg="add mod">
          <ac:chgData name="Nikhil Khandelwal" userId="d075ed09f8e7779e" providerId="LiveId" clId="{3D93BB2A-000C-4B9E-B426-1DCA8A1118C7}" dt="2019-10-08T23:54:15.644" v="784"/>
          <ac:inkMkLst>
            <pc:docMk/>
            <pc:sldMk cId="1027630589" sldId="261"/>
            <ac:inkMk id="75" creationId="{D44121C1-B1A8-4B05-8139-E88A98F257E2}"/>
          </ac:inkMkLst>
        </pc:inkChg>
        <pc:inkChg chg="add mod">
          <ac:chgData name="Nikhil Khandelwal" userId="d075ed09f8e7779e" providerId="LiveId" clId="{3D93BB2A-000C-4B9E-B426-1DCA8A1118C7}" dt="2019-10-08T23:54:15.644" v="784"/>
          <ac:inkMkLst>
            <pc:docMk/>
            <pc:sldMk cId="1027630589" sldId="261"/>
            <ac:inkMk id="76" creationId="{35C8FFD9-1C9A-45E3-A04A-F5B7ED3D5E85}"/>
          </ac:inkMkLst>
        </pc:inkChg>
        <pc:inkChg chg="add del mod">
          <ac:chgData name="Nikhil Khandelwal" userId="d075ed09f8e7779e" providerId="LiveId" clId="{3D93BB2A-000C-4B9E-B426-1DCA8A1118C7}" dt="2019-10-08T23:54:17.035" v="786" actId="9405"/>
          <ac:inkMkLst>
            <pc:docMk/>
            <pc:sldMk cId="1027630589" sldId="261"/>
            <ac:inkMk id="79" creationId="{3787A228-8320-4CF1-B548-8838B1EADB5C}"/>
          </ac:inkMkLst>
        </pc:inkChg>
        <pc:inkChg chg="add del mod">
          <ac:chgData name="Nikhil Khandelwal" userId="d075ed09f8e7779e" providerId="LiveId" clId="{3D93BB2A-000C-4B9E-B426-1DCA8A1118C7}" dt="2019-10-08T23:54:16.627" v="785" actId="9405"/>
          <ac:inkMkLst>
            <pc:docMk/>
            <pc:sldMk cId="1027630589" sldId="261"/>
            <ac:inkMk id="80" creationId="{41D04449-770B-486F-B75A-0395DB9F209D}"/>
          </ac:inkMkLst>
        </pc:inkChg>
        <pc:inkChg chg="add mod">
          <ac:chgData name="Nikhil Khandelwal" userId="d075ed09f8e7779e" providerId="LiveId" clId="{3D93BB2A-000C-4B9E-B426-1DCA8A1118C7}" dt="2019-10-08T23:54:26.271" v="793"/>
          <ac:inkMkLst>
            <pc:docMk/>
            <pc:sldMk cId="1027630589" sldId="261"/>
            <ac:inkMk id="82" creationId="{9D79E745-7CC0-41D0-BD10-A7C0423DD8AF}"/>
          </ac:inkMkLst>
        </pc:inkChg>
        <pc:inkChg chg="add mod">
          <ac:chgData name="Nikhil Khandelwal" userId="d075ed09f8e7779e" providerId="LiveId" clId="{3D93BB2A-000C-4B9E-B426-1DCA8A1118C7}" dt="2019-10-08T23:54:26.271" v="793"/>
          <ac:inkMkLst>
            <pc:docMk/>
            <pc:sldMk cId="1027630589" sldId="261"/>
            <ac:inkMk id="83" creationId="{0982A6AB-CA55-492B-8205-90EBFFFEEB9E}"/>
          </ac:inkMkLst>
        </pc:inkChg>
        <pc:inkChg chg="add mod">
          <ac:chgData name="Nikhil Khandelwal" userId="d075ed09f8e7779e" providerId="LiveId" clId="{3D93BB2A-000C-4B9E-B426-1DCA8A1118C7}" dt="2019-10-08T23:54:26.271" v="793"/>
          <ac:inkMkLst>
            <pc:docMk/>
            <pc:sldMk cId="1027630589" sldId="261"/>
            <ac:inkMk id="85" creationId="{3998A481-790D-4045-94C8-69A5A82445D9}"/>
          </ac:inkMkLst>
        </pc:inkChg>
        <pc:inkChg chg="add mod">
          <ac:chgData name="Nikhil Khandelwal" userId="d075ed09f8e7779e" providerId="LiveId" clId="{3D93BB2A-000C-4B9E-B426-1DCA8A1118C7}" dt="2019-10-08T23:54:26.271" v="793"/>
          <ac:inkMkLst>
            <pc:docMk/>
            <pc:sldMk cId="1027630589" sldId="261"/>
            <ac:inkMk id="87" creationId="{BAD7AE51-F971-46D7-B006-5A8AAF15C06E}"/>
          </ac:inkMkLst>
        </pc:inkChg>
        <pc:inkChg chg="add del">
          <ac:chgData name="Nikhil Khandelwal" userId="d075ed09f8e7779e" providerId="LiveId" clId="{3D93BB2A-000C-4B9E-B426-1DCA8A1118C7}" dt="2019-10-08T23:55:50.887" v="818" actId="9405"/>
          <ac:inkMkLst>
            <pc:docMk/>
            <pc:sldMk cId="1027630589" sldId="261"/>
            <ac:inkMk id="89" creationId="{78BB7013-F842-4468-93AB-425D3AE0194B}"/>
          </ac:inkMkLst>
        </pc:inkChg>
        <pc:inkChg chg="add del mod">
          <ac:chgData name="Nikhil Khandelwal" userId="d075ed09f8e7779e" providerId="LiveId" clId="{3D93BB2A-000C-4B9E-B426-1DCA8A1118C7}" dt="2019-10-08T23:55:41.633" v="806" actId="9405"/>
          <ac:inkMkLst>
            <pc:docMk/>
            <pc:sldMk cId="1027630589" sldId="261"/>
            <ac:inkMk id="90" creationId="{EE203F54-3759-4CE2-B4F3-C0B44143335D}"/>
          </ac:inkMkLst>
        </pc:inkChg>
        <pc:inkChg chg="add del mod">
          <ac:chgData name="Nikhil Khandelwal" userId="d075ed09f8e7779e" providerId="LiveId" clId="{3D93BB2A-000C-4B9E-B426-1DCA8A1118C7}" dt="2019-10-08T23:55:40.668" v="805" actId="9405"/>
          <ac:inkMkLst>
            <pc:docMk/>
            <pc:sldMk cId="1027630589" sldId="261"/>
            <ac:inkMk id="91" creationId="{BF29EBA8-8630-4C7A-850F-665DB9906816}"/>
          </ac:inkMkLst>
        </pc:inkChg>
        <pc:inkChg chg="add del mod">
          <ac:chgData name="Nikhil Khandelwal" userId="d075ed09f8e7779e" providerId="LiveId" clId="{3D93BB2A-000C-4B9E-B426-1DCA8A1118C7}" dt="2019-10-08T23:55:40.260" v="804" actId="9405"/>
          <ac:inkMkLst>
            <pc:docMk/>
            <pc:sldMk cId="1027630589" sldId="261"/>
            <ac:inkMk id="92" creationId="{E2E11203-1322-4462-9A13-18EB02349E1D}"/>
          </ac:inkMkLst>
        </pc:inkChg>
        <pc:inkChg chg="add del mod">
          <ac:chgData name="Nikhil Khandelwal" userId="d075ed09f8e7779e" providerId="LiveId" clId="{3D93BB2A-000C-4B9E-B426-1DCA8A1118C7}" dt="2019-10-08T23:55:39.876" v="803" actId="9405"/>
          <ac:inkMkLst>
            <pc:docMk/>
            <pc:sldMk cId="1027630589" sldId="261"/>
            <ac:inkMk id="93" creationId="{9AD3AB2E-886B-4F25-8AEE-7F8F981B104A}"/>
          </ac:inkMkLst>
        </pc:inkChg>
        <pc:inkChg chg="add del mod">
          <ac:chgData name="Nikhil Khandelwal" userId="d075ed09f8e7779e" providerId="LiveId" clId="{3D93BB2A-000C-4B9E-B426-1DCA8A1118C7}" dt="2019-10-08T23:55:50.555" v="817" actId="9405"/>
          <ac:inkMkLst>
            <pc:docMk/>
            <pc:sldMk cId="1027630589" sldId="261"/>
            <ac:inkMk id="95" creationId="{B6798FAF-E21D-4582-9713-4278BF6B9E5D}"/>
          </ac:inkMkLst>
        </pc:inkChg>
        <pc:inkChg chg="add del mod">
          <ac:chgData name="Nikhil Khandelwal" userId="d075ed09f8e7779e" providerId="LiveId" clId="{3D93BB2A-000C-4B9E-B426-1DCA8A1118C7}" dt="2019-10-08T23:55:50.338" v="816" actId="9405"/>
          <ac:inkMkLst>
            <pc:docMk/>
            <pc:sldMk cId="1027630589" sldId="261"/>
            <ac:inkMk id="96" creationId="{1FF832CA-5A13-4B5D-9057-53DF1819AD6E}"/>
          </ac:inkMkLst>
        </pc:inkChg>
        <pc:inkChg chg="add del mod">
          <ac:chgData name="Nikhil Khandelwal" userId="d075ed09f8e7779e" providerId="LiveId" clId="{3D93BB2A-000C-4B9E-B426-1DCA8A1118C7}" dt="2019-10-08T23:55:50.151" v="815" actId="9405"/>
          <ac:inkMkLst>
            <pc:docMk/>
            <pc:sldMk cId="1027630589" sldId="261"/>
            <ac:inkMk id="97" creationId="{E4C23B79-0460-4F33-9128-263BD9FE183D}"/>
          </ac:inkMkLst>
        </pc:inkChg>
        <pc:inkChg chg="add del mod">
          <ac:chgData name="Nikhil Khandelwal" userId="d075ed09f8e7779e" providerId="LiveId" clId="{3D93BB2A-000C-4B9E-B426-1DCA8A1118C7}" dt="2019-10-08T23:55:49.951" v="814" actId="9405"/>
          <ac:inkMkLst>
            <pc:docMk/>
            <pc:sldMk cId="1027630589" sldId="261"/>
            <ac:inkMk id="98" creationId="{65BECC4D-6D14-46C8-9CCC-2FF71EF8A431}"/>
          </ac:inkMkLst>
        </pc:inkChg>
        <pc:inkChg chg="add del mod">
          <ac:chgData name="Nikhil Khandelwal" userId="d075ed09f8e7779e" providerId="LiveId" clId="{3D93BB2A-000C-4B9E-B426-1DCA8A1118C7}" dt="2019-10-08T23:55:49.686" v="813" actId="9405"/>
          <ac:inkMkLst>
            <pc:docMk/>
            <pc:sldMk cId="1027630589" sldId="261"/>
            <ac:inkMk id="99" creationId="{94861294-7E18-401E-8F18-46ABDD64692B}"/>
          </ac:inkMkLst>
        </pc:inkChg>
        <pc:inkChg chg="add del mod">
          <ac:chgData name="Nikhil Khandelwal" userId="d075ed09f8e7779e" providerId="LiveId" clId="{3D93BB2A-000C-4B9E-B426-1DCA8A1118C7}" dt="2019-10-08T23:56:33.437" v="853" actId="9405"/>
          <ac:inkMkLst>
            <pc:docMk/>
            <pc:sldMk cId="1027630589" sldId="261"/>
            <ac:inkMk id="101" creationId="{AAE6599F-5BEA-45D9-850E-D78229DAF467}"/>
          </ac:inkMkLst>
        </pc:inkChg>
        <pc:inkChg chg="add del mod">
          <ac:chgData name="Nikhil Khandelwal" userId="d075ed09f8e7779e" providerId="LiveId" clId="{3D93BB2A-000C-4B9E-B426-1DCA8A1118C7}" dt="2019-10-08T23:56:33.245" v="852" actId="9405"/>
          <ac:inkMkLst>
            <pc:docMk/>
            <pc:sldMk cId="1027630589" sldId="261"/>
            <ac:inkMk id="102" creationId="{EFC7D2FB-C9A2-48F0-B4E1-44FE2EA6C4F2}"/>
          </ac:inkMkLst>
        </pc:inkChg>
        <pc:inkChg chg="add del mod">
          <ac:chgData name="Nikhil Khandelwal" userId="d075ed09f8e7779e" providerId="LiveId" clId="{3D93BB2A-000C-4B9E-B426-1DCA8A1118C7}" dt="2019-10-08T23:56:32.842" v="851" actId="9405"/>
          <ac:inkMkLst>
            <pc:docMk/>
            <pc:sldMk cId="1027630589" sldId="261"/>
            <ac:inkMk id="103" creationId="{29FB705E-55EB-469A-A959-B7A81542868C}"/>
          </ac:inkMkLst>
        </pc:inkChg>
        <pc:inkChg chg="add del mod">
          <ac:chgData name="Nikhil Khandelwal" userId="d075ed09f8e7779e" providerId="LiveId" clId="{3D93BB2A-000C-4B9E-B426-1DCA8A1118C7}" dt="2019-10-08T23:56:32.610" v="850" actId="9405"/>
          <ac:inkMkLst>
            <pc:docMk/>
            <pc:sldMk cId="1027630589" sldId="261"/>
            <ac:inkMk id="104" creationId="{6A47C44A-8B6E-4416-8C4C-28497868FAFE}"/>
          </ac:inkMkLst>
        </pc:inkChg>
        <pc:inkChg chg="add del mod">
          <ac:chgData name="Nikhil Khandelwal" userId="d075ed09f8e7779e" providerId="LiveId" clId="{3D93BB2A-000C-4B9E-B426-1DCA8A1118C7}" dt="2019-10-08T23:56:32.374" v="849" actId="9405"/>
          <ac:inkMkLst>
            <pc:docMk/>
            <pc:sldMk cId="1027630589" sldId="261"/>
            <ac:inkMk id="105" creationId="{FB10C27B-1769-4846-80FE-D2E1284915A7}"/>
          </ac:inkMkLst>
        </pc:inkChg>
        <pc:inkChg chg="add del mod">
          <ac:chgData name="Nikhil Khandelwal" userId="d075ed09f8e7779e" providerId="LiveId" clId="{3D93BB2A-000C-4B9E-B426-1DCA8A1118C7}" dt="2019-10-08T23:56:32.142" v="848" actId="9405"/>
          <ac:inkMkLst>
            <pc:docMk/>
            <pc:sldMk cId="1027630589" sldId="261"/>
            <ac:inkMk id="106" creationId="{286032C4-5AF0-45FA-B7BE-6AC9617096FF}"/>
          </ac:inkMkLst>
        </pc:inkChg>
        <pc:inkChg chg="add del mod">
          <ac:chgData name="Nikhil Khandelwal" userId="d075ed09f8e7779e" providerId="LiveId" clId="{3D93BB2A-000C-4B9E-B426-1DCA8A1118C7}" dt="2019-10-08T23:56:31.938" v="847" actId="9405"/>
          <ac:inkMkLst>
            <pc:docMk/>
            <pc:sldMk cId="1027630589" sldId="261"/>
            <ac:inkMk id="107" creationId="{09618E03-E069-4309-A2A2-E0041CBC69AB}"/>
          </ac:inkMkLst>
        </pc:inkChg>
        <pc:inkChg chg="add del mod">
          <ac:chgData name="Nikhil Khandelwal" userId="d075ed09f8e7779e" providerId="LiveId" clId="{3D93BB2A-000C-4B9E-B426-1DCA8A1118C7}" dt="2019-10-08T23:56:31.419" v="846" actId="9405"/>
          <ac:inkMkLst>
            <pc:docMk/>
            <pc:sldMk cId="1027630589" sldId="261"/>
            <ac:inkMk id="108" creationId="{9CD98DFE-57C4-4600-8A34-304A7B5646E9}"/>
          </ac:inkMkLst>
        </pc:inkChg>
        <pc:inkChg chg="add del mod">
          <ac:chgData name="Nikhil Khandelwal" userId="d075ed09f8e7779e" providerId="LiveId" clId="{3D93BB2A-000C-4B9E-B426-1DCA8A1118C7}" dt="2019-10-08T23:56:23.723" v="836" actId="9405"/>
          <ac:inkMkLst>
            <pc:docMk/>
            <pc:sldMk cId="1027630589" sldId="261"/>
            <ac:inkMk id="110" creationId="{2F755F65-5D33-477A-824A-B0F0D591F45B}"/>
          </ac:inkMkLst>
        </pc:inkChg>
        <pc:inkChg chg="add del mod">
          <ac:chgData name="Nikhil Khandelwal" userId="d075ed09f8e7779e" providerId="LiveId" clId="{3D93BB2A-000C-4B9E-B426-1DCA8A1118C7}" dt="2019-10-08T23:56:19.729" v="835" actId="9405"/>
          <ac:inkMkLst>
            <pc:docMk/>
            <pc:sldMk cId="1027630589" sldId="261"/>
            <ac:inkMk id="112" creationId="{F302C89B-10D1-4D1A-A8AF-D48267879F59}"/>
          </ac:inkMkLst>
        </pc:inkChg>
        <pc:inkChg chg="add del mod">
          <ac:chgData name="Nikhil Khandelwal" userId="d075ed09f8e7779e" providerId="LiveId" clId="{3D93BB2A-000C-4B9E-B426-1DCA8A1118C7}" dt="2019-10-08T23:56:30.762" v="843" actId="9405"/>
          <ac:inkMkLst>
            <pc:docMk/>
            <pc:sldMk cId="1027630589" sldId="261"/>
            <ac:inkMk id="114" creationId="{B03DB6A0-F2D7-4188-AE8A-F19D2C3F794B}"/>
          </ac:inkMkLst>
        </pc:inkChg>
        <pc:inkChg chg="add del mod">
          <ac:chgData name="Nikhil Khandelwal" userId="d075ed09f8e7779e" providerId="LiveId" clId="{3D93BB2A-000C-4B9E-B426-1DCA8A1118C7}" dt="2019-10-08T23:56:30.599" v="842" actId="9405"/>
          <ac:inkMkLst>
            <pc:docMk/>
            <pc:sldMk cId="1027630589" sldId="261"/>
            <ac:inkMk id="115" creationId="{E03CFBA4-1BC6-41AB-A263-A55B862889C9}"/>
          </ac:inkMkLst>
        </pc:inkChg>
        <pc:inkChg chg="add del mod">
          <ac:chgData name="Nikhil Khandelwal" userId="d075ed09f8e7779e" providerId="LiveId" clId="{3D93BB2A-000C-4B9E-B426-1DCA8A1118C7}" dt="2019-10-08T23:56:30.427" v="841" actId="9405"/>
          <ac:inkMkLst>
            <pc:docMk/>
            <pc:sldMk cId="1027630589" sldId="261"/>
            <ac:inkMk id="116" creationId="{2DC46BD1-9763-4C30-BB84-8A2FF251B6A8}"/>
          </ac:inkMkLst>
        </pc:inkChg>
        <pc:inkChg chg="add del mod">
          <ac:chgData name="Nikhil Khandelwal" userId="d075ed09f8e7779e" providerId="LiveId" clId="{3D93BB2A-000C-4B9E-B426-1DCA8A1118C7}" dt="2019-10-08T23:56:42.929" v="868" actId="9405"/>
          <ac:inkMkLst>
            <pc:docMk/>
            <pc:sldMk cId="1027630589" sldId="261"/>
            <ac:inkMk id="118" creationId="{22D07EBC-28C3-47A9-9789-B4742EB7A47C}"/>
          </ac:inkMkLst>
        </pc:inkChg>
        <pc:inkChg chg="add del mod">
          <ac:chgData name="Nikhil Khandelwal" userId="d075ed09f8e7779e" providerId="LiveId" clId="{3D93BB2A-000C-4B9E-B426-1DCA8A1118C7}" dt="2019-10-08T23:56:42.713" v="867" actId="9405"/>
          <ac:inkMkLst>
            <pc:docMk/>
            <pc:sldMk cId="1027630589" sldId="261"/>
            <ac:inkMk id="119" creationId="{7C4E1F52-A1DF-4D15-BBC4-AC1D804A1EC5}"/>
          </ac:inkMkLst>
        </pc:inkChg>
        <pc:inkChg chg="add del mod">
          <ac:chgData name="Nikhil Khandelwal" userId="d075ed09f8e7779e" providerId="LiveId" clId="{3D93BB2A-000C-4B9E-B426-1DCA8A1118C7}" dt="2019-10-08T23:56:42.528" v="866" actId="9405"/>
          <ac:inkMkLst>
            <pc:docMk/>
            <pc:sldMk cId="1027630589" sldId="261"/>
            <ac:inkMk id="120" creationId="{43326149-B8E5-47EF-A0C4-3189845EB50E}"/>
          </ac:inkMkLst>
        </pc:inkChg>
        <pc:inkChg chg="add del mod">
          <ac:chgData name="Nikhil Khandelwal" userId="d075ed09f8e7779e" providerId="LiveId" clId="{3D93BB2A-000C-4B9E-B426-1DCA8A1118C7}" dt="2019-10-08T23:56:42.319" v="865" actId="9405"/>
          <ac:inkMkLst>
            <pc:docMk/>
            <pc:sldMk cId="1027630589" sldId="261"/>
            <ac:inkMk id="121" creationId="{9732BACB-3453-4806-9FCD-0874BCB342CE}"/>
          </ac:inkMkLst>
        </pc:inkChg>
        <pc:inkChg chg="add del mod">
          <ac:chgData name="Nikhil Khandelwal" userId="d075ed09f8e7779e" providerId="LiveId" clId="{3D93BB2A-000C-4B9E-B426-1DCA8A1118C7}" dt="2019-10-08T23:56:42.141" v="864" actId="9405"/>
          <ac:inkMkLst>
            <pc:docMk/>
            <pc:sldMk cId="1027630589" sldId="261"/>
            <ac:inkMk id="122" creationId="{09B403C9-4AE2-451D-A225-66518E1D7B4D}"/>
          </ac:inkMkLst>
        </pc:inkChg>
        <pc:inkChg chg="add del mod">
          <ac:chgData name="Nikhil Khandelwal" userId="d075ed09f8e7779e" providerId="LiveId" clId="{3D93BB2A-000C-4B9E-B426-1DCA8A1118C7}" dt="2019-10-08T23:56:41.956" v="863" actId="9405"/>
          <ac:inkMkLst>
            <pc:docMk/>
            <pc:sldMk cId="1027630589" sldId="261"/>
            <ac:inkMk id="123" creationId="{D0AA0341-EC02-464F-8707-55E8DC1D072F}"/>
          </ac:inkMkLst>
        </pc:inkChg>
        <pc:inkChg chg="add del mod">
          <ac:chgData name="Nikhil Khandelwal" userId="d075ed09f8e7779e" providerId="LiveId" clId="{3D93BB2A-000C-4B9E-B426-1DCA8A1118C7}" dt="2019-10-08T23:56:41.756" v="862" actId="9405"/>
          <ac:inkMkLst>
            <pc:docMk/>
            <pc:sldMk cId="1027630589" sldId="261"/>
            <ac:inkMk id="124" creationId="{3B802D6C-D7CF-45E7-89D9-EA40653D6CF7}"/>
          </ac:inkMkLst>
        </pc:inkChg>
        <pc:inkChg chg="add del mod">
          <ac:chgData name="Nikhil Khandelwal" userId="d075ed09f8e7779e" providerId="LiveId" clId="{3D93BB2A-000C-4B9E-B426-1DCA8A1118C7}" dt="2019-10-08T23:58:38.513" v="907"/>
          <ac:inkMkLst>
            <pc:docMk/>
            <pc:sldMk cId="1027630589" sldId="261"/>
            <ac:inkMk id="126" creationId="{92A432B8-3AA9-4F10-B139-7C8E1647DB32}"/>
          </ac:inkMkLst>
        </pc:inkChg>
        <pc:inkChg chg="add del mod">
          <ac:chgData name="Nikhil Khandelwal" userId="d075ed09f8e7779e" providerId="LiveId" clId="{3D93BB2A-000C-4B9E-B426-1DCA8A1118C7}" dt="2019-10-08T23:56:52.045" v="872" actId="9405"/>
          <ac:inkMkLst>
            <pc:docMk/>
            <pc:sldMk cId="1027630589" sldId="261"/>
            <ac:inkMk id="127" creationId="{6BCF38A9-4BD4-45D2-959C-282F82552ABF}"/>
          </ac:inkMkLst>
        </pc:inkChg>
        <pc:inkChg chg="add del mod">
          <ac:chgData name="Nikhil Khandelwal" userId="d075ed09f8e7779e" providerId="LiveId" clId="{3D93BB2A-000C-4B9E-B426-1DCA8A1118C7}" dt="2019-10-08T23:58:38.528" v="915"/>
          <ac:inkMkLst>
            <pc:docMk/>
            <pc:sldMk cId="1027630589" sldId="261"/>
            <ac:inkMk id="129" creationId="{6EBEF9D5-F41B-42D8-BC87-EB07B3DD1042}"/>
          </ac:inkMkLst>
        </pc:inkChg>
        <pc:inkChg chg="add del mod">
          <ac:chgData name="Nikhil Khandelwal" userId="d075ed09f8e7779e" providerId="LiveId" clId="{3D93BB2A-000C-4B9E-B426-1DCA8A1118C7}" dt="2019-10-08T23:58:38.513" v="909"/>
          <ac:inkMkLst>
            <pc:docMk/>
            <pc:sldMk cId="1027630589" sldId="261"/>
            <ac:inkMk id="130" creationId="{C3AF9766-0E78-4D93-A525-F890EF29D881}"/>
          </ac:inkMkLst>
        </pc:inkChg>
        <pc:inkChg chg="add del mod">
          <ac:chgData name="Nikhil Khandelwal" userId="d075ed09f8e7779e" providerId="LiveId" clId="{3D93BB2A-000C-4B9E-B426-1DCA8A1118C7}" dt="2019-10-08T23:58:38.513" v="908"/>
          <ac:inkMkLst>
            <pc:docMk/>
            <pc:sldMk cId="1027630589" sldId="261"/>
            <ac:inkMk id="131" creationId="{11A36DCD-47AC-483A-A542-AE64B5F9A358}"/>
          </ac:inkMkLst>
        </pc:inkChg>
        <pc:inkChg chg="add del mod">
          <ac:chgData name="Nikhil Khandelwal" userId="d075ed09f8e7779e" providerId="LiveId" clId="{3D93BB2A-000C-4B9E-B426-1DCA8A1118C7}" dt="2019-10-08T23:58:38.528" v="914"/>
          <ac:inkMkLst>
            <pc:docMk/>
            <pc:sldMk cId="1027630589" sldId="261"/>
            <ac:inkMk id="132" creationId="{59F5D731-2953-4ACC-925E-A56E956CD5EE}"/>
          </ac:inkMkLst>
        </pc:inkChg>
        <pc:inkChg chg="add del mod">
          <ac:chgData name="Nikhil Khandelwal" userId="d075ed09f8e7779e" providerId="LiveId" clId="{3D93BB2A-000C-4B9E-B426-1DCA8A1118C7}" dt="2019-10-08T23:58:38.513" v="905"/>
          <ac:inkMkLst>
            <pc:docMk/>
            <pc:sldMk cId="1027630589" sldId="261"/>
            <ac:inkMk id="133" creationId="{844794D2-2070-4C60-BDDA-D518DEB8D811}"/>
          </ac:inkMkLst>
        </pc:inkChg>
        <pc:inkChg chg="add del mod">
          <ac:chgData name="Nikhil Khandelwal" userId="d075ed09f8e7779e" providerId="LiveId" clId="{3D93BB2A-000C-4B9E-B426-1DCA8A1118C7}" dt="2019-10-08T23:58:38.513" v="906"/>
          <ac:inkMkLst>
            <pc:docMk/>
            <pc:sldMk cId="1027630589" sldId="261"/>
            <ac:inkMk id="134" creationId="{D7F88490-06B6-4812-B6AE-8F7CADDB05D2}"/>
          </ac:inkMkLst>
        </pc:inkChg>
        <pc:inkChg chg="add del mod">
          <ac:chgData name="Nikhil Khandelwal" userId="d075ed09f8e7779e" providerId="LiveId" clId="{3D93BB2A-000C-4B9E-B426-1DCA8A1118C7}" dt="2019-10-08T23:58:38.528" v="916"/>
          <ac:inkMkLst>
            <pc:docMk/>
            <pc:sldMk cId="1027630589" sldId="261"/>
            <ac:inkMk id="135" creationId="{C7CE7EA2-9377-4A08-B95B-B0A554CB8929}"/>
          </ac:inkMkLst>
        </pc:inkChg>
        <pc:inkChg chg="add del mod">
          <ac:chgData name="Nikhil Khandelwal" userId="d075ed09f8e7779e" providerId="LiveId" clId="{3D93BB2A-000C-4B9E-B426-1DCA8A1118C7}" dt="2019-10-08T23:58:38.513" v="911"/>
          <ac:inkMkLst>
            <pc:docMk/>
            <pc:sldMk cId="1027630589" sldId="261"/>
            <ac:inkMk id="136" creationId="{CD6F837D-38B2-45A0-93FF-A1E68FD6D3F0}"/>
          </ac:inkMkLst>
        </pc:inkChg>
        <pc:inkChg chg="add del mod">
          <ac:chgData name="Nikhil Khandelwal" userId="d075ed09f8e7779e" providerId="LiveId" clId="{3D93BB2A-000C-4B9E-B426-1DCA8A1118C7}" dt="2019-10-08T23:58:38.528" v="913"/>
          <ac:inkMkLst>
            <pc:docMk/>
            <pc:sldMk cId="1027630589" sldId="261"/>
            <ac:inkMk id="137" creationId="{12761B24-3C1A-4A14-B105-B07485B26250}"/>
          </ac:inkMkLst>
        </pc:inkChg>
        <pc:inkChg chg="add del mod">
          <ac:chgData name="Nikhil Khandelwal" userId="d075ed09f8e7779e" providerId="LiveId" clId="{3D93BB2A-000C-4B9E-B426-1DCA8A1118C7}" dt="2019-10-08T23:58:38.528" v="912"/>
          <ac:inkMkLst>
            <pc:docMk/>
            <pc:sldMk cId="1027630589" sldId="261"/>
            <ac:inkMk id="139" creationId="{C8FEF9A5-07F6-4AC0-9562-AEA82D78A052}"/>
          </ac:inkMkLst>
        </pc:inkChg>
        <pc:inkChg chg="add del mod">
          <ac:chgData name="Nikhil Khandelwal" userId="d075ed09f8e7779e" providerId="LiveId" clId="{3D93BB2A-000C-4B9E-B426-1DCA8A1118C7}" dt="2019-10-08T23:58:38.513" v="910"/>
          <ac:inkMkLst>
            <pc:docMk/>
            <pc:sldMk cId="1027630589" sldId="261"/>
            <ac:inkMk id="140" creationId="{38205B19-9FD3-4152-BC46-1A91AD1C2BF5}"/>
          </ac:inkMkLst>
        </pc:inkChg>
        <pc:inkChg chg="add del mod">
          <ac:chgData name="Nikhil Khandelwal" userId="d075ed09f8e7779e" providerId="LiveId" clId="{3D93BB2A-000C-4B9E-B426-1DCA8A1118C7}" dt="2019-10-08T23:57:11.883" v="902" actId="9405"/>
          <ac:inkMkLst>
            <pc:docMk/>
            <pc:sldMk cId="1027630589" sldId="261"/>
            <ac:inkMk id="142" creationId="{86C68B38-5E9A-46FB-B9C1-465A1A006202}"/>
          </ac:inkMkLst>
        </pc:inkChg>
        <pc:inkChg chg="add del mod">
          <ac:chgData name="Nikhil Khandelwal" userId="d075ed09f8e7779e" providerId="LiveId" clId="{3D93BB2A-000C-4B9E-B426-1DCA8A1118C7}" dt="2019-10-08T23:57:11.389" v="901" actId="9405"/>
          <ac:inkMkLst>
            <pc:docMk/>
            <pc:sldMk cId="1027630589" sldId="261"/>
            <ac:inkMk id="143" creationId="{5C640C6F-52D6-4104-9A2C-5D32B45B7A9B}"/>
          </ac:inkMkLst>
        </pc:inkChg>
        <pc:inkChg chg="add del mod">
          <ac:chgData name="Nikhil Khandelwal" userId="d075ed09f8e7779e" providerId="LiveId" clId="{3D93BB2A-000C-4B9E-B426-1DCA8A1118C7}" dt="2019-10-08T23:57:11.165" v="900" actId="9405"/>
          <ac:inkMkLst>
            <pc:docMk/>
            <pc:sldMk cId="1027630589" sldId="261"/>
            <ac:inkMk id="144" creationId="{F2306BBB-4283-479E-B92D-66901DD4636B}"/>
          </ac:inkMkLst>
        </pc:inkChg>
        <pc:inkChg chg="add del mod">
          <ac:chgData name="Nikhil Khandelwal" userId="d075ed09f8e7779e" providerId="LiveId" clId="{3D93BB2A-000C-4B9E-B426-1DCA8A1118C7}" dt="2019-10-08T23:57:10.964" v="899" actId="9405"/>
          <ac:inkMkLst>
            <pc:docMk/>
            <pc:sldMk cId="1027630589" sldId="261"/>
            <ac:inkMk id="145" creationId="{EA694897-7B14-4AE4-8117-ECFF9C1E0C17}"/>
          </ac:inkMkLst>
        </pc:inkChg>
        <pc:inkChg chg="add del mod">
          <ac:chgData name="Nikhil Khandelwal" userId="d075ed09f8e7779e" providerId="LiveId" clId="{3D93BB2A-000C-4B9E-B426-1DCA8A1118C7}" dt="2019-10-08T23:57:10.315" v="898" actId="9405"/>
          <ac:inkMkLst>
            <pc:docMk/>
            <pc:sldMk cId="1027630589" sldId="261"/>
            <ac:inkMk id="146" creationId="{5F2B04DC-20B2-4738-BF2B-08B4A229E7DD}"/>
          </ac:inkMkLst>
        </pc:inkChg>
        <pc:inkChg chg="add del mod">
          <ac:chgData name="Nikhil Khandelwal" userId="d075ed09f8e7779e" providerId="LiveId" clId="{3D93BB2A-000C-4B9E-B426-1DCA8A1118C7}" dt="2019-10-08T23:57:10.108" v="897" actId="9405"/>
          <ac:inkMkLst>
            <pc:docMk/>
            <pc:sldMk cId="1027630589" sldId="261"/>
            <ac:inkMk id="147" creationId="{BDD6D393-1454-43B4-ADA0-9D6586B384C9}"/>
          </ac:inkMkLst>
        </pc:inkChg>
        <pc:inkChg chg="add del mod">
          <ac:chgData name="Nikhil Khandelwal" userId="d075ed09f8e7779e" providerId="LiveId" clId="{3D93BB2A-000C-4B9E-B426-1DCA8A1118C7}" dt="2019-10-08T23:57:09.891" v="896" actId="9405"/>
          <ac:inkMkLst>
            <pc:docMk/>
            <pc:sldMk cId="1027630589" sldId="261"/>
            <ac:inkMk id="148" creationId="{3C2C2903-0730-4F50-B87E-621D9F969294}"/>
          </ac:inkMkLst>
        </pc:inkChg>
        <pc:inkChg chg="add del mod">
          <ac:chgData name="Nikhil Khandelwal" userId="d075ed09f8e7779e" providerId="LiveId" clId="{3D93BB2A-000C-4B9E-B426-1DCA8A1118C7}" dt="2019-10-08T23:57:09.388" v="895" actId="9405"/>
          <ac:inkMkLst>
            <pc:docMk/>
            <pc:sldMk cId="1027630589" sldId="261"/>
            <ac:inkMk id="149" creationId="{2CD8958F-6835-4B51-9CFA-199914A27256}"/>
          </ac:inkMkLst>
        </pc:inkChg>
        <pc:inkChg chg="add del">
          <ac:chgData name="Nikhil Khandelwal" userId="d075ed09f8e7779e" providerId="LiveId" clId="{3D93BB2A-000C-4B9E-B426-1DCA8A1118C7}" dt="2019-10-08T23:58:02.827" v="904" actId="9405"/>
          <ac:inkMkLst>
            <pc:docMk/>
            <pc:sldMk cId="1027630589" sldId="261"/>
            <ac:inkMk id="151" creationId="{F2E6DFB0-E674-4A02-9A2B-1DC3E4B30A27}"/>
          </ac:inkMkLst>
        </pc:inkChg>
        <pc:inkChg chg="add del">
          <ac:chgData name="Nikhil Khandelwal" userId="d075ed09f8e7779e" providerId="LiveId" clId="{3D93BB2A-000C-4B9E-B426-1DCA8A1118C7}" dt="2019-10-08T23:58:51.156" v="920" actId="9405"/>
          <ac:inkMkLst>
            <pc:docMk/>
            <pc:sldMk cId="1027630589" sldId="261"/>
            <ac:inkMk id="152" creationId="{053C849E-8232-4F7F-AF71-8F6AC9C91224}"/>
          </ac:inkMkLst>
        </pc:inkChg>
        <pc:inkChg chg="add mod">
          <ac:chgData name="Nikhil Khandelwal" userId="d075ed09f8e7779e" providerId="LiveId" clId="{3D93BB2A-000C-4B9E-B426-1DCA8A1118C7}" dt="2019-10-08T23:59:00.212" v="937"/>
          <ac:inkMkLst>
            <pc:docMk/>
            <pc:sldMk cId="1027630589" sldId="261"/>
            <ac:inkMk id="153" creationId="{E079FBA6-AC42-4F40-BB82-2605917652FA}"/>
          </ac:inkMkLst>
        </pc:inkChg>
        <pc:inkChg chg="add mod">
          <ac:chgData name="Nikhil Khandelwal" userId="d075ed09f8e7779e" providerId="LiveId" clId="{3D93BB2A-000C-4B9E-B426-1DCA8A1118C7}" dt="2019-10-08T23:59:00.212" v="937"/>
          <ac:inkMkLst>
            <pc:docMk/>
            <pc:sldMk cId="1027630589" sldId="261"/>
            <ac:inkMk id="154" creationId="{BA800FE6-360D-4794-A27A-004B93E25572}"/>
          </ac:inkMkLst>
        </pc:inkChg>
        <pc:inkChg chg="add mod">
          <ac:chgData name="Nikhil Khandelwal" userId="d075ed09f8e7779e" providerId="LiveId" clId="{3D93BB2A-000C-4B9E-B426-1DCA8A1118C7}" dt="2019-10-08T23:59:00.212" v="937"/>
          <ac:inkMkLst>
            <pc:docMk/>
            <pc:sldMk cId="1027630589" sldId="261"/>
            <ac:inkMk id="155" creationId="{195CFEDC-FE7C-4172-A2BE-BFAE0272902D}"/>
          </ac:inkMkLst>
        </pc:inkChg>
        <pc:inkChg chg="add mod">
          <ac:chgData name="Nikhil Khandelwal" userId="d075ed09f8e7779e" providerId="LiveId" clId="{3D93BB2A-000C-4B9E-B426-1DCA8A1118C7}" dt="2019-10-08T23:59:00.212" v="937"/>
          <ac:inkMkLst>
            <pc:docMk/>
            <pc:sldMk cId="1027630589" sldId="261"/>
            <ac:inkMk id="156" creationId="{052CB47C-2AC5-423B-AA82-64ABC89DE9F9}"/>
          </ac:inkMkLst>
        </pc:inkChg>
        <pc:inkChg chg="add mod">
          <ac:chgData name="Nikhil Khandelwal" userId="d075ed09f8e7779e" providerId="LiveId" clId="{3D93BB2A-000C-4B9E-B426-1DCA8A1118C7}" dt="2019-10-08T23:59:00.212" v="937"/>
          <ac:inkMkLst>
            <pc:docMk/>
            <pc:sldMk cId="1027630589" sldId="261"/>
            <ac:inkMk id="157" creationId="{9E48100B-E80A-41A8-9E1B-BA8D5E67C49D}"/>
          </ac:inkMkLst>
        </pc:inkChg>
        <pc:inkChg chg="add mod">
          <ac:chgData name="Nikhil Khandelwal" userId="d075ed09f8e7779e" providerId="LiveId" clId="{3D93BB2A-000C-4B9E-B426-1DCA8A1118C7}" dt="2019-10-08T23:59:00.212" v="937"/>
          <ac:inkMkLst>
            <pc:docMk/>
            <pc:sldMk cId="1027630589" sldId="261"/>
            <ac:inkMk id="158" creationId="{4CB60D08-EA4B-4F1D-8BFA-23D1CDF47713}"/>
          </ac:inkMkLst>
        </pc:inkChg>
        <pc:inkChg chg="add mod">
          <ac:chgData name="Nikhil Khandelwal" userId="d075ed09f8e7779e" providerId="LiveId" clId="{3D93BB2A-000C-4B9E-B426-1DCA8A1118C7}" dt="2019-10-08T23:59:00.212" v="937"/>
          <ac:inkMkLst>
            <pc:docMk/>
            <pc:sldMk cId="1027630589" sldId="261"/>
            <ac:inkMk id="159" creationId="{615606B2-7648-4895-9717-341FF694CC37}"/>
          </ac:inkMkLst>
        </pc:inkChg>
        <pc:inkChg chg="add mod">
          <ac:chgData name="Nikhil Khandelwal" userId="d075ed09f8e7779e" providerId="LiveId" clId="{3D93BB2A-000C-4B9E-B426-1DCA8A1118C7}" dt="2019-10-08T23:59:00.212" v="937"/>
          <ac:inkMkLst>
            <pc:docMk/>
            <pc:sldMk cId="1027630589" sldId="261"/>
            <ac:inkMk id="160" creationId="{7944AC41-9E57-4991-B9EF-59EC986C5247}"/>
          </ac:inkMkLst>
        </pc:inkChg>
        <pc:inkChg chg="add mod">
          <ac:chgData name="Nikhil Khandelwal" userId="d075ed09f8e7779e" providerId="LiveId" clId="{3D93BB2A-000C-4B9E-B426-1DCA8A1118C7}" dt="2019-10-08T23:59:00.212" v="937"/>
          <ac:inkMkLst>
            <pc:docMk/>
            <pc:sldMk cId="1027630589" sldId="261"/>
            <ac:inkMk id="161" creationId="{AC3E82EF-2D2C-4AEF-81AE-6311D90ADCB9}"/>
          </ac:inkMkLst>
        </pc:inkChg>
        <pc:inkChg chg="add mod">
          <ac:chgData name="Nikhil Khandelwal" userId="d075ed09f8e7779e" providerId="LiveId" clId="{3D93BB2A-000C-4B9E-B426-1DCA8A1118C7}" dt="2019-10-08T23:59:00.212" v="937"/>
          <ac:inkMkLst>
            <pc:docMk/>
            <pc:sldMk cId="1027630589" sldId="261"/>
            <ac:inkMk id="162" creationId="{4E8864ED-E0B4-4C58-9C68-436F7817940B}"/>
          </ac:inkMkLst>
        </pc:inkChg>
        <pc:inkChg chg="add mod">
          <ac:chgData name="Nikhil Khandelwal" userId="d075ed09f8e7779e" providerId="LiveId" clId="{3D93BB2A-000C-4B9E-B426-1DCA8A1118C7}" dt="2019-10-08T23:59:00.212" v="937"/>
          <ac:inkMkLst>
            <pc:docMk/>
            <pc:sldMk cId="1027630589" sldId="261"/>
            <ac:inkMk id="163" creationId="{6F1A34EA-90FA-4688-AECD-828AF359D66F}"/>
          </ac:inkMkLst>
        </pc:inkChg>
        <pc:inkChg chg="add mod">
          <ac:chgData name="Nikhil Khandelwal" userId="d075ed09f8e7779e" providerId="LiveId" clId="{3D93BB2A-000C-4B9E-B426-1DCA8A1118C7}" dt="2019-10-08T23:59:00.212" v="937"/>
          <ac:inkMkLst>
            <pc:docMk/>
            <pc:sldMk cId="1027630589" sldId="261"/>
            <ac:inkMk id="164" creationId="{44246E70-9010-4F22-8324-612ED6922608}"/>
          </ac:inkMkLst>
        </pc:inkChg>
        <pc:inkChg chg="add mod">
          <ac:chgData name="Nikhil Khandelwal" userId="d075ed09f8e7779e" providerId="LiveId" clId="{3D93BB2A-000C-4B9E-B426-1DCA8A1118C7}" dt="2019-10-08T23:59:00.212" v="937"/>
          <ac:inkMkLst>
            <pc:docMk/>
            <pc:sldMk cId="1027630589" sldId="261"/>
            <ac:inkMk id="165" creationId="{4F168C2D-DF36-4D09-8CB6-12E3AB5276FF}"/>
          </ac:inkMkLst>
        </pc:inkChg>
        <pc:inkChg chg="add mod">
          <ac:chgData name="Nikhil Khandelwal" userId="d075ed09f8e7779e" providerId="LiveId" clId="{3D93BB2A-000C-4B9E-B426-1DCA8A1118C7}" dt="2019-10-08T23:59:00.212" v="937"/>
          <ac:inkMkLst>
            <pc:docMk/>
            <pc:sldMk cId="1027630589" sldId="261"/>
            <ac:inkMk id="166" creationId="{01AD23DF-8F6C-4F44-A0B6-2F2AAF373DD4}"/>
          </ac:inkMkLst>
        </pc:inkChg>
        <pc:inkChg chg="add mod">
          <ac:chgData name="Nikhil Khandelwal" userId="d075ed09f8e7779e" providerId="LiveId" clId="{3D93BB2A-000C-4B9E-B426-1DCA8A1118C7}" dt="2019-10-08T23:59:00.212" v="937"/>
          <ac:inkMkLst>
            <pc:docMk/>
            <pc:sldMk cId="1027630589" sldId="261"/>
            <ac:inkMk id="167" creationId="{25660CBA-A696-4DA8-97DE-A1EB327DEA7E}"/>
          </ac:inkMkLst>
        </pc:inkChg>
        <pc:inkChg chg="add mod">
          <ac:chgData name="Nikhil Khandelwal" userId="d075ed09f8e7779e" providerId="LiveId" clId="{3D93BB2A-000C-4B9E-B426-1DCA8A1118C7}" dt="2019-10-08T23:59:00.212" v="937"/>
          <ac:inkMkLst>
            <pc:docMk/>
            <pc:sldMk cId="1027630589" sldId="261"/>
            <ac:inkMk id="168" creationId="{722FB7C7-D661-42FA-8A47-0DD95B4C539E}"/>
          </ac:inkMkLst>
        </pc:inkChg>
        <pc:inkChg chg="add">
          <ac:chgData name="Nikhil Khandelwal" userId="d075ed09f8e7779e" providerId="LiveId" clId="{3D93BB2A-000C-4B9E-B426-1DCA8A1118C7}" dt="2019-10-08T23:59:11.735" v="938" actId="9405"/>
          <ac:inkMkLst>
            <pc:docMk/>
            <pc:sldMk cId="1027630589" sldId="261"/>
            <ac:inkMk id="170" creationId="{6BCCD118-2354-4BEA-AAF8-9AAE3979B2B5}"/>
          </ac:inkMkLst>
        </pc:inkChg>
        <pc:inkChg chg="add del mod">
          <ac:chgData name="Nikhil Khandelwal" userId="d075ed09f8e7779e" providerId="LiveId" clId="{3D93BB2A-000C-4B9E-B426-1DCA8A1118C7}" dt="2019-10-08T23:59:24.952" v="943" actId="9405"/>
          <ac:inkMkLst>
            <pc:docMk/>
            <pc:sldMk cId="1027630589" sldId="261"/>
            <ac:inkMk id="171" creationId="{1BBD1792-5D51-4A8F-9AC2-4072D530443C}"/>
          </ac:inkMkLst>
        </pc:inkChg>
        <pc:inkChg chg="add del mod">
          <ac:chgData name="Nikhil Khandelwal" userId="d075ed09f8e7779e" providerId="LiveId" clId="{3D93BB2A-000C-4B9E-B426-1DCA8A1118C7}" dt="2019-10-08T23:59:23.528" v="942" actId="9405"/>
          <ac:inkMkLst>
            <pc:docMk/>
            <pc:sldMk cId="1027630589" sldId="261"/>
            <ac:inkMk id="172" creationId="{EBBC4FAE-4110-4405-80B7-12F1FB1D4204}"/>
          </ac:inkMkLst>
        </pc:inkChg>
        <pc:inkChg chg="add mod">
          <ac:chgData name="Nikhil Khandelwal" userId="d075ed09f8e7779e" providerId="LiveId" clId="{3D93BB2A-000C-4B9E-B426-1DCA8A1118C7}" dt="2019-10-08T23:59:33.439" v="953"/>
          <ac:inkMkLst>
            <pc:docMk/>
            <pc:sldMk cId="1027630589" sldId="261"/>
            <ac:inkMk id="174" creationId="{5EF42E9C-5F7B-4F7B-9140-A32CEA3ED364}"/>
          </ac:inkMkLst>
        </pc:inkChg>
        <pc:inkChg chg="add mod">
          <ac:chgData name="Nikhil Khandelwal" userId="d075ed09f8e7779e" providerId="LiveId" clId="{3D93BB2A-000C-4B9E-B426-1DCA8A1118C7}" dt="2019-10-08T23:59:33.439" v="953"/>
          <ac:inkMkLst>
            <pc:docMk/>
            <pc:sldMk cId="1027630589" sldId="261"/>
            <ac:inkMk id="175" creationId="{E4626D36-DB54-4554-97F1-C2E53D15390C}"/>
          </ac:inkMkLst>
        </pc:inkChg>
        <pc:inkChg chg="add mod">
          <ac:chgData name="Nikhil Khandelwal" userId="d075ed09f8e7779e" providerId="LiveId" clId="{3D93BB2A-000C-4B9E-B426-1DCA8A1118C7}" dt="2019-10-08T23:59:33.439" v="953"/>
          <ac:inkMkLst>
            <pc:docMk/>
            <pc:sldMk cId="1027630589" sldId="261"/>
            <ac:inkMk id="176" creationId="{061481C5-2A25-433D-86B3-2D9465EEB840}"/>
          </ac:inkMkLst>
        </pc:inkChg>
        <pc:inkChg chg="add mod">
          <ac:chgData name="Nikhil Khandelwal" userId="d075ed09f8e7779e" providerId="LiveId" clId="{3D93BB2A-000C-4B9E-B426-1DCA8A1118C7}" dt="2019-10-08T23:59:33.439" v="953"/>
          <ac:inkMkLst>
            <pc:docMk/>
            <pc:sldMk cId="1027630589" sldId="261"/>
            <ac:inkMk id="177" creationId="{C2268D57-0154-4C5F-A52B-6AEA9B773394}"/>
          </ac:inkMkLst>
        </pc:inkChg>
        <pc:inkChg chg="add mod">
          <ac:chgData name="Nikhil Khandelwal" userId="d075ed09f8e7779e" providerId="LiveId" clId="{3D93BB2A-000C-4B9E-B426-1DCA8A1118C7}" dt="2019-10-08T23:59:33.439" v="953"/>
          <ac:inkMkLst>
            <pc:docMk/>
            <pc:sldMk cId="1027630589" sldId="261"/>
            <ac:inkMk id="178" creationId="{6CE43DAF-3509-4A8B-892E-71100E0D8A09}"/>
          </ac:inkMkLst>
        </pc:inkChg>
        <pc:inkChg chg="add mod">
          <ac:chgData name="Nikhil Khandelwal" userId="d075ed09f8e7779e" providerId="LiveId" clId="{3D93BB2A-000C-4B9E-B426-1DCA8A1118C7}" dt="2019-10-08T23:59:33.439" v="953"/>
          <ac:inkMkLst>
            <pc:docMk/>
            <pc:sldMk cId="1027630589" sldId="261"/>
            <ac:inkMk id="179" creationId="{96AE918B-899D-4222-B786-46D7F59FC046}"/>
          </ac:inkMkLst>
        </pc:inkChg>
        <pc:inkChg chg="add mod">
          <ac:chgData name="Nikhil Khandelwal" userId="d075ed09f8e7779e" providerId="LiveId" clId="{3D93BB2A-000C-4B9E-B426-1DCA8A1118C7}" dt="2019-10-08T23:59:33.439" v="953"/>
          <ac:inkMkLst>
            <pc:docMk/>
            <pc:sldMk cId="1027630589" sldId="261"/>
            <ac:inkMk id="180" creationId="{C0ED2F80-3E78-4E72-BEBE-4EFA2D30D77E}"/>
          </ac:inkMkLst>
        </pc:inkChg>
        <pc:inkChg chg="add mod">
          <ac:chgData name="Nikhil Khandelwal" userId="d075ed09f8e7779e" providerId="LiveId" clId="{3D93BB2A-000C-4B9E-B426-1DCA8A1118C7}" dt="2019-10-08T23:59:33.439" v="953"/>
          <ac:inkMkLst>
            <pc:docMk/>
            <pc:sldMk cId="1027630589" sldId="261"/>
            <ac:inkMk id="181" creationId="{7B595A2B-0390-4EBB-AE82-469C9D01BFCF}"/>
          </ac:inkMkLst>
        </pc:inkChg>
        <pc:inkChg chg="add mod">
          <ac:chgData name="Nikhil Khandelwal" userId="d075ed09f8e7779e" providerId="LiveId" clId="{3D93BB2A-000C-4B9E-B426-1DCA8A1118C7}" dt="2019-10-08T23:59:33.439" v="953"/>
          <ac:inkMkLst>
            <pc:docMk/>
            <pc:sldMk cId="1027630589" sldId="261"/>
            <ac:inkMk id="182" creationId="{E845199B-84B1-4FE7-B33D-730A52DE99FE}"/>
          </ac:inkMkLst>
        </pc:inkChg>
        <pc:inkChg chg="add mod">
          <ac:chgData name="Nikhil Khandelwal" userId="d075ed09f8e7779e" providerId="LiveId" clId="{3D93BB2A-000C-4B9E-B426-1DCA8A1118C7}" dt="2019-10-08T23:59:37.387" v="960"/>
          <ac:inkMkLst>
            <pc:docMk/>
            <pc:sldMk cId="1027630589" sldId="261"/>
            <ac:inkMk id="184" creationId="{86C49185-A1DA-4106-BED6-E76BC196F880}"/>
          </ac:inkMkLst>
        </pc:inkChg>
        <pc:inkChg chg="add mod">
          <ac:chgData name="Nikhil Khandelwal" userId="d075ed09f8e7779e" providerId="LiveId" clId="{3D93BB2A-000C-4B9E-B426-1DCA8A1118C7}" dt="2019-10-08T23:59:37.387" v="960"/>
          <ac:inkMkLst>
            <pc:docMk/>
            <pc:sldMk cId="1027630589" sldId="261"/>
            <ac:inkMk id="185" creationId="{BF41F83F-6E70-4F0E-826D-323089BF0068}"/>
          </ac:inkMkLst>
        </pc:inkChg>
        <pc:inkChg chg="add mod">
          <ac:chgData name="Nikhil Khandelwal" userId="d075ed09f8e7779e" providerId="LiveId" clId="{3D93BB2A-000C-4B9E-B426-1DCA8A1118C7}" dt="2019-10-08T23:59:37.387" v="960"/>
          <ac:inkMkLst>
            <pc:docMk/>
            <pc:sldMk cId="1027630589" sldId="261"/>
            <ac:inkMk id="186" creationId="{C92F6C85-DD37-4DB5-BEEF-D06B682C811B}"/>
          </ac:inkMkLst>
        </pc:inkChg>
        <pc:inkChg chg="add mod">
          <ac:chgData name="Nikhil Khandelwal" userId="d075ed09f8e7779e" providerId="LiveId" clId="{3D93BB2A-000C-4B9E-B426-1DCA8A1118C7}" dt="2019-10-08T23:59:37.387" v="960"/>
          <ac:inkMkLst>
            <pc:docMk/>
            <pc:sldMk cId="1027630589" sldId="261"/>
            <ac:inkMk id="187" creationId="{B3EEE56C-1C40-4EA6-819F-95686EE6CAAD}"/>
          </ac:inkMkLst>
        </pc:inkChg>
        <pc:inkChg chg="add mod">
          <ac:chgData name="Nikhil Khandelwal" userId="d075ed09f8e7779e" providerId="LiveId" clId="{3D93BB2A-000C-4B9E-B426-1DCA8A1118C7}" dt="2019-10-08T23:59:37.387" v="960"/>
          <ac:inkMkLst>
            <pc:docMk/>
            <pc:sldMk cId="1027630589" sldId="261"/>
            <ac:inkMk id="188" creationId="{555B3D16-C2B6-487D-B1BF-38D5B818A63A}"/>
          </ac:inkMkLst>
        </pc:inkChg>
        <pc:inkChg chg="add mod">
          <ac:chgData name="Nikhil Khandelwal" userId="d075ed09f8e7779e" providerId="LiveId" clId="{3D93BB2A-000C-4B9E-B426-1DCA8A1118C7}" dt="2019-10-08T23:59:37.387" v="960"/>
          <ac:inkMkLst>
            <pc:docMk/>
            <pc:sldMk cId="1027630589" sldId="261"/>
            <ac:inkMk id="189" creationId="{A8433F2B-87B2-4015-9D00-84E71D766C9C}"/>
          </ac:inkMkLst>
        </pc:inkChg>
        <pc:inkChg chg="add">
          <ac:chgData name="Nikhil Khandelwal" userId="d075ed09f8e7779e" providerId="LiveId" clId="{3D93BB2A-000C-4B9E-B426-1DCA8A1118C7}" dt="2019-10-08T23:59:41.004" v="961" actId="9405"/>
          <ac:inkMkLst>
            <pc:docMk/>
            <pc:sldMk cId="1027630589" sldId="261"/>
            <ac:inkMk id="191" creationId="{F9392B59-0E6F-4526-A448-1F504F53E7A0}"/>
          </ac:inkMkLst>
        </pc:inkChg>
        <pc:inkChg chg="add mod">
          <ac:chgData name="Nikhil Khandelwal" userId="d075ed09f8e7779e" providerId="LiveId" clId="{3D93BB2A-000C-4B9E-B426-1DCA8A1118C7}" dt="2019-10-09T00:00:03.537" v="981"/>
          <ac:inkMkLst>
            <pc:docMk/>
            <pc:sldMk cId="1027630589" sldId="261"/>
            <ac:inkMk id="192" creationId="{37DF5F61-4A98-4874-B039-7AD588E514A7}"/>
          </ac:inkMkLst>
        </pc:inkChg>
        <pc:inkChg chg="add mod">
          <ac:chgData name="Nikhil Khandelwal" userId="d075ed09f8e7779e" providerId="LiveId" clId="{3D93BB2A-000C-4B9E-B426-1DCA8A1118C7}" dt="2019-10-09T00:00:03.537" v="981"/>
          <ac:inkMkLst>
            <pc:docMk/>
            <pc:sldMk cId="1027630589" sldId="261"/>
            <ac:inkMk id="193" creationId="{397DE4D7-0DF8-4047-A193-40189549D2D4}"/>
          </ac:inkMkLst>
        </pc:inkChg>
        <pc:inkChg chg="add mod">
          <ac:chgData name="Nikhil Khandelwal" userId="d075ed09f8e7779e" providerId="LiveId" clId="{3D93BB2A-000C-4B9E-B426-1DCA8A1118C7}" dt="2019-10-09T00:00:03.537" v="981"/>
          <ac:inkMkLst>
            <pc:docMk/>
            <pc:sldMk cId="1027630589" sldId="261"/>
            <ac:inkMk id="194" creationId="{C9B64CAF-8542-4F58-8EFC-AD2064AF6451}"/>
          </ac:inkMkLst>
        </pc:inkChg>
        <pc:inkChg chg="add mod">
          <ac:chgData name="Nikhil Khandelwal" userId="d075ed09f8e7779e" providerId="LiveId" clId="{3D93BB2A-000C-4B9E-B426-1DCA8A1118C7}" dt="2019-10-09T00:00:03.537" v="981"/>
          <ac:inkMkLst>
            <pc:docMk/>
            <pc:sldMk cId="1027630589" sldId="261"/>
            <ac:inkMk id="195" creationId="{0885A27B-ADEB-4BE1-97B1-25E243444777}"/>
          </ac:inkMkLst>
        </pc:inkChg>
        <pc:inkChg chg="add mod">
          <ac:chgData name="Nikhil Khandelwal" userId="d075ed09f8e7779e" providerId="LiveId" clId="{3D93BB2A-000C-4B9E-B426-1DCA8A1118C7}" dt="2019-10-09T00:00:03.537" v="981"/>
          <ac:inkMkLst>
            <pc:docMk/>
            <pc:sldMk cId="1027630589" sldId="261"/>
            <ac:inkMk id="196" creationId="{7DBD1C5B-42DD-4B8E-95C9-970CA6644D3B}"/>
          </ac:inkMkLst>
        </pc:inkChg>
        <pc:inkChg chg="add mod">
          <ac:chgData name="Nikhil Khandelwal" userId="d075ed09f8e7779e" providerId="LiveId" clId="{3D93BB2A-000C-4B9E-B426-1DCA8A1118C7}" dt="2019-10-09T00:00:03.537" v="981"/>
          <ac:inkMkLst>
            <pc:docMk/>
            <pc:sldMk cId="1027630589" sldId="261"/>
            <ac:inkMk id="197" creationId="{7B247238-8D99-408B-BC03-48D1C72DE72F}"/>
          </ac:inkMkLst>
        </pc:inkChg>
        <pc:inkChg chg="add mod">
          <ac:chgData name="Nikhil Khandelwal" userId="d075ed09f8e7779e" providerId="LiveId" clId="{3D93BB2A-000C-4B9E-B426-1DCA8A1118C7}" dt="2019-10-09T00:00:03.537" v="981"/>
          <ac:inkMkLst>
            <pc:docMk/>
            <pc:sldMk cId="1027630589" sldId="261"/>
            <ac:inkMk id="198" creationId="{FD759A74-AC0E-4DE1-9B79-8DEDBC7EE23F}"/>
          </ac:inkMkLst>
        </pc:inkChg>
        <pc:inkChg chg="add mod">
          <ac:chgData name="Nikhil Khandelwal" userId="d075ed09f8e7779e" providerId="LiveId" clId="{3D93BB2A-000C-4B9E-B426-1DCA8A1118C7}" dt="2019-10-09T00:00:03.537" v="981"/>
          <ac:inkMkLst>
            <pc:docMk/>
            <pc:sldMk cId="1027630589" sldId="261"/>
            <ac:inkMk id="199" creationId="{4819491F-F5B8-4576-9B5F-0AEB0EFA6EB4}"/>
          </ac:inkMkLst>
        </pc:inkChg>
        <pc:inkChg chg="add mod">
          <ac:chgData name="Nikhil Khandelwal" userId="d075ed09f8e7779e" providerId="LiveId" clId="{3D93BB2A-000C-4B9E-B426-1DCA8A1118C7}" dt="2019-10-09T00:00:03.537" v="981"/>
          <ac:inkMkLst>
            <pc:docMk/>
            <pc:sldMk cId="1027630589" sldId="261"/>
            <ac:inkMk id="200" creationId="{158AB8CF-FBBB-4426-8E10-7AE374B92A05}"/>
          </ac:inkMkLst>
        </pc:inkChg>
        <pc:inkChg chg="add mod">
          <ac:chgData name="Nikhil Khandelwal" userId="d075ed09f8e7779e" providerId="LiveId" clId="{3D93BB2A-000C-4B9E-B426-1DCA8A1118C7}" dt="2019-10-09T00:00:03.537" v="981"/>
          <ac:inkMkLst>
            <pc:docMk/>
            <pc:sldMk cId="1027630589" sldId="261"/>
            <ac:inkMk id="201" creationId="{B9C813E1-569A-4FAD-BBF8-B815E715C477}"/>
          </ac:inkMkLst>
        </pc:inkChg>
        <pc:inkChg chg="add mod">
          <ac:chgData name="Nikhil Khandelwal" userId="d075ed09f8e7779e" providerId="LiveId" clId="{3D93BB2A-000C-4B9E-B426-1DCA8A1118C7}" dt="2019-10-09T00:00:03.537" v="981"/>
          <ac:inkMkLst>
            <pc:docMk/>
            <pc:sldMk cId="1027630589" sldId="261"/>
            <ac:inkMk id="202" creationId="{28D0522A-837C-4291-B4C9-403DD5F45B12}"/>
          </ac:inkMkLst>
        </pc:inkChg>
        <pc:inkChg chg="add mod">
          <ac:chgData name="Nikhil Khandelwal" userId="d075ed09f8e7779e" providerId="LiveId" clId="{3D93BB2A-000C-4B9E-B426-1DCA8A1118C7}" dt="2019-10-09T00:00:03.537" v="981"/>
          <ac:inkMkLst>
            <pc:docMk/>
            <pc:sldMk cId="1027630589" sldId="261"/>
            <ac:inkMk id="203" creationId="{1E6AA102-ABB5-4C4E-B59A-7E6983B13927}"/>
          </ac:inkMkLst>
        </pc:inkChg>
        <pc:inkChg chg="add mod">
          <ac:chgData name="Nikhil Khandelwal" userId="d075ed09f8e7779e" providerId="LiveId" clId="{3D93BB2A-000C-4B9E-B426-1DCA8A1118C7}" dt="2019-10-09T00:00:03.537" v="981"/>
          <ac:inkMkLst>
            <pc:docMk/>
            <pc:sldMk cId="1027630589" sldId="261"/>
            <ac:inkMk id="204" creationId="{181BE6EB-08CC-45EE-93A3-F003E1FC3962}"/>
          </ac:inkMkLst>
        </pc:inkChg>
        <pc:inkChg chg="add mod">
          <ac:chgData name="Nikhil Khandelwal" userId="d075ed09f8e7779e" providerId="LiveId" clId="{3D93BB2A-000C-4B9E-B426-1DCA8A1118C7}" dt="2019-10-09T00:00:03.537" v="981"/>
          <ac:inkMkLst>
            <pc:docMk/>
            <pc:sldMk cId="1027630589" sldId="261"/>
            <ac:inkMk id="206" creationId="{F75DCBE4-EC97-401C-BEF0-06EA0829850E}"/>
          </ac:inkMkLst>
        </pc:inkChg>
        <pc:inkChg chg="add mod">
          <ac:chgData name="Nikhil Khandelwal" userId="d075ed09f8e7779e" providerId="LiveId" clId="{3D93BB2A-000C-4B9E-B426-1DCA8A1118C7}" dt="2019-10-09T00:00:03.537" v="981"/>
          <ac:inkMkLst>
            <pc:docMk/>
            <pc:sldMk cId="1027630589" sldId="261"/>
            <ac:inkMk id="207" creationId="{3AB1BE98-4BA4-4A7F-B541-90FFB4CC32C5}"/>
          </ac:inkMkLst>
        </pc:inkChg>
        <pc:inkChg chg="add mod">
          <ac:chgData name="Nikhil Khandelwal" userId="d075ed09f8e7779e" providerId="LiveId" clId="{3D93BB2A-000C-4B9E-B426-1DCA8A1118C7}" dt="2019-10-09T00:00:03.537" v="981"/>
          <ac:inkMkLst>
            <pc:docMk/>
            <pc:sldMk cId="1027630589" sldId="261"/>
            <ac:inkMk id="208" creationId="{EE2D55B2-DC78-4CE8-84BA-B549070BCFDC}"/>
          </ac:inkMkLst>
        </pc:inkChg>
        <pc:inkChg chg="add mod">
          <ac:chgData name="Nikhil Khandelwal" userId="d075ed09f8e7779e" providerId="LiveId" clId="{3D93BB2A-000C-4B9E-B426-1DCA8A1118C7}" dt="2019-10-09T00:00:03.537" v="981"/>
          <ac:inkMkLst>
            <pc:docMk/>
            <pc:sldMk cId="1027630589" sldId="261"/>
            <ac:inkMk id="209" creationId="{38DBADC7-214A-4302-B633-D5B202ED894D}"/>
          </ac:inkMkLst>
        </pc:inkChg>
        <pc:inkChg chg="add mod">
          <ac:chgData name="Nikhil Khandelwal" userId="d075ed09f8e7779e" providerId="LiveId" clId="{3D93BB2A-000C-4B9E-B426-1DCA8A1118C7}" dt="2019-10-09T00:00:03.537" v="981"/>
          <ac:inkMkLst>
            <pc:docMk/>
            <pc:sldMk cId="1027630589" sldId="261"/>
            <ac:inkMk id="210" creationId="{A742E066-069C-4DC9-AF0A-6D801513FAE9}"/>
          </ac:inkMkLst>
        </pc:inkChg>
        <pc:inkChg chg="add mod">
          <ac:chgData name="Nikhil Khandelwal" userId="d075ed09f8e7779e" providerId="LiveId" clId="{3D93BB2A-000C-4B9E-B426-1DCA8A1118C7}" dt="2019-10-09T00:00:30.718" v="1012"/>
          <ac:inkMkLst>
            <pc:docMk/>
            <pc:sldMk cId="1027630589" sldId="261"/>
            <ac:inkMk id="212" creationId="{534FF24F-D4D1-4C05-88E3-695A3A7EB3AD}"/>
          </ac:inkMkLst>
        </pc:inkChg>
        <pc:inkChg chg="add mod">
          <ac:chgData name="Nikhil Khandelwal" userId="d075ed09f8e7779e" providerId="LiveId" clId="{3D93BB2A-000C-4B9E-B426-1DCA8A1118C7}" dt="2019-10-09T00:00:30.718" v="1012"/>
          <ac:inkMkLst>
            <pc:docMk/>
            <pc:sldMk cId="1027630589" sldId="261"/>
            <ac:inkMk id="213" creationId="{34178F02-25DB-4B30-A9A8-0FEC26095976}"/>
          </ac:inkMkLst>
        </pc:inkChg>
        <pc:inkChg chg="add mod">
          <ac:chgData name="Nikhil Khandelwal" userId="d075ed09f8e7779e" providerId="LiveId" clId="{3D93BB2A-000C-4B9E-B426-1DCA8A1118C7}" dt="2019-10-09T00:00:30.718" v="1012"/>
          <ac:inkMkLst>
            <pc:docMk/>
            <pc:sldMk cId="1027630589" sldId="261"/>
            <ac:inkMk id="214" creationId="{CABD5FF2-D79C-4933-A3CD-B6B5F12EC262}"/>
          </ac:inkMkLst>
        </pc:inkChg>
        <pc:inkChg chg="add mod">
          <ac:chgData name="Nikhil Khandelwal" userId="d075ed09f8e7779e" providerId="LiveId" clId="{3D93BB2A-000C-4B9E-B426-1DCA8A1118C7}" dt="2019-10-09T00:00:30.718" v="1012"/>
          <ac:inkMkLst>
            <pc:docMk/>
            <pc:sldMk cId="1027630589" sldId="261"/>
            <ac:inkMk id="215" creationId="{B58D2BEB-A8A6-4D96-8C94-A7E4689C789B}"/>
          </ac:inkMkLst>
        </pc:inkChg>
        <pc:inkChg chg="add mod">
          <ac:chgData name="Nikhil Khandelwal" userId="d075ed09f8e7779e" providerId="LiveId" clId="{3D93BB2A-000C-4B9E-B426-1DCA8A1118C7}" dt="2019-10-09T00:00:30.718" v="1012"/>
          <ac:inkMkLst>
            <pc:docMk/>
            <pc:sldMk cId="1027630589" sldId="261"/>
            <ac:inkMk id="216" creationId="{26A478D8-0E9B-47BC-98B3-A14ABF3602F8}"/>
          </ac:inkMkLst>
        </pc:inkChg>
        <pc:inkChg chg="add mod">
          <ac:chgData name="Nikhil Khandelwal" userId="d075ed09f8e7779e" providerId="LiveId" clId="{3D93BB2A-000C-4B9E-B426-1DCA8A1118C7}" dt="2019-10-09T00:00:30.718" v="1012"/>
          <ac:inkMkLst>
            <pc:docMk/>
            <pc:sldMk cId="1027630589" sldId="261"/>
            <ac:inkMk id="217" creationId="{07556AA1-E84C-4E87-8701-D1CCDE2078AD}"/>
          </ac:inkMkLst>
        </pc:inkChg>
        <pc:inkChg chg="add mod">
          <ac:chgData name="Nikhil Khandelwal" userId="d075ed09f8e7779e" providerId="LiveId" clId="{3D93BB2A-000C-4B9E-B426-1DCA8A1118C7}" dt="2019-10-09T00:00:30.718" v="1012"/>
          <ac:inkMkLst>
            <pc:docMk/>
            <pc:sldMk cId="1027630589" sldId="261"/>
            <ac:inkMk id="218" creationId="{8F65175C-67CE-44FF-8A52-04F6D9D082B1}"/>
          </ac:inkMkLst>
        </pc:inkChg>
        <pc:inkChg chg="add mod">
          <ac:chgData name="Nikhil Khandelwal" userId="d075ed09f8e7779e" providerId="LiveId" clId="{3D93BB2A-000C-4B9E-B426-1DCA8A1118C7}" dt="2019-10-09T00:00:30.718" v="1012"/>
          <ac:inkMkLst>
            <pc:docMk/>
            <pc:sldMk cId="1027630589" sldId="261"/>
            <ac:inkMk id="219" creationId="{84AAF89F-FB6D-4939-8BEE-B399DC7ACFFE}"/>
          </ac:inkMkLst>
        </pc:inkChg>
        <pc:inkChg chg="add del mod">
          <ac:chgData name="Nikhil Khandelwal" userId="d075ed09f8e7779e" providerId="LiveId" clId="{3D93BB2A-000C-4B9E-B426-1DCA8A1118C7}" dt="2019-10-09T00:00:16.848" v="994" actId="9405"/>
          <ac:inkMkLst>
            <pc:docMk/>
            <pc:sldMk cId="1027630589" sldId="261"/>
            <ac:inkMk id="220" creationId="{ED1FC7D6-9E3A-4C0D-9225-65A43E4FAC98}"/>
          </ac:inkMkLst>
        </pc:inkChg>
        <pc:inkChg chg="add del mod">
          <ac:chgData name="Nikhil Khandelwal" userId="d075ed09f8e7779e" providerId="LiveId" clId="{3D93BB2A-000C-4B9E-B426-1DCA8A1118C7}" dt="2019-10-09T00:00:15.173" v="993" actId="9405"/>
          <ac:inkMkLst>
            <pc:docMk/>
            <pc:sldMk cId="1027630589" sldId="261"/>
            <ac:inkMk id="221" creationId="{7CB02781-C11D-4FA7-8A8D-F8B542783EF9}"/>
          </ac:inkMkLst>
        </pc:inkChg>
        <pc:inkChg chg="add mod">
          <ac:chgData name="Nikhil Khandelwal" userId="d075ed09f8e7779e" providerId="LiveId" clId="{3D93BB2A-000C-4B9E-B426-1DCA8A1118C7}" dt="2019-10-09T00:00:30.718" v="1012"/>
          <ac:inkMkLst>
            <pc:docMk/>
            <pc:sldMk cId="1027630589" sldId="261"/>
            <ac:inkMk id="223" creationId="{0167D226-BABF-4AEE-AA54-72796B8E009E}"/>
          </ac:inkMkLst>
        </pc:inkChg>
        <pc:inkChg chg="add mod">
          <ac:chgData name="Nikhil Khandelwal" userId="d075ed09f8e7779e" providerId="LiveId" clId="{3D93BB2A-000C-4B9E-B426-1DCA8A1118C7}" dt="2019-10-09T00:00:30.718" v="1012"/>
          <ac:inkMkLst>
            <pc:docMk/>
            <pc:sldMk cId="1027630589" sldId="261"/>
            <ac:inkMk id="224" creationId="{FF95CE06-94E9-4E2C-B210-8C5E9D1196CC}"/>
          </ac:inkMkLst>
        </pc:inkChg>
        <pc:inkChg chg="add mod">
          <ac:chgData name="Nikhil Khandelwal" userId="d075ed09f8e7779e" providerId="LiveId" clId="{3D93BB2A-000C-4B9E-B426-1DCA8A1118C7}" dt="2019-10-09T00:00:30.718" v="1012"/>
          <ac:inkMkLst>
            <pc:docMk/>
            <pc:sldMk cId="1027630589" sldId="261"/>
            <ac:inkMk id="225" creationId="{78B83D8B-6CFD-467E-A221-58BC09116F63}"/>
          </ac:inkMkLst>
        </pc:inkChg>
        <pc:inkChg chg="add mod">
          <ac:chgData name="Nikhil Khandelwal" userId="d075ed09f8e7779e" providerId="LiveId" clId="{3D93BB2A-000C-4B9E-B426-1DCA8A1118C7}" dt="2019-10-09T00:00:30.718" v="1012"/>
          <ac:inkMkLst>
            <pc:docMk/>
            <pc:sldMk cId="1027630589" sldId="261"/>
            <ac:inkMk id="227" creationId="{2689AC89-DAB4-409D-BFF8-D278B14FE133}"/>
          </ac:inkMkLst>
        </pc:inkChg>
        <pc:inkChg chg="add mod">
          <ac:chgData name="Nikhil Khandelwal" userId="d075ed09f8e7779e" providerId="LiveId" clId="{3D93BB2A-000C-4B9E-B426-1DCA8A1118C7}" dt="2019-10-09T00:00:30.718" v="1012"/>
          <ac:inkMkLst>
            <pc:docMk/>
            <pc:sldMk cId="1027630589" sldId="261"/>
            <ac:inkMk id="229" creationId="{5B76B894-2501-445C-BC69-2B5C431089FF}"/>
          </ac:inkMkLst>
        </pc:inkChg>
        <pc:inkChg chg="add mod">
          <ac:chgData name="Nikhil Khandelwal" userId="d075ed09f8e7779e" providerId="LiveId" clId="{3D93BB2A-000C-4B9E-B426-1DCA8A1118C7}" dt="2019-10-09T00:00:30.718" v="1012"/>
          <ac:inkMkLst>
            <pc:docMk/>
            <pc:sldMk cId="1027630589" sldId="261"/>
            <ac:inkMk id="230" creationId="{D5AD6A4A-50DC-4EF6-BBFC-EC3F19074D15}"/>
          </ac:inkMkLst>
        </pc:inkChg>
        <pc:inkChg chg="add mod">
          <ac:chgData name="Nikhil Khandelwal" userId="d075ed09f8e7779e" providerId="LiveId" clId="{3D93BB2A-000C-4B9E-B426-1DCA8A1118C7}" dt="2019-10-09T00:00:30.718" v="1012"/>
          <ac:inkMkLst>
            <pc:docMk/>
            <pc:sldMk cId="1027630589" sldId="261"/>
            <ac:inkMk id="232" creationId="{D1BBBE9E-5800-4E85-9A24-0D215249BAEA}"/>
          </ac:inkMkLst>
        </pc:inkChg>
        <pc:inkChg chg="add mod">
          <ac:chgData name="Nikhil Khandelwal" userId="d075ed09f8e7779e" providerId="LiveId" clId="{3D93BB2A-000C-4B9E-B426-1DCA8A1118C7}" dt="2019-10-09T00:00:30.718" v="1012"/>
          <ac:inkMkLst>
            <pc:docMk/>
            <pc:sldMk cId="1027630589" sldId="261"/>
            <ac:inkMk id="233" creationId="{7D0D6783-0D20-485C-8CF5-B4D4E5944139}"/>
          </ac:inkMkLst>
        </pc:inkChg>
        <pc:inkChg chg="add mod">
          <ac:chgData name="Nikhil Khandelwal" userId="d075ed09f8e7779e" providerId="LiveId" clId="{3D93BB2A-000C-4B9E-B426-1DCA8A1118C7}" dt="2019-10-09T00:00:30.718" v="1012"/>
          <ac:inkMkLst>
            <pc:docMk/>
            <pc:sldMk cId="1027630589" sldId="261"/>
            <ac:inkMk id="234" creationId="{7464F032-DBF7-4053-94E1-3B1E0F7ED60C}"/>
          </ac:inkMkLst>
        </pc:inkChg>
        <pc:inkChg chg="add mod">
          <ac:chgData name="Nikhil Khandelwal" userId="d075ed09f8e7779e" providerId="LiveId" clId="{3D93BB2A-000C-4B9E-B426-1DCA8A1118C7}" dt="2019-10-09T00:00:30.718" v="1012"/>
          <ac:inkMkLst>
            <pc:docMk/>
            <pc:sldMk cId="1027630589" sldId="261"/>
            <ac:inkMk id="235" creationId="{AE7535E2-DA5E-4152-BB6F-800201A271A9}"/>
          </ac:inkMkLst>
        </pc:inkChg>
        <pc:inkChg chg="add mod">
          <ac:chgData name="Nikhil Khandelwal" userId="d075ed09f8e7779e" providerId="LiveId" clId="{3D93BB2A-000C-4B9E-B426-1DCA8A1118C7}" dt="2019-10-09T00:00:30.718" v="1012"/>
          <ac:inkMkLst>
            <pc:docMk/>
            <pc:sldMk cId="1027630589" sldId="261"/>
            <ac:inkMk id="236" creationId="{C865457A-8EE8-4C3D-AEA3-11E30077D5E8}"/>
          </ac:inkMkLst>
        </pc:inkChg>
        <pc:inkChg chg="add mod">
          <ac:chgData name="Nikhil Khandelwal" userId="d075ed09f8e7779e" providerId="LiveId" clId="{3D93BB2A-000C-4B9E-B426-1DCA8A1118C7}" dt="2019-10-09T00:00:30.718" v="1012"/>
          <ac:inkMkLst>
            <pc:docMk/>
            <pc:sldMk cId="1027630589" sldId="261"/>
            <ac:inkMk id="238" creationId="{E81B146B-00A0-4B5E-8A6D-825B8D7A7A70}"/>
          </ac:inkMkLst>
        </pc:inkChg>
        <pc:inkChg chg="add mod">
          <ac:chgData name="Nikhil Khandelwal" userId="d075ed09f8e7779e" providerId="LiveId" clId="{3D93BB2A-000C-4B9E-B426-1DCA8A1118C7}" dt="2019-10-09T00:00:30.718" v="1012"/>
          <ac:inkMkLst>
            <pc:docMk/>
            <pc:sldMk cId="1027630589" sldId="261"/>
            <ac:inkMk id="239" creationId="{8EF5ED4C-59C6-4031-9681-8506F533D3A6}"/>
          </ac:inkMkLst>
        </pc:inkChg>
        <pc:inkChg chg="add del">
          <ac:chgData name="Nikhil Khandelwal" userId="d075ed09f8e7779e" providerId="LiveId" clId="{3D93BB2A-000C-4B9E-B426-1DCA8A1118C7}" dt="2019-10-09T00:17:28.100" v="1623" actId="9405"/>
          <ac:inkMkLst>
            <pc:docMk/>
            <pc:sldMk cId="1027630589" sldId="261"/>
            <ac:inkMk id="241" creationId="{05C61C69-D959-4362-BA4D-09AC007A0881}"/>
          </ac:inkMkLst>
        </pc:inkChg>
        <pc:inkChg chg="add del">
          <ac:chgData name="Nikhil Khandelwal" userId="d075ed09f8e7779e" providerId="LiveId" clId="{3D93BB2A-000C-4B9E-B426-1DCA8A1118C7}" dt="2019-10-09T00:17:35.565" v="1625" actId="9405"/>
          <ac:inkMkLst>
            <pc:docMk/>
            <pc:sldMk cId="1027630589" sldId="261"/>
            <ac:inkMk id="242" creationId="{C67E7C29-EBF0-47B1-8863-CD5AE8AF4784}"/>
          </ac:inkMkLst>
        </pc:inkChg>
      </pc:sldChg>
      <pc:sldChg chg="modSp add">
        <pc:chgData name="Nikhil Khandelwal" userId="d075ed09f8e7779e" providerId="LiveId" clId="{3D93BB2A-000C-4B9E-B426-1DCA8A1118C7}" dt="2019-10-09T00:39:58.894" v="2459" actId="20577"/>
        <pc:sldMkLst>
          <pc:docMk/>
          <pc:sldMk cId="1379951691" sldId="262"/>
        </pc:sldMkLst>
        <pc:spChg chg="mod">
          <ac:chgData name="Nikhil Khandelwal" userId="d075ed09f8e7779e" providerId="LiveId" clId="{3D93BB2A-000C-4B9E-B426-1DCA8A1118C7}" dt="2019-10-09T00:25:47.780" v="1728" actId="20577"/>
          <ac:spMkLst>
            <pc:docMk/>
            <pc:sldMk cId="1379951691" sldId="262"/>
            <ac:spMk id="2" creationId="{510E9200-31F2-44D0-877D-495F4C75DA5A}"/>
          </ac:spMkLst>
        </pc:spChg>
        <pc:spChg chg="mod">
          <ac:chgData name="Nikhil Khandelwal" userId="d075ed09f8e7779e" providerId="LiveId" clId="{3D93BB2A-000C-4B9E-B426-1DCA8A1118C7}" dt="2019-10-09T00:39:58.894" v="2459" actId="20577"/>
          <ac:spMkLst>
            <pc:docMk/>
            <pc:sldMk cId="1379951691" sldId="262"/>
            <ac:spMk id="3" creationId="{744288FC-2D6C-4FAC-84BC-AE962C3AC3BF}"/>
          </ac:spMkLst>
        </pc:spChg>
      </pc:sldChg>
      <pc:sldChg chg="addSp delSp modSp add del mod setBg">
        <pc:chgData name="Nikhil Khandelwal" userId="d075ed09f8e7779e" providerId="LiveId" clId="{3D93BB2A-000C-4B9E-B426-1DCA8A1118C7}" dt="2019-10-09T00:48:34.594" v="2490" actId="2696"/>
        <pc:sldMkLst>
          <pc:docMk/>
          <pc:sldMk cId="1930687473" sldId="263"/>
        </pc:sldMkLst>
        <pc:spChg chg="mod">
          <ac:chgData name="Nikhil Khandelwal" userId="d075ed09f8e7779e" providerId="LiveId" clId="{3D93BB2A-000C-4B9E-B426-1DCA8A1118C7}" dt="2019-10-09T00:47:15.178" v="2471" actId="26606"/>
          <ac:spMkLst>
            <pc:docMk/>
            <pc:sldMk cId="1930687473" sldId="263"/>
            <ac:spMk id="2" creationId="{C5E20BA2-E185-4E86-8849-2B0FD513DA2E}"/>
          </ac:spMkLst>
        </pc:spChg>
        <pc:spChg chg="del">
          <ac:chgData name="Nikhil Khandelwal" userId="d075ed09f8e7779e" providerId="LiveId" clId="{3D93BB2A-000C-4B9E-B426-1DCA8A1118C7}" dt="2019-10-09T00:47:15.178" v="2471" actId="26606"/>
          <ac:spMkLst>
            <pc:docMk/>
            <pc:sldMk cId="1930687473" sldId="263"/>
            <ac:spMk id="3" creationId="{70305904-46AC-4C15-8D67-1D546D0A702B}"/>
          </ac:spMkLst>
        </pc:spChg>
        <pc:spChg chg="add">
          <ac:chgData name="Nikhil Khandelwal" userId="d075ed09f8e7779e" providerId="LiveId" clId="{3D93BB2A-000C-4B9E-B426-1DCA8A1118C7}" dt="2019-10-09T00:47:15.178" v="2471" actId="26606"/>
          <ac:spMkLst>
            <pc:docMk/>
            <pc:sldMk cId="1930687473" sldId="263"/>
            <ac:spMk id="10" creationId="{4E4490D0-3672-446A-AC12-B4830333BDDD}"/>
          </ac:spMkLst>
        </pc:spChg>
        <pc:spChg chg="add">
          <ac:chgData name="Nikhil Khandelwal" userId="d075ed09f8e7779e" providerId="LiveId" clId="{3D93BB2A-000C-4B9E-B426-1DCA8A1118C7}" dt="2019-10-09T00:47:15.178" v="2471" actId="26606"/>
          <ac:spMkLst>
            <pc:docMk/>
            <pc:sldMk cId="1930687473" sldId="263"/>
            <ac:spMk id="12" creationId="{39CB82C2-DF65-4EC1-8280-F201D50F570B}"/>
          </ac:spMkLst>
        </pc:spChg>
        <pc:spChg chg="add">
          <ac:chgData name="Nikhil Khandelwal" userId="d075ed09f8e7779e" providerId="LiveId" clId="{3D93BB2A-000C-4B9E-B426-1DCA8A1118C7}" dt="2019-10-09T00:47:15.178" v="2471" actId="26606"/>
          <ac:spMkLst>
            <pc:docMk/>
            <pc:sldMk cId="1930687473" sldId="263"/>
            <ac:spMk id="16" creationId="{AE220058-3FCE-496E-ADF2-D8A6961F39F6}"/>
          </ac:spMkLst>
        </pc:spChg>
        <pc:spChg chg="add">
          <ac:chgData name="Nikhil Khandelwal" userId="d075ed09f8e7779e" providerId="LiveId" clId="{3D93BB2A-000C-4B9E-B426-1DCA8A1118C7}" dt="2019-10-09T00:47:15.178" v="2471" actId="26606"/>
          <ac:spMkLst>
            <pc:docMk/>
            <pc:sldMk cId="1930687473" sldId="263"/>
            <ac:spMk id="20" creationId="{3E9C5090-7D25-41E3-A6D3-CCAEE505E785}"/>
          </ac:spMkLst>
        </pc:spChg>
        <pc:spChg chg="add">
          <ac:chgData name="Nikhil Khandelwal" userId="d075ed09f8e7779e" providerId="LiveId" clId="{3D93BB2A-000C-4B9E-B426-1DCA8A1118C7}" dt="2019-10-09T00:47:15.178" v="2471" actId="26606"/>
          <ac:spMkLst>
            <pc:docMk/>
            <pc:sldMk cId="1930687473" sldId="263"/>
            <ac:spMk id="22" creationId="{11BF8809-0DAC-41E5-A212-ACB4A01BE95B}"/>
          </ac:spMkLst>
        </pc:spChg>
        <pc:picChg chg="add">
          <ac:chgData name="Nikhil Khandelwal" userId="d075ed09f8e7779e" providerId="LiveId" clId="{3D93BB2A-000C-4B9E-B426-1DCA8A1118C7}" dt="2019-10-09T00:47:15.178" v="2471" actId="26606"/>
          <ac:picMkLst>
            <pc:docMk/>
            <pc:sldMk cId="1930687473" sldId="263"/>
            <ac:picMk id="7" creationId="{C0B60FB4-B0F4-4A86-A836-701980C78A4B}"/>
          </ac:picMkLst>
        </pc:picChg>
        <pc:cxnChg chg="add">
          <ac:chgData name="Nikhil Khandelwal" userId="d075ed09f8e7779e" providerId="LiveId" clId="{3D93BB2A-000C-4B9E-B426-1DCA8A1118C7}" dt="2019-10-09T00:47:15.178" v="2471" actId="26606"/>
          <ac:cxnSpMkLst>
            <pc:docMk/>
            <pc:sldMk cId="1930687473" sldId="263"/>
            <ac:cxnSpMk id="14" creationId="{7E1D4427-852B-4B37-8E76-0E9F1810BA2A}"/>
          </ac:cxnSpMkLst>
        </pc:cxnChg>
        <pc:cxnChg chg="add">
          <ac:chgData name="Nikhil Khandelwal" userId="d075ed09f8e7779e" providerId="LiveId" clId="{3D93BB2A-000C-4B9E-B426-1DCA8A1118C7}" dt="2019-10-09T00:47:15.178" v="2471" actId="26606"/>
          <ac:cxnSpMkLst>
            <pc:docMk/>
            <pc:sldMk cId="1930687473" sldId="263"/>
            <ac:cxnSpMk id="18" creationId="{E193F809-7E50-4AAD-8E26-878207931CB5}"/>
          </ac:cxnSpMkLst>
        </pc:cxnChg>
      </pc:sldChg>
    </pc:docChg>
  </pc:docChgLst>
  <pc:docChgLst>
    <pc:chgData name="Nikhil Khandelwal" userId="d075ed09f8e7779e" providerId="LiveId" clId="{8FC92813-CB7B-4379-9FA4-D00A51F9EB28}"/>
    <pc:docChg chg="modSld">
      <pc:chgData name="Nikhil Khandelwal" userId="d075ed09f8e7779e" providerId="LiveId" clId="{8FC92813-CB7B-4379-9FA4-D00A51F9EB28}" dt="2019-11-11T18:37:39.736" v="0" actId="1076"/>
      <pc:docMkLst>
        <pc:docMk/>
      </pc:docMkLst>
      <pc:sldChg chg="modSp">
        <pc:chgData name="Nikhil Khandelwal" userId="d075ed09f8e7779e" providerId="LiveId" clId="{8FC92813-CB7B-4379-9FA4-D00A51F9EB28}" dt="2019-11-11T18:37:39.736" v="0" actId="1076"/>
        <pc:sldMkLst>
          <pc:docMk/>
          <pc:sldMk cId="1027630589" sldId="261"/>
        </pc:sldMkLst>
        <pc:picChg chg="mod">
          <ac:chgData name="Nikhil Khandelwal" userId="d075ed09f8e7779e" providerId="LiveId" clId="{8FC92813-CB7B-4379-9FA4-D00A51F9EB28}" dt="2019-11-11T18:37:39.736" v="0" actId="1076"/>
          <ac:picMkLst>
            <pc:docMk/>
            <pc:sldMk cId="1027630589" sldId="261"/>
            <ac:picMk id="12" creationId="{4E4F0CDC-5D8D-446D-A9BB-1A423D6AE94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6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03363-0EC8-46DD-8105-799D00CB8C7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81E51FB-0C97-4ECD-97AA-02F6226599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Python (Django)</a:t>
          </a:r>
        </a:p>
      </dgm:t>
    </dgm:pt>
    <dgm:pt modelId="{84E4F567-D6A7-4D3D-A3BB-C322B5E9C981}" type="parTrans" cxnId="{DFC23996-9FB9-45E7-BC3E-1476F1863201}">
      <dgm:prSet/>
      <dgm:spPr/>
      <dgm:t>
        <a:bodyPr/>
        <a:lstStyle/>
        <a:p>
          <a:endParaRPr lang="en-US"/>
        </a:p>
      </dgm:t>
    </dgm:pt>
    <dgm:pt modelId="{D8EF2F08-161E-41F9-9D82-059790DA4998}" type="sibTrans" cxnId="{DFC23996-9FB9-45E7-BC3E-1476F1863201}">
      <dgm:prSet/>
      <dgm:spPr/>
      <dgm:t>
        <a:bodyPr/>
        <a:lstStyle/>
        <a:p>
          <a:endParaRPr lang="en-US"/>
        </a:p>
      </dgm:t>
    </dgm:pt>
    <dgm:pt modelId="{F47AFFD8-D207-4C32-AEDD-A03D632D5E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Angular for UI</a:t>
          </a:r>
        </a:p>
      </dgm:t>
    </dgm:pt>
    <dgm:pt modelId="{DBF2B254-70B0-4978-99C9-98AEC44D1181}" type="parTrans" cxnId="{A9227897-D272-40F2-955C-B4A5BFD57D37}">
      <dgm:prSet/>
      <dgm:spPr/>
      <dgm:t>
        <a:bodyPr/>
        <a:lstStyle/>
        <a:p>
          <a:endParaRPr lang="en-US"/>
        </a:p>
      </dgm:t>
    </dgm:pt>
    <dgm:pt modelId="{8986E48D-AFAE-41E9-95C6-97CE29DB0552}" type="sibTrans" cxnId="{A9227897-D272-40F2-955C-B4A5BFD57D37}">
      <dgm:prSet/>
      <dgm:spPr/>
      <dgm:t>
        <a:bodyPr/>
        <a:lstStyle/>
        <a:p>
          <a:endParaRPr lang="en-US"/>
        </a:p>
      </dgm:t>
    </dgm:pt>
    <dgm:pt modelId="{FD764E5E-4FA7-4FF6-AAFE-2C5D4B8F35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SQL DB</a:t>
          </a:r>
        </a:p>
      </dgm:t>
    </dgm:pt>
    <dgm:pt modelId="{0B088448-C7C6-4108-8B04-E25BC2FEE4BE}" type="parTrans" cxnId="{AEE28907-E4F0-46AA-9161-1487BDC91D1B}">
      <dgm:prSet/>
      <dgm:spPr/>
      <dgm:t>
        <a:bodyPr/>
        <a:lstStyle/>
        <a:p>
          <a:endParaRPr lang="en-US"/>
        </a:p>
      </dgm:t>
    </dgm:pt>
    <dgm:pt modelId="{7BD31527-0D01-4ACE-974F-5ED885EA8658}" type="sibTrans" cxnId="{AEE28907-E4F0-46AA-9161-1487BDC91D1B}">
      <dgm:prSet/>
      <dgm:spPr/>
      <dgm:t>
        <a:bodyPr/>
        <a:lstStyle/>
        <a:p>
          <a:endParaRPr lang="en-US"/>
        </a:p>
      </dgm:t>
    </dgm:pt>
    <dgm:pt modelId="{AECAF47D-3BEA-400D-AC8F-59579799F9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Google Cloud Vision API</a:t>
          </a:r>
        </a:p>
      </dgm:t>
    </dgm:pt>
    <dgm:pt modelId="{C4394FD5-72D1-4111-B7C8-89CBBF074869}" type="parTrans" cxnId="{56287866-7B50-41B9-A09C-B74DE10FC483}">
      <dgm:prSet/>
      <dgm:spPr/>
      <dgm:t>
        <a:bodyPr/>
        <a:lstStyle/>
        <a:p>
          <a:endParaRPr lang="en-IN"/>
        </a:p>
      </dgm:t>
    </dgm:pt>
    <dgm:pt modelId="{2156F9C0-AE04-42D0-A773-11E27C7C8550}" type="sibTrans" cxnId="{56287866-7B50-41B9-A09C-B74DE10FC483}">
      <dgm:prSet/>
      <dgm:spPr/>
      <dgm:t>
        <a:bodyPr/>
        <a:lstStyle/>
        <a:p>
          <a:endParaRPr lang="en-IN"/>
        </a:p>
      </dgm:t>
    </dgm:pt>
    <dgm:pt modelId="{BDA9F9C4-B44B-4C18-ABAE-AD9C1D08A565}" type="pres">
      <dgm:prSet presAssocID="{40B03363-0EC8-46DD-8105-799D00CB8C7A}" presName="root" presStyleCnt="0">
        <dgm:presLayoutVars>
          <dgm:dir/>
          <dgm:resizeHandles val="exact"/>
        </dgm:presLayoutVars>
      </dgm:prSet>
      <dgm:spPr/>
    </dgm:pt>
    <dgm:pt modelId="{362DF351-2BFF-47E9-94BF-F1ADBD3E1DB4}" type="pres">
      <dgm:prSet presAssocID="{981E51FB-0C97-4ECD-97AA-02F622659940}" presName="compNode" presStyleCnt="0"/>
      <dgm:spPr/>
    </dgm:pt>
    <dgm:pt modelId="{905B27BB-28BB-438D-A670-F01DEBD9A19D}" type="pres">
      <dgm:prSet presAssocID="{981E51FB-0C97-4ECD-97AA-02F622659940}" presName="iconBgRect" presStyleLbl="bgShp" presStyleIdx="0" presStyleCnt="4"/>
      <dgm:spPr/>
    </dgm:pt>
    <dgm:pt modelId="{8925BA35-6D30-4ADC-BCFE-ECE7ED0F87FC}" type="pres">
      <dgm:prSet presAssocID="{981E51FB-0C97-4ECD-97AA-02F6226599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9C3A9F62-2599-4659-BCC1-42BAC40F55FE}" type="pres">
      <dgm:prSet presAssocID="{981E51FB-0C97-4ECD-97AA-02F622659940}" presName="spaceRect" presStyleCnt="0"/>
      <dgm:spPr/>
    </dgm:pt>
    <dgm:pt modelId="{E42AA694-0191-4FC1-BD35-36E2C900FE9F}" type="pres">
      <dgm:prSet presAssocID="{981E51FB-0C97-4ECD-97AA-02F622659940}" presName="textRect" presStyleLbl="revTx" presStyleIdx="0" presStyleCnt="4">
        <dgm:presLayoutVars>
          <dgm:chMax val="1"/>
          <dgm:chPref val="1"/>
        </dgm:presLayoutVars>
      </dgm:prSet>
      <dgm:spPr/>
    </dgm:pt>
    <dgm:pt modelId="{8165587D-014A-41C3-802E-59468A209CFB}" type="pres">
      <dgm:prSet presAssocID="{D8EF2F08-161E-41F9-9D82-059790DA4998}" presName="sibTrans" presStyleCnt="0"/>
      <dgm:spPr/>
    </dgm:pt>
    <dgm:pt modelId="{F37B34E8-B9A3-4812-94C8-D891AF5986AA}" type="pres">
      <dgm:prSet presAssocID="{F47AFFD8-D207-4C32-AEDD-A03D632D5E79}" presName="compNode" presStyleCnt="0"/>
      <dgm:spPr/>
    </dgm:pt>
    <dgm:pt modelId="{D7792135-E7F4-443D-8F94-3BF6D593F613}" type="pres">
      <dgm:prSet presAssocID="{F47AFFD8-D207-4C32-AEDD-A03D632D5E79}" presName="iconBgRect" presStyleLbl="bgShp" presStyleIdx="1" presStyleCnt="4"/>
      <dgm:spPr/>
    </dgm:pt>
    <dgm:pt modelId="{A1FAAF01-DF63-4AFB-B0D8-5B0587265141}" type="pres">
      <dgm:prSet presAssocID="{F47AFFD8-D207-4C32-AEDD-A03D632D5E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16B117D-4A32-47FB-B1DB-18EF1A0ABEDC}" type="pres">
      <dgm:prSet presAssocID="{F47AFFD8-D207-4C32-AEDD-A03D632D5E79}" presName="spaceRect" presStyleCnt="0"/>
      <dgm:spPr/>
    </dgm:pt>
    <dgm:pt modelId="{699E30E0-6A8D-43D6-B7CA-6B84F7D25034}" type="pres">
      <dgm:prSet presAssocID="{F47AFFD8-D207-4C32-AEDD-A03D632D5E79}" presName="textRect" presStyleLbl="revTx" presStyleIdx="1" presStyleCnt="4">
        <dgm:presLayoutVars>
          <dgm:chMax val="1"/>
          <dgm:chPref val="1"/>
        </dgm:presLayoutVars>
      </dgm:prSet>
      <dgm:spPr/>
    </dgm:pt>
    <dgm:pt modelId="{584F62FE-0CE6-42CA-9E58-68346EA6C27C}" type="pres">
      <dgm:prSet presAssocID="{8986E48D-AFAE-41E9-95C6-97CE29DB0552}" presName="sibTrans" presStyleCnt="0"/>
      <dgm:spPr/>
    </dgm:pt>
    <dgm:pt modelId="{49AE4CB8-F0B9-4A9C-B79D-C31552991FDB}" type="pres">
      <dgm:prSet presAssocID="{FD764E5E-4FA7-4FF6-AAFE-2C5D4B8F3542}" presName="compNode" presStyleCnt="0"/>
      <dgm:spPr/>
    </dgm:pt>
    <dgm:pt modelId="{F931C169-5665-435D-B528-58B287031421}" type="pres">
      <dgm:prSet presAssocID="{FD764E5E-4FA7-4FF6-AAFE-2C5D4B8F3542}" presName="iconBgRect" presStyleLbl="bgShp" presStyleIdx="2" presStyleCnt="4"/>
      <dgm:spPr/>
    </dgm:pt>
    <dgm:pt modelId="{0D4723E1-0745-4152-948B-7F5E4DA93FCE}" type="pres">
      <dgm:prSet presAssocID="{FD764E5E-4FA7-4FF6-AAFE-2C5D4B8F35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CFA82F5-93E2-4D58-9DD3-9985BBDCAA86}" type="pres">
      <dgm:prSet presAssocID="{FD764E5E-4FA7-4FF6-AAFE-2C5D4B8F3542}" presName="spaceRect" presStyleCnt="0"/>
      <dgm:spPr/>
    </dgm:pt>
    <dgm:pt modelId="{2A084A8B-6C30-49C9-9793-CD45226003F9}" type="pres">
      <dgm:prSet presAssocID="{FD764E5E-4FA7-4FF6-AAFE-2C5D4B8F3542}" presName="textRect" presStyleLbl="revTx" presStyleIdx="2" presStyleCnt="4">
        <dgm:presLayoutVars>
          <dgm:chMax val="1"/>
          <dgm:chPref val="1"/>
        </dgm:presLayoutVars>
      </dgm:prSet>
      <dgm:spPr/>
    </dgm:pt>
    <dgm:pt modelId="{26D98077-47C6-48B4-9F62-08BDE9626999}" type="pres">
      <dgm:prSet presAssocID="{7BD31527-0D01-4ACE-974F-5ED885EA8658}" presName="sibTrans" presStyleCnt="0"/>
      <dgm:spPr/>
    </dgm:pt>
    <dgm:pt modelId="{EF5996B1-5216-49C9-8F04-69CFD3EE45F0}" type="pres">
      <dgm:prSet presAssocID="{AECAF47D-3BEA-400D-AC8F-59579799F9F6}" presName="compNode" presStyleCnt="0"/>
      <dgm:spPr/>
    </dgm:pt>
    <dgm:pt modelId="{0523B76A-2CBF-4B4A-B4A4-9EA54B589A19}" type="pres">
      <dgm:prSet presAssocID="{AECAF47D-3BEA-400D-AC8F-59579799F9F6}" presName="iconBgRect" presStyleLbl="bgShp" presStyleIdx="3" presStyleCnt="4"/>
      <dgm:spPr/>
    </dgm:pt>
    <dgm:pt modelId="{59C3D359-6595-46E6-AF60-BF0B143457A7}" type="pres">
      <dgm:prSet presAssocID="{AECAF47D-3BEA-400D-AC8F-59579799F9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2762B62F-F144-48CE-8D4E-DD0C2A071B3C}" type="pres">
      <dgm:prSet presAssocID="{AECAF47D-3BEA-400D-AC8F-59579799F9F6}" presName="spaceRect" presStyleCnt="0"/>
      <dgm:spPr/>
    </dgm:pt>
    <dgm:pt modelId="{F585F04A-A9F0-45D5-B65F-F38A366C97CB}" type="pres">
      <dgm:prSet presAssocID="{AECAF47D-3BEA-400D-AC8F-59579799F9F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EE28907-E4F0-46AA-9161-1487BDC91D1B}" srcId="{40B03363-0EC8-46DD-8105-799D00CB8C7A}" destId="{FD764E5E-4FA7-4FF6-AAFE-2C5D4B8F3542}" srcOrd="2" destOrd="0" parTransId="{0B088448-C7C6-4108-8B04-E25BC2FEE4BE}" sibTransId="{7BD31527-0D01-4ACE-974F-5ED885EA8658}"/>
    <dgm:cxn modelId="{4666651E-C40E-43F0-B656-ED4F0AB5A394}" type="presOf" srcId="{FD764E5E-4FA7-4FF6-AAFE-2C5D4B8F3542}" destId="{2A084A8B-6C30-49C9-9793-CD45226003F9}" srcOrd="0" destOrd="0" presId="urn:microsoft.com/office/officeart/2018/5/layout/IconCircleLabelList"/>
    <dgm:cxn modelId="{28FD753E-89CB-4292-BA45-4C9C1AD71946}" type="presOf" srcId="{981E51FB-0C97-4ECD-97AA-02F622659940}" destId="{E42AA694-0191-4FC1-BD35-36E2C900FE9F}" srcOrd="0" destOrd="0" presId="urn:microsoft.com/office/officeart/2018/5/layout/IconCircleLabelList"/>
    <dgm:cxn modelId="{2C1A6A65-5675-4F94-8D5C-C3ADDDDC2708}" type="presOf" srcId="{F47AFFD8-D207-4C32-AEDD-A03D632D5E79}" destId="{699E30E0-6A8D-43D6-B7CA-6B84F7D25034}" srcOrd="0" destOrd="0" presId="urn:microsoft.com/office/officeart/2018/5/layout/IconCircleLabelList"/>
    <dgm:cxn modelId="{56287866-7B50-41B9-A09C-B74DE10FC483}" srcId="{40B03363-0EC8-46DD-8105-799D00CB8C7A}" destId="{AECAF47D-3BEA-400D-AC8F-59579799F9F6}" srcOrd="3" destOrd="0" parTransId="{C4394FD5-72D1-4111-B7C8-89CBBF074869}" sibTransId="{2156F9C0-AE04-42D0-A773-11E27C7C8550}"/>
    <dgm:cxn modelId="{73E5627A-A0AC-48B7-9FC8-1DAD438C9C3D}" type="presOf" srcId="{40B03363-0EC8-46DD-8105-799D00CB8C7A}" destId="{BDA9F9C4-B44B-4C18-ABAE-AD9C1D08A565}" srcOrd="0" destOrd="0" presId="urn:microsoft.com/office/officeart/2018/5/layout/IconCircleLabelList"/>
    <dgm:cxn modelId="{DFC23996-9FB9-45E7-BC3E-1476F1863201}" srcId="{40B03363-0EC8-46DD-8105-799D00CB8C7A}" destId="{981E51FB-0C97-4ECD-97AA-02F622659940}" srcOrd="0" destOrd="0" parTransId="{84E4F567-D6A7-4D3D-A3BB-C322B5E9C981}" sibTransId="{D8EF2F08-161E-41F9-9D82-059790DA4998}"/>
    <dgm:cxn modelId="{A9227897-D272-40F2-955C-B4A5BFD57D37}" srcId="{40B03363-0EC8-46DD-8105-799D00CB8C7A}" destId="{F47AFFD8-D207-4C32-AEDD-A03D632D5E79}" srcOrd="1" destOrd="0" parTransId="{DBF2B254-70B0-4978-99C9-98AEC44D1181}" sibTransId="{8986E48D-AFAE-41E9-95C6-97CE29DB0552}"/>
    <dgm:cxn modelId="{E4B749DB-258A-46D7-B67C-8E6D8B1B48B2}" type="presOf" srcId="{AECAF47D-3BEA-400D-AC8F-59579799F9F6}" destId="{F585F04A-A9F0-45D5-B65F-F38A366C97CB}" srcOrd="0" destOrd="0" presId="urn:microsoft.com/office/officeart/2018/5/layout/IconCircleLabelList"/>
    <dgm:cxn modelId="{9BB23EBB-AF03-4E8A-A17D-C807B737A77C}" type="presParOf" srcId="{BDA9F9C4-B44B-4C18-ABAE-AD9C1D08A565}" destId="{362DF351-2BFF-47E9-94BF-F1ADBD3E1DB4}" srcOrd="0" destOrd="0" presId="urn:microsoft.com/office/officeart/2018/5/layout/IconCircleLabelList"/>
    <dgm:cxn modelId="{B95A9251-1D0D-4371-B12E-216B1B6B490A}" type="presParOf" srcId="{362DF351-2BFF-47E9-94BF-F1ADBD3E1DB4}" destId="{905B27BB-28BB-438D-A670-F01DEBD9A19D}" srcOrd="0" destOrd="0" presId="urn:microsoft.com/office/officeart/2018/5/layout/IconCircleLabelList"/>
    <dgm:cxn modelId="{2BC373A3-03CC-45AC-93B8-0370CBAAF0DA}" type="presParOf" srcId="{362DF351-2BFF-47E9-94BF-F1ADBD3E1DB4}" destId="{8925BA35-6D30-4ADC-BCFE-ECE7ED0F87FC}" srcOrd="1" destOrd="0" presId="urn:microsoft.com/office/officeart/2018/5/layout/IconCircleLabelList"/>
    <dgm:cxn modelId="{E336B020-404B-4EE3-BD52-74AD428B8136}" type="presParOf" srcId="{362DF351-2BFF-47E9-94BF-F1ADBD3E1DB4}" destId="{9C3A9F62-2599-4659-BCC1-42BAC40F55FE}" srcOrd="2" destOrd="0" presId="urn:microsoft.com/office/officeart/2018/5/layout/IconCircleLabelList"/>
    <dgm:cxn modelId="{ED63917C-5FA2-4775-9A54-8F6DC072E944}" type="presParOf" srcId="{362DF351-2BFF-47E9-94BF-F1ADBD3E1DB4}" destId="{E42AA694-0191-4FC1-BD35-36E2C900FE9F}" srcOrd="3" destOrd="0" presId="urn:microsoft.com/office/officeart/2018/5/layout/IconCircleLabelList"/>
    <dgm:cxn modelId="{FC4E6FFC-96CD-4F4D-9A92-EBE2F46A0A86}" type="presParOf" srcId="{BDA9F9C4-B44B-4C18-ABAE-AD9C1D08A565}" destId="{8165587D-014A-41C3-802E-59468A209CFB}" srcOrd="1" destOrd="0" presId="urn:microsoft.com/office/officeart/2018/5/layout/IconCircleLabelList"/>
    <dgm:cxn modelId="{F79ED56F-732C-46F7-8013-CF6F8899EEF8}" type="presParOf" srcId="{BDA9F9C4-B44B-4C18-ABAE-AD9C1D08A565}" destId="{F37B34E8-B9A3-4812-94C8-D891AF5986AA}" srcOrd="2" destOrd="0" presId="urn:microsoft.com/office/officeart/2018/5/layout/IconCircleLabelList"/>
    <dgm:cxn modelId="{4AFAEC96-2B82-49AB-9AB0-9CC9D3BAED29}" type="presParOf" srcId="{F37B34E8-B9A3-4812-94C8-D891AF5986AA}" destId="{D7792135-E7F4-443D-8F94-3BF6D593F613}" srcOrd="0" destOrd="0" presId="urn:microsoft.com/office/officeart/2018/5/layout/IconCircleLabelList"/>
    <dgm:cxn modelId="{FE83DB78-2672-4A3D-91E6-DB5AEC57D3D6}" type="presParOf" srcId="{F37B34E8-B9A3-4812-94C8-D891AF5986AA}" destId="{A1FAAF01-DF63-4AFB-B0D8-5B0587265141}" srcOrd="1" destOrd="0" presId="urn:microsoft.com/office/officeart/2018/5/layout/IconCircleLabelList"/>
    <dgm:cxn modelId="{4D5C149D-F095-4602-9E6F-8DC10B4B8183}" type="presParOf" srcId="{F37B34E8-B9A3-4812-94C8-D891AF5986AA}" destId="{B16B117D-4A32-47FB-B1DB-18EF1A0ABEDC}" srcOrd="2" destOrd="0" presId="urn:microsoft.com/office/officeart/2018/5/layout/IconCircleLabelList"/>
    <dgm:cxn modelId="{7EBF580E-3D8A-458D-9851-10FA18643F90}" type="presParOf" srcId="{F37B34E8-B9A3-4812-94C8-D891AF5986AA}" destId="{699E30E0-6A8D-43D6-B7CA-6B84F7D25034}" srcOrd="3" destOrd="0" presId="urn:microsoft.com/office/officeart/2018/5/layout/IconCircleLabelList"/>
    <dgm:cxn modelId="{42A306A8-DCDB-440D-8B25-5B4BB555AE77}" type="presParOf" srcId="{BDA9F9C4-B44B-4C18-ABAE-AD9C1D08A565}" destId="{584F62FE-0CE6-42CA-9E58-68346EA6C27C}" srcOrd="3" destOrd="0" presId="urn:microsoft.com/office/officeart/2018/5/layout/IconCircleLabelList"/>
    <dgm:cxn modelId="{424727F7-41CF-45E5-92B0-970B1CC5D0DB}" type="presParOf" srcId="{BDA9F9C4-B44B-4C18-ABAE-AD9C1D08A565}" destId="{49AE4CB8-F0B9-4A9C-B79D-C31552991FDB}" srcOrd="4" destOrd="0" presId="urn:microsoft.com/office/officeart/2018/5/layout/IconCircleLabelList"/>
    <dgm:cxn modelId="{2910B987-3644-486E-8597-9E7C4707B382}" type="presParOf" srcId="{49AE4CB8-F0B9-4A9C-B79D-C31552991FDB}" destId="{F931C169-5665-435D-B528-58B287031421}" srcOrd="0" destOrd="0" presId="urn:microsoft.com/office/officeart/2018/5/layout/IconCircleLabelList"/>
    <dgm:cxn modelId="{232C17D7-CBE1-4DFA-AC7A-22D18285A9A4}" type="presParOf" srcId="{49AE4CB8-F0B9-4A9C-B79D-C31552991FDB}" destId="{0D4723E1-0745-4152-948B-7F5E4DA93FCE}" srcOrd="1" destOrd="0" presId="urn:microsoft.com/office/officeart/2018/5/layout/IconCircleLabelList"/>
    <dgm:cxn modelId="{9B2E2454-A87D-4756-9DB0-1422419AF26F}" type="presParOf" srcId="{49AE4CB8-F0B9-4A9C-B79D-C31552991FDB}" destId="{ACFA82F5-93E2-4D58-9DD3-9985BBDCAA86}" srcOrd="2" destOrd="0" presId="urn:microsoft.com/office/officeart/2018/5/layout/IconCircleLabelList"/>
    <dgm:cxn modelId="{1C30F278-D8E4-47DC-BC5F-C73986A734BB}" type="presParOf" srcId="{49AE4CB8-F0B9-4A9C-B79D-C31552991FDB}" destId="{2A084A8B-6C30-49C9-9793-CD45226003F9}" srcOrd="3" destOrd="0" presId="urn:microsoft.com/office/officeart/2018/5/layout/IconCircleLabelList"/>
    <dgm:cxn modelId="{C21AB063-1755-4593-81BF-572A5FD66A97}" type="presParOf" srcId="{BDA9F9C4-B44B-4C18-ABAE-AD9C1D08A565}" destId="{26D98077-47C6-48B4-9F62-08BDE9626999}" srcOrd="5" destOrd="0" presId="urn:microsoft.com/office/officeart/2018/5/layout/IconCircleLabelList"/>
    <dgm:cxn modelId="{F6F0A027-B21C-498C-BACE-443F82A022D8}" type="presParOf" srcId="{BDA9F9C4-B44B-4C18-ABAE-AD9C1D08A565}" destId="{EF5996B1-5216-49C9-8F04-69CFD3EE45F0}" srcOrd="6" destOrd="0" presId="urn:microsoft.com/office/officeart/2018/5/layout/IconCircleLabelList"/>
    <dgm:cxn modelId="{941BE694-E8E7-4DEC-9326-041864CA18B5}" type="presParOf" srcId="{EF5996B1-5216-49C9-8F04-69CFD3EE45F0}" destId="{0523B76A-2CBF-4B4A-B4A4-9EA54B589A19}" srcOrd="0" destOrd="0" presId="urn:microsoft.com/office/officeart/2018/5/layout/IconCircleLabelList"/>
    <dgm:cxn modelId="{0879D674-4391-4E4B-B6C0-3103566E1D9B}" type="presParOf" srcId="{EF5996B1-5216-49C9-8F04-69CFD3EE45F0}" destId="{59C3D359-6595-46E6-AF60-BF0B143457A7}" srcOrd="1" destOrd="0" presId="urn:microsoft.com/office/officeart/2018/5/layout/IconCircleLabelList"/>
    <dgm:cxn modelId="{36D64937-480A-47D9-9904-E5D12DC8B2E1}" type="presParOf" srcId="{EF5996B1-5216-49C9-8F04-69CFD3EE45F0}" destId="{2762B62F-F144-48CE-8D4E-DD0C2A071B3C}" srcOrd="2" destOrd="0" presId="urn:microsoft.com/office/officeart/2018/5/layout/IconCircleLabelList"/>
    <dgm:cxn modelId="{5462D70A-616A-4221-A7D0-DABD1344274D}" type="presParOf" srcId="{EF5996B1-5216-49C9-8F04-69CFD3EE45F0}" destId="{F585F04A-A9F0-45D5-B65F-F38A366C97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B27BB-28BB-438D-A670-F01DEBD9A19D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5BA35-6D30-4ADC-BCFE-ECE7ED0F87FC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AA694-0191-4FC1-BD35-36E2C900FE9F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Python (Django)</a:t>
          </a:r>
        </a:p>
      </dsp:txBody>
      <dsp:txXfrm>
        <a:off x="372805" y="2356270"/>
        <a:ext cx="2058075" cy="720000"/>
      </dsp:txXfrm>
    </dsp:sp>
    <dsp:sp modelId="{D7792135-E7F4-443D-8F94-3BF6D593F613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AAF01-DF63-4AFB-B0D8-5B0587265141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E30E0-6A8D-43D6-B7CA-6B84F7D25034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Angular for UI</a:t>
          </a:r>
        </a:p>
      </dsp:txBody>
      <dsp:txXfrm>
        <a:off x="2791043" y="2356270"/>
        <a:ext cx="2058075" cy="720000"/>
      </dsp:txXfrm>
    </dsp:sp>
    <dsp:sp modelId="{F931C169-5665-435D-B528-58B287031421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723E1-0745-4152-948B-7F5E4DA93FCE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84A8B-6C30-49C9-9793-CD45226003F9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SQL DB</a:t>
          </a:r>
        </a:p>
      </dsp:txBody>
      <dsp:txXfrm>
        <a:off x="5209281" y="2356270"/>
        <a:ext cx="2058075" cy="720000"/>
      </dsp:txXfrm>
    </dsp:sp>
    <dsp:sp modelId="{0523B76A-2CBF-4B4A-B4A4-9EA54B589A19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3D359-6595-46E6-AF60-BF0B143457A7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5F04A-A9F0-45D5-B65F-F38A366C97CB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Google Cloud Vision API</a:t>
          </a:r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1:43.94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704 1 1312,'36'7'2318,"-1"1"1,1 2-1,-2 2 0,2 2-2318,28 9 3434,-160-39-2570,-28-7-850,-1 7-1,-66 1-13,180 14 2,-1 1 1,0 0-1,0 1 1,0 1-1,0 0 1,1 0-1,-1 1 0,-8 4-2,18-7 2,-1 2-1,1-1 1,0 0-1,0 0 1,0 1-1,0-1 1,0 1-1,0 0 1,0-1-1,1 1 0,-1 0 1,0 0-1,1 0 1,0 0-1,-1 1 1,1-1-1,0 0 1,0 1-2,0 0 1,1 1 0,-1-1 0,1 0 1,0 1-1,0-1 0,0 1 0,1-1 0,-1 0 1,1 1-1,0-1 0,0 0 0,0 0 1,0 1-1,0-1 0,1 0 0,-1 0 1,2 1-2,10 15 23,0-1 1,2 0 0,0-1-1,0-1 1,2 0 0,0-1 0,1-1-1,11 7-23,-2-1 123,-1 2-1,-1 0 1,9 12-123,-31-31 21,0 1-1,0-1 1,0 1-1,-1 0 1,0 0-1,1 0 1,-1 0-1,-1 0 1,1 0-1,-1 1 1,1-1-1,-1 1 1,0-1-1,0 4-20,-2-7 5,1 1-1,0-1 1,0 0-1,0 0 1,0 0-1,-1 0 1,1 1-1,-1-1 0,1 0 1,-1 0-1,1 0 1,-1 0-1,0 0 1,1 0-1,-1 0 1,0 0-1,0 0 1,1-1-1,-1 1 0,0 0 1,0 0-1,-1 0-4,-1 0 1,0 0 0,0 0 0,0 0 0,0 0-1,0 0 1,0-1 0,-1 1 0,1-1 0,0 0 0,0 0-1,0 0 1,0-1 0,-1 1-1,-32-5 26,0-1 1,1-3-1,0 0 1,0-2-1,-14-8-26,-167-80-87,177 80-23,12-2-1952,51 27 1182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1:50.90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215 68 3145,'23'-28'752,"-6"8"1102,2 0 4458,-64 69-277,18-16-5927,2 2-1,-13 25-107,30-46-158,-1 1-1,0-2 1,-1 1-1,-1-1 1,0-1-1,-1 0 1,0-1-1,-13 10 159,24-20-117,1-1-1,-1 1 1,0-1-1,0 1 1,1-1 0,-1 1-1,0-1 1,0 0-1,0 1 1,0-1 0,1 0-1,-1 0 1,0 1-1,0-1 1,0 0-1,0 0 1,0 0 0,0 0-1,0 0 1,1 0-1,-1-1 1,0 1 0,0 0-1,0 0 1,0-1-1,0 1 1,1 0 0,-1-1 117,-6-11-979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1:51.27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 20 5665,'22'-11'7122,"-7"3"-5770,-9 9-824,-3 2-184,-6 14-304,-3 2-184,-9 7-1072,1 3-704,-7-5 975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1:51.62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784 0 4929,'-12'9'7063,"-3"5"-3679,-47 63-2971,-5 22 290,37-52-441,-2-1 1,-15 12-263,-48 52 151,-210 231-67,283-319-95,-6 7-1323,1 0 1,-3 8 1333,18-17-939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1:51.96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303 95 4217,'-43'-88'5045,"45"82"-2981,7 10-1233,12 13-161,-7-1-497,-1 0 1,-1 2 0,-1-1-1,0 2 1,-1-1 0,-1 1-1,-1 1 1,0-1-1,-1 6-173,-4-15 16,0 0-1,-1-1 1,0 1-1,-1 0 1,0 1-1,-1-1 0,0 0 1,0 0-1,-1 0 1,-1 0-1,1 0 0,-2 0 1,1 0-1,-1-1 1,-1 1-1,0-1 1,0 0-1,-1 0 0,0 0 1,-4 5-16,3-8 3,0 0 0,0-1 0,0 0 0,-1 0 0,1 0 0,-1-1 0,-1 0 0,1 0 0,0-1 0,-1 0 0,0 0 0,1-1 0,-1 0 0,0 0 0,0-1 0,-1 0 0,1 0 0,0-1 0,-4 0-3,-3 0-290,1-1 1,-1 0-1,0-1 0,0-1 1,1 0-1,-1-1 0,1 0 1,0-2-1,0 1 1,-2-3 289,-19-19-4113,17 1 1984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1:56.96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360 140 3097,'73'-92'1841,"-69"88"-1410,-1 0 0,1-1 0,0 2 0,0-1 1,0 0-1,1 1 0,-1 0 0,2-1-431,8-10 4901,-39 24-2643,7 7-2186,1 0 1,1 1-1,0 0 1,2 2-1,-4 6-72,-27 34 146,-116 153 206,133-176-300,1 2 0,2 1-1,-4 12-51,22-37 7,0-1 0,1 1 0,0 0 0,1 0 0,1 1 0,1-1-1,0 1 1,1 0 0,0 0 0,2 0 0,0 4-7,0-18-77,0 1-1,0 0 1,1 0-1,-1 0 1,1-1 0,0 1-1,0 0 1,0 0-1,0-1 1,0 1 0,1-1-1,-1 1 1,1-1 0,-1 0-1,1 0 1,0 1-1,0-1 1,0 0 0,0 0-1,0-1 1,1 1-1,-1 0 1,1-1 0,-1 0-1,1 1 1,-1-1 0,1 0-1,0 0 1,-1-1-1,1 1 1,0 0 0,0-1-1,0 0 1,-1 1-1,1-1 1,0 0 0,0-1-1,0 1 1,2-1 77,42-5-976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1:57.32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65 83 3113,'-19'-26'1840,"-2"3"-736,5 7 425,8 5 175,8 5-304,14 6-416,10 4-191,12 14-369,12 8-184,7 11-144,4 3-48,-1 0-24,-2-4-232,1-4-1072,-6-8 2064,-9-8-936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2:17.95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3456 65 2377,'38'-64'3080,"-38"64"-2665,-7 11 640,-21 75-332,-4-1 1,-4-2-1,-3-2 0,-4-1 1,-35 48-724,57-100 29,-1-2 0,-1 0 0,-1-2 0,-1-1 0,-1 0 0,-1-2 0,0-1 0,-2-2 0,-8 4-29,-36 16 24,-2-2 1,-1-4-1,-25 5-24,-212 59 30,-34-6-30,148-40-2,-291 63 1,314-81 248,-149 5-247,252-34 155,11 0 513,-27 5-668,73-6 68,0 1 0,0 1 0,0 0 0,0 1 0,1 1 0,0 0 0,-11 7-68,9-6 237,13-15 350,3 6-571,1 0 0,-1 0 0,0 0 0,0 0 0,0 0-1,0 0 1,0 0 0,0 0 0,0 0 0,-1 0 0,1 0 0,-2-1-16,-1 1 19,0-1 0,0 1 0,0 0 0,0 0 1,0 1-1,0-1 0,-1 1 0,1 0 1,-1 0-1,1 0 0,0 1 0,-3-1-19,-29-6 52,0-5-17,25 7 30,-1 1 0,0 0 1,0 1-1,0 0 1,0 1-1,-1 0 0,1 1 1,-8 0-66,-17 2 104,1-1 0,-28-4-104,48-1-3,16 5-18,0 0-1,0-1 1,0 1-1,0 0 1,0 0-1,0-1 0,0 1 1,0 0-1,0 0 1,0-1-1,0 1 1,0 0-1,0 0 1,0-1-1,0 1 1,0 0-1,0 0 1,0-1-1,0 1 1,0 0-1,1 0 1,-1 0-1,0-1 0,0 1 1,0 0-1,1 0 1,-1 0-1,0-1 1,0 1-1,0 0 1,1 0-1,-1 0 1,0 0-1,0 0 1,0 0-1,1 0 1,-1-1-1,0 1 1,1 0-1,-1 0 0,0 0 1,0 0-1,1 0 1,-1 0-1,0 0 1,0 0-1,1 0 1,-1 0-1,0 1 1,0-1-1,1 0 1,-1 0-1,0 0 1,0 0-1,0 0 1,1 0 21,18-4-471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2:19.30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492 51 184,'36'-16'244,"37"-14"1314,-75 28 4136,-9 0-4148,-2 6-1454,0 1-1,0 0 1,1 0 0,-1 2-1,2-1 1,-1 2 0,1-1-1,-4 5-91,-34 21 88,-77 45 35,37-25 240,-79 63-363,164-113 93,-27 27-100,30-29 86,0 0-1,0 0 0,0 0 0,1 0 0,-1 1 1,1-1-1,-1 0 0,1 1 0,-1-1 0,1 0 1,0 1-1,0-1 0,-1 0 0,1 1 0,0-1 1,0 1-1,1-1 0,-1 0 0,0 1 0,0-1 1,1 0-1,-1 1 0,0-1 0,1 0 0,-1 1 1,1-1-1,0 1-78,11 15 10,0-1 1,0 0 0,2-1-1,0-1 1,1 0 0,0-1 0,1 0-1,0-1 1,1-1 0,18 9-11,23 9-377,1-3 0,54 17 377,3-3-394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8:52.74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832 73 3129,'-3'-6'263,"0"1"0,-1-1 1,0 1-1,0 0 0,0 0 0,-1 0 1,0 1-1,1-1 0,-2 1 1,1 0-1,0 0 0,-1 1 1,-1-1-264,2 2 162,0 1 1,0-1 0,0 1-1,0 0 1,0 1-1,0-1 1,0 1 0,0 0-1,0 0 1,0 1 0,0-1-1,0 1 1,0 0 0,0 0-1,0 1 1,1 0 0,-1 0-1,0 0-162,-15 8 200,0 0-1,1 2 0,1 0 0,0 1 0,0 1 1,2 1-1,0 0 0,0 1 0,-2 5-199,-34 43 436,-37 59-436,63-85 97,-41 59 31,4 3 0,-26 60-128,71-123 0,1 2 0,2 0 0,1 0 0,2 1 0,2 1 0,2 0 0,2 0 0,-1 39 0,6-71-3,1 0 0,1-1-1,0 1 1,0 0 0,1 0-1,0 0 1,0-1 0,1 1-1,0-1 1,0 0 0,4 5 3,-5-9-13,1 0 0,0 1 0,1-1 1,-1 0-1,1 0 0,0-1 0,0 1 1,0-1-1,0 0 0,1 0 0,-1 0 1,1-1-1,0 1 0,0-1 0,0 0 1,0 0-1,0-1 0,0 0 1,2 1 12,8 0-214,0-1 0,1 0 1,-1-1-1,0-1 1,0 0-1,1-1 0,-1-1 1,12-3 213,23-9-4212,44-20 4212,-78 29-618,70-29-513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8:54.02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76 63 3409,'-7'-17'4290,"1"24"-1854,-3 36-1290,7-31-1361,-13 64 253,0-6-1,4 0-1,1 9-36,10-77-1,0 0-1,-1 0 1,1 0 0,0 0-1,1 0 1,-1 0-1,0 0 1,0 0 0,1 0-1,0 0 1,-1 0-1,1 0 1,0 0 0,0 0-1,0 0 1,0 0 0,0 0-1,0-1 1,0 1-1,1-1 1,-1 1 0,1-1-1,0 2 2,1-2-5,0 0-1,0 1 1,-1-1-1,1 0 0,0-1 1,0 1-1,0 0 1,0-1-1,0 0 1,0 1-1,0-1 0,0-1 1,0 1-1,3-1 6,9-1-19,-1-2 0,1 0 0,-1-1-1,0 0 1,0-1 0,2-1 19,-1-2 49,1 0-1,-1-1 1,0-1 0,-1 0 0,-1 0 0,0-2 0,11-12-49,11-18 532,27-44-532,-41 57 70,-41 73 445,11-6-517,1 1 1,2 0 0,2 1-1,1 17 2,3-55-6,0 1 0,0 0 0,-1 0 0,2 0 0,-1 0 0,0 0 0,0-1 0,0 1 0,1 0 0,-1 0 0,1 0 0,0-1 0,-1 1 0,1 0 0,0-1 0,0 1 0,0-1 0,0 1 0,0-1 0,1 1 0,-1-1 0,0 0 0,1 1 0,-1-1 0,0 0 1,1 0-1,0 0 0,-1 0 0,1 0 0,0-1 0,-1 1 0,1 0 0,0-1 0,0 1 0,-1-1 0,1 0 0,0 0 0,0 1 0,0-1 0,0 0 0,0-1 0,-1 1 0,1 0 0,0 0 0,0-1 0,0 1 0,1-1 6,6-2-12,1-1 0,-1 1 0,0-1 0,0-1 0,0 0 0,-1 0 0,1-1 0,4-4 12,11-10 4,-1-2 0,-1 0-1,-1-2 1,-2 0 0,0-2 0,10-18-4,-1-4 31,-2-2 0,-3-1 0,6-20-31,-25 56-178,-7 18-352,2 0 511,1-1 0,0 0 0,0 1 0,0-1 0,0 0 0,0 1-1,0-1 1,1 1 0,-1-1 0,1 0 0,0 0 0,-1 1 0,1-1 0,0 0 0,0 0 0,1 0 0,0 1 19,10 13-10,0-1 0,2-1 0,-1 0-1,8 5 11,18 17-6,-36-33 6,0 0-1,0 0 1,-1 1-1,1-1 1,-1 1 0,0-1-1,0 1 1,0 0 0,0 0-1,-1 0 1,1 0-1,-1 0 1,0 0 0,-1 1-1,1-1 1,-1 0-1,1 0 1,-1 1 0,-1 1 0,0 6 1,-2 1 0,1 0 1,-2-1-1,0 1 1,-3 6-2,-12 48 1,18-66-7,1 1 0,0-1 0,0 1 0,0-1 0,0 1 0,0-1 0,0 1 0,0-1 0,0 0 0,1 1 0,-1-1 0,1 1 0,-1-1 0,1 0 0,-1 1 0,1-1 0,0 0 0,0 0 0,-1 0 0,1 1 0,0-1 0,0 0 0,0 0 0,0 0 0,0 0 0,1 0 0,-1 0 6,3 0-24,-1 1 0,0-1 0,1 0 0,0 0 0,-1 0 1,1 0-1,0 0 0,-1-1 0,1 0 0,0 1 0,0-1 24,12-1-74,0-1-1,1 0 1,-2-1 0,14-3 74,-19 2-2,-1 0 0,0 0 1,1-1-1,-1 0 1,-1-1-1,1 0 0,-1 0 1,0-1-1,0 0 1,-1 0-1,0-1 0,0 0 1,-1 0-1,0 0 1,-1-1-1,1 0 0,-1-1 2,9-19 54,0 0-1,-2-1 0,-1-1 0,5-28-53,-13 51 27,-1 0-1,-1 0 1,0 0 0,0 0 0,0-1 0,-1 1-1,0 0 1,-1-1 0,0 1 0,0 0 0,-1 0-1,-1-4-26,3 11-40,0 1-12,0 0-12,0 0 15,6 11 8,21 34 44,-22-39-6,0 1 1,0 0-1,0 1 0,-1-1 0,-1 1 0,1 0 0,-1 0 0,0 0 0,-1 0 0,0 0 0,-1 1 0,1-1 0,-1 1 0,-1 2 3,-1 17 3,-2 0 0,-2 0-1,0-1 1,-5 15-3,-11 58 9,20-98-82,0 0 0,1 1-1,0-1 1,-1 0 0,1 1 0,0-1-1,0 0 1,0 1 0,0-1-1,1 0 1,-1 1 0,1-1 0,-1 0-1,1 0 1,0 1 0,0-1-1,0 0 1,0 0 0,0 0-1,0 0 1,1 0 0,-1 0 0,1-1-1,-1 1 1,1 0 0,0-1-1,-1 1 1,1-1 0,0 0 0,0 1-1,0-1 1,0 0 0,2 1 73,2-1-247,0 0 0,0 0 1,0-1-1,0 1 0,0-1 1,0-1-1,0 1 0,0-1 1,0 0-1,0 0 0,0-1 1,0 0-1,2-1 247,41-16-872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1:44.82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164 105 1544,'140'-29'1623,"-129"27"-1009,-2 0-1,1-1 1,0-1-1,-1 1 1,1-2-1,1 0-613,-9 3 483,1 1 0,-1-1 0,1 0 0,-1 1-1,0-1 1,0 0 0,0-1 0,0 1 0,0 0 0,0-1 0,-1 1 0,1-1-1,-1 1 1,1-3-483,-2 4 56,0 1-1,0-1 1,0 0-1,0 1 1,0-1-1,0 0 1,0 1-1,0-1 1,0 1-1,0-1 1,0 0-1,-1 1 1,1-1-1,0 1 1,-1-1-1,1 0 0,0 1 1,-1-1-1,1 1 1,-1-1-1,1 1 1,0-1-1,-1 1 1,1 0-1,-1-1 1,0 1-1,1 0 1,-1-1-1,1 1 1,-1 0-1,1 0 1,-1-1-1,0 1 1,1 0-1,-1 0 1,0 0-1,1 0 1,-1 0-1,0 0 1,1 0-1,-1 0 1,0 0-1,1 0 1,-1 0-1,1 0 1,-1 0-1,0 1 1,1-1-56,-47 4-287,42-4 424,-12 2-125,0 1-1,-1 1 0,1 0 1,0 2-1,1 0 1,0 0-1,0 2 1,0 0-1,1 0 0,0 2 1,0 0-1,1 0 1,1 2-1,-13 11-11,16-11 11,-1 1 0,2 0 1,-1 1-1,2-1 0,0 2 0,1-1 0,-4 10-11,9-18 5,0 0 0,1 0-1,-1 0 1,1 1 0,0-1-1,1 0 1,-1 0 0,1 1-1,1-1 1,-1 0 0,1 1 0,0-1-1,1 0 1,-1 0 0,1 0-1,0 0 1,1 0 0,-1-1-1,1 1 1,3 3-5,7 9-216,2-1 0,0-1-1,0 0 1,2-1 0,0-1-1,1 0 1,0-2 0,1 0-1,0-1 1,1 0 0,0-2-1,0-1 1,1 0 0,7 0 216,52 15-1119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8:54.42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1 206 3625,'-1'1'72,"1"0"1,0 0 0,0 0 0,0 1-1,0-1 1,0 0 0,0 0-1,1 0 1,-1 1 0,0-1-1,1 0 1,-1 0 0,1 0-1,-1 0 1,1 0 0,-1 0 0,1 0-1,0 0 1,-1 0 0,1 0-1,0 0 1,0 0 0,0-1-1,0 1 1,0 0 0,0 0-1,0-1 1,0 1 0,0-1 0,0 1-1,0-1 1,0 1 0,0-1-1,0 0 1,0 1 0,1-1-1,-1 0-72,47 13 490,-41-12-407,1-1 0,-1 0 0,0 0 0,0-1 0,0 0 0,0 0 0,0 0 0,0-1 0,0 0 0,0-1 0,0 1 0,-1-1 0,1 0 0,-1-1 0,0 0 0,0 0 1,0 0-1,-1-1 0,0 0 0,1 0 0,-2 0 0,1 0 0,2-5-83,-3 5 68,-1 0 1,1 0-1,-1 0 1,-1-1-1,1 1 1,-1-1 0,0 0-1,0 0 1,-1 0-1,1 0 1,-1 0-1,-1 0 1,1 0 0,-1 0-1,0 0 1,0 0-1,-1 0 1,0-1-1,0 1 1,0 1 0,-1-1-1,0 0 1,0 0-1,-1 0 1,1 1-1,-1 0 1,-4-6-69,7 10 11,-1 0 1,1 0-1,-1 0 1,0 0-1,1 1 1,-1-1-1,0 0 1,0 0-1,0 0 0,0 0 1,0 1-1,1-1 1,-1 1-1,-1-1 1,1 0-1,0 1 1,0 0-1,0-1 0,0 1 1,0 0-1,0-1 1,0 1-1,-1 0 1,1 0-1,0 0 1,0 0-1,0 0-11,-1 1 10,0-1 0,0 1 0,0 0 0,0 0 1,0 0-1,1 0 0,-1 1 0,0-1 0,1 0 0,-1 1 0,1-1 0,-1 1 0,1-1 1,-1 2-11,-6 9 21,1-1 0,0 2 0,0-1 1,-1 7-22,8-18 3,-16 34 18,2 1 1,1 1 0,2 0 0,-1 11-22,10-37 2,0 1 0,0-1 0,1 0 0,1 1 0,-1 0 0,2-1 0,0 0-1,0 1 1,1-1 0,0 1 0,1-1 0,1 0 0,0 0 0,0-1 0,1 1 0,4 6-2,-6-13-71,-1 0-1,1 0 1,0-1-1,0 1 1,0-1-1,1 0 1,-1 0-1,1 0 1,0-1-1,0 1 1,-1-1-1,2 0 0,-1 0 1,0 0-1,0-1 1,1 1-1,3 0 72,-1-2-413,0 1 1,-1-1-1,1 0 0,0 0 0,0-1 0,0 0 0,-1 0 0,1-1 0,-1 1 1,1-2-1,-1 1 0,1-1 413,37-17-955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8:54.83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3409,'4'6'3330,"0"14"-2453,-4-14-395,7 37 238,-2 1 1,-2 0-1,-2-1 1,-2 1-1,-2 0 1,-1 0-1,-4 2-720,5-34-20,2-8-243,11-11-1059,164-140 223,-148 122 1094,-1-1 0,-2-1 0,0-2 1,5-10 4,24-30 494,-51 68-468,-1 0 0,1 0 0,0 0 0,-1 0 0,1 0 0,0 0 0,0 0 1,0 0-1,0 0 0,-1 0 0,1 1 0,0-1 0,1 0 0,-1 1 0,0-1 0,0 1 1,0-1-1,0 1 0,0-1 0,0 1 0,1 0 0,-1 0 0,0-1 0,0 1 0,0 0 1,1 0-1,-1 0 0,0 0 0,0 1 0,1-1-26,0 1 27,-1 1 0,1-1 0,-1 0 0,1 1 0,-1 0 1,1-1-1,-1 1 0,0 0 0,0 0 0,0-1 0,0 1 0,0 0 0,0 0 0,-1 0 0,1 0 1,-1 1-28,5 14 159,-2 1 1,0-1-1,0 15-159,-3-31 12,4 41 73,-3-1 0,-1 0 0,-2 1 0,-1-1 0,-4 5-85,7-35-1507,3-13-2591,-3-1 2516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8:55.19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237 46 4177,'-1'-3'485,"0"0"0,0-1 0,0 1 0,-1 0 0,1 0 0,-1 0 1,0 1-1,0-1 0,0 0 0,0 1 0,0-1 0,0 1 0,-3-3-485,4 5 46,0-1 1,0 1-1,0-1 0,0 1 1,0-1-1,-1 1 0,1 0 0,0 0 1,0-1-1,0 1 0,0 0 1,-1 0-1,1 0 0,0 0 1,0 0-1,0 1 0,0-1 0,-1 0 1,1 0-1,0 1 0,0-1 1,0 1-1,0-1 0,0 1 1,0-1-1,0 1 0,0 0 0,0-1 1,0 1-1,0 0 0,1 0 1,-1 0-1,0 0 0,0-1 1,1 1-1,-1 0 0,1 0 0,-1 1 1,1-1-1,-1 0 0,1 0-46,-20 36 86,1 2 0,2 0 0,2 0 0,-10 40-86,14-43 32,-3 6-139,1 0 0,2 1 0,2 1 0,2-1 0,2 1 0,1 7 107,4-49-170,0 1 0,-1 0 0,1-1 0,1 1 0,-1-1 1,0 1-1,1-1 0,-1 1 0,1-1 0,0 1 0,0-1 1,0 1-1,0-1 0,0 0 0,0 0 0,1 1 1,-1-1-1,1 0 0,0 0 0,-1-1 0,1 1 0,0 0 1,0 0-1,0-1 0,0 1 0,0-1 0,1 0 0,-1 0 1,0 0-1,1 0 0,-1 0 0,1 0 170,26 4-1079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8:55.59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5 5057,'31'-5'6065,"25"5"-5280,10 0-193,-2 4-240,-4 2-136,-20-3-520,-3 5-392,-6-8-2297,2 2 1633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8:55.97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322 99 4041,'15'-33'3069,"-10"24"-2153,-1 0 0,0 0 1,-1 0-1,0-1 0,0 1 0,-1-2-916,-4 18 220,0-1-1,0 0 1,-1 0 0,0 0 0,0 0 0,-2 2-220,-11 23 13,-89 192 71,-26 57 71,110-227-142,3 0 0,2 0 0,2 2 0,-1 22-13,13-67-9,1 0 1,0 0-1,0 0 0,1 0 1,1 1-1,-1-1 1,2 0-1,-1 0 1,2 0-1,-1 0 1,1-1-1,3 7 9,-3-11-101,0 1-1,1-1 1,-1 0 0,1 0 0,1 0-1,-1-1 1,0 1 0,1-1-1,0 0 1,0 0 0,0-1 0,1 1-1,-1-1 1,1 0 0,0-1-1,0 0 1,0 1 0,0-2 0,0 1-1,5 0 102,53 4-2200,11-6 621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8:56.36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109 51 4593,'-2'1'458,"-1"0"0,1 0-1,0 1 1,0-1 0,0 1 0,0-1 0,0 1-1,0 0 1,0 0 0,1 0 0,-1 0 0,0 0-1,1 1-457,-4 7-2,0-1 0,1 1 0,0 0 0,-2 9 2,0 0 526,-5 8-467,2 0-1,1 0 0,1 1 1,1 0-1,2 0 0,1 0 0,0 27-58,3-52 1,0 0-1,0-1 0,0 1 0,1 0 0,-1 0 1,1-1-1,-1 1 0,1 0 0,0-1 1,0 1-1,0-1 0,1 1 0,-1-1 0,0 0 1,1 1-1,0-1 0,-1 0 0,1 0 0,0 0 1,0 0-1,0 0 0,0-1 0,1 1 0,-1-1 1,0 1-1,1-1 0,-1 0 0,1 0 0,-1 0 1,1 0-1,0 0 0,-1-1 0,1 1 0,0-1 1,0 0-1,-1 0 0,2 0 0,3 0 11,1-1 0,-1 0 0,0 0 1,0-1-1,0 0 0,0 0 0,0-1 0,0 0 0,-1 0 0,1 0 0,-1-1 0,0 0 0,3-3-11,1-1 46,0-1-1,-1-1 1,0 0-1,-1 0 0,0-1 1,-1 0-1,0 0 1,0-1-1,-1 1 0,-1-2 1,0 1-1,-1 0 1,1-4-46,0-4 64,-1 0 1,-1 1-1,0-1 1,-2 0 0,0-1-1,-1 1 1,-1 0-1,-2-6-64,2 21 0,1 0-1,-1 0 1,-1 0-1,1 0 0,-1 0 1,1 1-1,-1-1 1,-1 1-1,1-1 0,-1 1 1,1 0-1,-1 0 1,-1 0-1,1 0 0,0 1 1,-4-4 0,4 6-51,1-1 1,0 1-1,-1 0 0,1 0 1,-1 0-1,1 0 1,-1 0-1,0 1 0,1-1 1,-1 1-1,0 0 1,1-1-1,-1 1 1,0 1-1,1-1 0,-1 0 1,0 1-1,1-1 1,-1 1-1,1 0 1,-1 0-1,1 0 0,-1 0 1,1 0-1,-1 0 1,1 1-1,0-1 0,0 1 1,0-1-1,0 1 1,-1 1 50,-2 2-402,0 0 1,0 1 0,0-1 0,1 1 0,0 0-1,0 0 1,-1 3 401,-4 15-917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8:56.71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327 28 4497,'-1'-2'402,"0"0"0,0 0 0,-1 0-1,1 0 1,-1 0 0,0 1 0,1-1 0,-1 0 0,0 1 0,0 0-1,0-1 1,0 1 0,0 0 0,0 0 0,-1 0 0,1 1 0,0-1 0,-1 0-402,-1 1 228,1-1 0,-1 1 0,1 0 1,-1 0-1,1 1 0,0-1 1,-1 1-1,1-1 0,-1 1 0,1 0 1,-2 1-229,-6 3 114,0 1-1,0 0 1,1 0 0,0 1 0,1 0 0,-7 7-114,-5 5 41,0 1 0,1 1 1,2 1-1,0 0 1,-9 16-42,21-28 1,0-1 1,1 1-1,0 0 1,1 0-1,0 0 1,0 1-1,1-1 1,0 1-1,1 0 0,1 0 1,-1 0-1,2 0 1,-1 0-1,2 0 1,-1 0-1,2 1-1,-1-7-8,0-1 0,0 1 0,1-1 0,0 1 1,0-1-1,0 1 0,0-1 0,1 0 0,0 0 0,0 0 0,0 0 0,0-1 0,0 1 0,1-1 0,3 3 8,0-1-30,1-1 1,-1 1-1,1-1 1,0-1-1,0 1 0,0-1 1,0-1-1,1 0 1,0 0 29,4 1-460,0-1 0,1 0 1,-1-2-1,1 1 1,-1-2-1,1 0 0,-1 0 1,1-1-1,-1-1 1,0 0-1,10-4 460,19-18-3997,-5-7 2481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8:57.05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11 2473,'0'-1'228,"1"0"0,0 0 0,0 0 0,0 1 0,0-1 1,0 0-1,0 1 0,0-1 0,0 1 0,0-1 0,0 1 1,0-1-1,0 1 0,0 0 0,0-1 0,0 1 0,0 0 1,1 0-1,-1 0 0,0 0 0,0 0 0,0 0 1,0 0-1,1 0 0,-1 1 0,0-1 0,0 0 0,0 1 1,0-1-1,0 1 0,1-1-228,36 25 1178,-28-17-508,5 4-476,0 1-1,-2 1 0,0 0 0,0 1 0,-1 0 0,-1 1 0,-1 0 1,0 1-1,-1 0 0,-1 1 0,1 5-193,-4-12-190,0 0-1,-1 1 1,-1 0-1,0 0 1,0 0-1,-2 0 1,1 0-1,-2 1 1,1-1-1,-2 0 1,1 1-1,-2-1 1,0 0-1,0 0 1,-1 0-1,-1 0 1,0 0-1,-1 2 191,3-11-703,1-2 451,1 0 0,-1 0 0,0 0 0,1-1 0,-1 1 0,1 0 0,0 0 0,-1 0-1,1 0 1,0 0 0,-1 0 0,1 0 0,0 0 0,0 0 0,0 0 0,0 0 0,0 0 0,0 0 0,0 1 252,6-1-1085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8:57.40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288 695 3065,'23'-119'1840,"-51"111"-816,-5 0 705,-11 10 151,-1 9-512,-6 15-367,6 4-353,12 4-384,6 8-96,24-4-136,1-1 8,7-6-96,0-7-128,27-11-184,12-7-288,33-10-769,13-11-575,-5-15 1128</inkml:trace>
  <inkml:trace contextRef="#ctx0" brushRef="#br0" timeOffset="1">713 24 3393,'-13'-22'2232,"7"20"113,-7 4-377,2 20-368,3 6-287,-2 13-329,3 9-176,1 11-360,1 10-144,0 8-224,1 6-24,-1-3-56,-2-4 8,2-12-88,-1-12-200,1-10-784,4-7-520,-1-15 912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8:57.75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47 4033,'0'-1'420,"0"-1"1,0 0-1,0 1 1,1-1-1,-1 0 1,0 1-1,1-1 0,-1 0 1,1 1-1,0-1 1,-1 1-1,1-1 1,0 1-1,0 0 1,0-1-1,0 1 0,0 0 1,0-1-1,1 0-420,1 1 265,-1-1 0,1 0 0,0 1-1,-1 0 1,1-1 0,0 1 0,0 0-1,0 1 1,0-1 0,3 0-265,9-1-361,1 2 1,0-1 0,0 2-1,7 1 361,7 0 160,-2-2-635,2 0-859,0 1-1,0 1 0,-1 2 0,1 0 1,3 3 1334,-29-5-5,-1-1 0,0 1-1,0 0 1,1 0 0,-1 0 0,0 0 0,-1 1 0,1-1 0,0 1 0,-1-1 0,1 1 0,-1 0 0,0 0 0,0 0-1,0 0 1,0 1 0,-1-1 0,1 1 0,-1-1 0,0 1 0,0-1 0,0 3 5,4 13 748,-2 1 0,0 0 0,-1 16-748,0-9 691,9 144 2027,-9-57-3773,-1-101-309,7-7 437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1:45.31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57 1568,'6'-6'283,"0"0"-1,0 1 1,1-1-1,0 2 1,0-1 0,0 1-1,1 0 1,0 0-1,-1 1 1,5-2-283,-7 4 370,0 0 1,1 0 0,-1 0-1,0 1 1,1 0-1,-1 0 1,0 0 0,1 0-1,-1 1 1,0 0 0,0 0-1,1 1 1,-1-1-1,0 1 1,0 0 0,-1 0-1,5 3-370,-3-1 109,0 0-1,-1 1 1,1-1 0,-1 1-1,0 0 1,-1 1-1,1-1 1,-1 1-1,0 0 1,0 0 0,-1 0-1,0 1 1,0-1-1,0 1 1,-1 0-1,0-1 1,0 1 0,-1 0-1,0 0 1,0 0-1,0 0 1,-1 1-1,0-1 1,-1 4-109,-1 13 128,-1 1 0,-1-1-1,0 0 1,-2 0 0,-1-1 0,-6 12-128,5-14-145,-1 0 0,-1 0 0,0-2 0,-2 1 1,0-1-1,-2-1 0,0 0 0,0-1 0,-2-1 0,0 0 0,-17 12 145,18-22-2177,3-13 619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8:58.08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17 28 4017,'-5'-12'4153,"0"3"-633,-1 2-3063,6 14-361,3 2-272,0 9-1025,5 6-679,2 0 1008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8:58.55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107 0 4537,'-9'57'1603,"6"-34"-918,0-1-1,-2-1 0,-1 1 1,-1-1-1,-8 20-684,-1-1 632,2 2 0,-4 25-632,15-53 88,0 0 0,1 1 0,0-1 0,1 1 0,1 0 0,1-1 0,0 1 0,0-1 0,4 11-88,-5-22 32,1 1-1,0-1 0,0 0 0,1 0 0,-1 1 0,0-1 0,1 0 1,0 0-1,0-1 0,0 1 0,0 0 0,0 0 0,1-1 0,-1 0 0,1 1 1,-1-1-1,1 0 0,0 0 0,0 0 0,0-1 0,0 1 0,0-1 1,0 1-1,1-1 0,-1 0 0,0-1 0,1 1 0,-1 0 0,1-1 0,-1 0 1,0 0-1,1 0 0,-1 0 0,2 0-31,2-1 61,-1-1 0,0 1 1,1-1-1,-1 0 0,0-1 0,0 1 0,0-1 1,0 0-1,0-1 0,-1 1 0,1-1 1,-1-1-1,0 1 0,0 0 0,-1-1 0,1 0 1,2-5-62,1-3 90,0-1 1,-1 0 0,-1 0-1,0 0 1,-1-1 0,-1 0 0,0 0-1,-1 0 1,0 0 0,-2-1-1,0 1 1,0-1 0,-2-3-91,1 6-1,-1 1 1,0-1-1,-1 0 1,0 0-1,-1 1 1,-1-1-1,0 1 0,0 0 1,-2 0-1,1 0 1,-1 1-1,-1 0 1,0 0-1,-1 1 1,-8-10 0,13 17-16,0 0 0,1 1-1,-2-1 1,1 1 0,0-1 0,0 1 0,-1 0 0,1 0 0,-1 1 0,0-1 0,1 1 0,-1-1 0,0 1 0,0 1 0,0-1 0,0 0 0,-2 1 16,6 0-3,0 0 0,-1 0-1,1 0 1,0 0 0,0 0 0,-1 0-1,1 0 1,0 0 0,0 0-1,-1 0 1,1 0 0,0 0-1,0 0 1,-1 0 0,1 0-1,0 0 1,0 0 0,-1 0-1,1 0 1,0 1 0,0-1-1,0 0 1,-1 0 0,1 0-1,0 0 1,0 1 0,0-1-1,-1 0 1,1 0 0,0 0 0,0 1-1,0-1 1,0 0 0,0 0-1,0 1 1,0-1 0,0 0-1,-1 0 1,1 1 0,0-1-1,0 0 4,8 11-120,14 6-8,-5-8 118,1 0 0,0-2-1,0 0 1,1-1-1,0-1 1,0 0 0,8 0 10,3 1 29,-1 1 0,15 6-29,-38-10 2,1 0-1,-1 0 1,0 0 0,0 1 0,0 0 0,0 0-1,-1 1 1,0 0 0,0 0 0,0 0 0,0 0-1,-1 1 1,0-1 0,0 1 0,0 0 0,-1 1-1,0-1 1,0 0 0,-1 1 0,1 1-2,1 5 1,-1 1 0,-1-1 0,0 1 1,-1-1-1,0 1 0,-1 0 0,0-1 0,-1 1 1,-1 0-1,0 0-1,2-14-8,0 1 1,0-1 0,0 1-1,0-1 1,0 1-1,-1-1 1,1 1 0,0 0-1,0-1 1,0 1-1,0-1 1,-1 0 0,1 1-1,0-1 1,-1 1-1,1-1 1,0 1 0,-1-1-1,1 0 1,0 1-1,-1-1 1,1 0 0,-1 1-1,1-1 1,0 0-1,-1 1 1,1-1 0,-1 0-1,1 0 1,-1 0 0,1 1-1,-1-1 1,1 0-1,-1 0 1,1 0 0,-1 0-1,0 0 1,1 0 7,-1 0-11,1-1 0,0 1 1,-1 0-1,1-1 0,-1 1 1,1-1-1,0 1 0,0-1 1,-1 1-1,1 0 0,0-1 1,0 1-1,-1-1 0,1 1 1,0-1-1,0 0 0,0 1 1,0-1-1,0 1 0,0-1 0,0 1 1,0-1-1,0 1 0,0-1 1,0 1-1,0-1 0,0 1 1,0-1-1,1 1 0,-1-1 1,0 1-1,0-1 0,1 1 1,-1-1-1,0 1 0,0 0 1,1-1-1,-1 1 0,1-1 1,-1 1 10,22-34 81,1 2 1,2 0 0,1 1 0,1 2 0,2 1-1,27-21-81,-53 46 39,1 0-1,-1 1 0,1-1 1,0 1-1,0 0 0,0 0 1,0 0-1,0 0 0,0 1 1,0 0-1,0-1 0,1 1 1,-1 1-1,0-1 0,1 1 1,-1 0-1,1 0 0,-1 0 0,4 1-37,-3 0 10,-1 1 0,0 0 1,1 0-1,-1 0 1,0 0-1,0 0 1,0 1-1,0 0 1,0 0-1,-1 0 1,1 0-1,-1 1 1,0 0-1,0-1 1,0 1-1,-1 0 1,1 0-1,0 3-11,3 4 12,-1 0-1,0 1 0,0 0 0,-2 0 1,1 0-1,-2 0 0,1 0 1,-2 1-1,1-1 0,-2 1 1,0-1-1,-1 13-11,-3 5-727,-1 0 0,-2 0 1,-1 0-1,-8 21 727,8-25-714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8:59.29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3697,'27'8'8787,"42"4"-9386,-40-8 1237,128 16-533,0-8 0,1-6 0,3-8-105,28 3 21,-148 3 20,7 0-3544,-58-4 2444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8:59.72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 85 1776,'-14'-73'1537,"14"73"-1483,0 0 0,0-1 0,0 1 0,-1 0 1,1-1-1,0 1 0,0-1 0,0 1 0,0 0 0,0-1 0,0 1 1,0 0-1,0-1 0,1 1 0,-1-1 0,0 1 0,0 0 1,0-1-1,0 1 0,0 0 0,0-1 0,1 1 0,-1 0 1,0-1-1,0 1 0,1 0 0,-1 0 0,0-1 0,0 1 1,1 0-1,-1 0 0,0-1 0,1 1 0,-1 0 0,0 0 1,1 0-1,-1 0 0,0 0 0,1-1 0,-1 1 0,1 0 1,-1 0-1,0 0 0,1 0 0,-1 0 0,0 0 0,1 0 0,-1 0 1,1 0-1,-1 0 0,0 1 0,1-1 0,-1 0 0,0 0 1,1 0-1,-1 0 0,0 0 0,1 1 0,-1-1 0,0 0-54,24 13 1379,-22-12-921,20 13 180,-2 1 1,0 1-1,0 1 0,-2 1 0,0 0 0,5 9-638,17 15 249,-28-30-215,0 1-1,-1 0 1,-1 0-1,0 1 1,0 0-1,-2 1 1,0 0-1,2 5-33,-8-14 2,0-1 0,0 1 0,-1-1-1,0 1 1,0 0 0,0 0 0,-1-1 0,0 1-1,0 0 1,0 0 0,-1 0 0,0-1 0,0 1-1,0 0 1,-1-1 0,0 1 0,0-1 0,0 0-1,0 1 1,-1-1 0,0 0 0,0 0 0,-1-1-1,1 1 1,-1-1 0,-1 1-2,-4 4-62,-1 0 0,-1 0 1,1-1-1,-1 0 0,-1-1 0,0 0 0,-10 4 62,-91 32-1786,91-36 1214,-40 13-475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11.73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461 152 960,'0'-11'149,"0"-1"341,0 0 0,1 1 0,1-1-1,0 0 1,0 1 0,3-8-490,-4 16 67,0 0 0,1 0 0,-1 1 0,1-1 0,0 0 0,0 0 0,0 1 0,0-1 0,0 1 0,0-1 0,1 1 0,-1 0 0,1 0 0,0 0 0,-1 0 0,1 1 0,0-1 0,0 1 0,0 0 0,0 0 0,0 0 0,1 0 0,-1 0 0,0 1 0,0-1 0,1 1 0,-1 0-67,8-1 98,1 1-1,-1 0 1,0 0 0,1 1-1,-1 1 1,0 0 0,0 1-1,0 0 1,7 3-98,-14-4 31,1-1 1,-1 2-1,0-1 0,0 1 1,1-1-1,-2 1 1,1 0-1,0 0 0,-1 1 1,1-1-1,-1 1 0,0 0 1,0 0-1,0 0 1,-1 0-1,1 0 0,-1 1 1,0-1-1,0 1 0,-1-1 1,1 1-1,-1 0 1,0 0-32,2 16 105,-2 1 1,0 0-1,-1-1 1,-1 1 0,-1 0-1,0-1 1,-2 1-1,-1-1 1,-2 5-106,-15 41 505,-3-1-1,-10 14-504,4-10 891,-15 54-891,26-46 177,4 0-1,3 1 1,4 0 0,3 1 0,3 0 0,4 0 0,4 0 0,3 0 0,3-1 0,18 60-177,-6-59 32,3 0-1,4-1 0,5 2-31,39 72 60,7-4-60,-67-124 15,1 0 1,2-2 0,0 0 0,1 0 0,2-2 0,0 0 0,1-2-1,1 0 1,15 9-16,-19-16 10,1-1 1,0-1-1,0 0 0,2-2 0,-1 0 1,1-1-1,0-1 0,0-1 0,0-1 1,1-1-1,0-1 0,19-1-10,-64-1 451,18 1-349,1-1-1,-1 1 1,1-1 0,0 1 0,-1 1-1,1-1 1,0 1 0,-1-1 0,1 1-1,-3 2-101,-18 16 118,2 0 0,-12 14-118,-9 9 155,12-9-65,1 2 0,1 1-1,3 1 1,1 1 0,2 1 0,1 2-1,2 0 1,3 1 0,1 1 0,-9 38-90,0 17 23,4 2 0,4 0 0,5 1 0,2 45-23,9 4-132,8-1 0,16 93 132,6 133-319,-28-343 303,-1 1 0,-2-1 0,-1 0 1,-2 0-1,-1-1 0,-1 0 0,-2 0 0,-1 0 0,-2-2 1,-1 1-1,-16 25 16,19-39 1,0-1 0,-1-1 0,0 0 0,-2 0 0,0-1 0,0-1 0,-1-1 0,-1 0 0,-9 6-1,11-10-12,0-1 1,0 0-1,-1-1 1,0-1-1,0 0 1,0-1-1,-1 0 1,0-2-1,1 1 1,-1-2 0,0 0-1,-9-2 12,5 0-236,1-1 0,-1-1 0,1-1 0,-1-1 0,1-1 0,1 0 0,-1-2 0,1 0 0,0 0 0,1-2 0,0 0-1,0-2 1,-13-11 236,-30-32-708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27.26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148 1688 2649,'-3'123'2157,"0"-107"-729,-3-19 1976,-4-26 480,6-31-3132,2 0 1,3 0-1,3-5-752,21-183 338,3 35-256,24-63-82,-23 153 7,6 2 0,45-105-7,-61 179 2,3 0 0,1 2 0,7-6-2,-22 38-2,0 0 0,1 1 1,1 0-1,0 0 0,0 2 0,1-1 1,1 1-1,0 1 0,0 0 1,1 0-1,0 1 0,10-4 2,-17 10-3,1-1 0,1 1-1,-1 0 1,0 1 0,0 0-1,1 0 1,-1 1 0,1-1-1,-1 2 1,0-1 0,1 1-1,-1 0 1,0 0 0,0 1 0,1 0-1,-1 1 1,-1-1 0,1 1-1,0 1 1,-1-1 0,1 1-1,-1 0 1,0 1 0,0-1 0,-1 1-1,1 0 1,-1 1 0,0-1-1,1 3 4,3 3-6,-1 0 0,0 1 0,0 0 0,-1 1 0,-1-1-1,0 1 1,-1 1 0,0-1 0,-1 1 0,0 0 0,-2-1 0,1 2-1,-2-1 1,0 0 0,0 1 6,-3 8-19,-1 0 0,-1 0-1,-1-1 1,-1 0 0,-1 0 0,0 0 0,-2-1-1,-1 0 1,0-1 0,-3 1 19,-20 33-56,-3-1-1,-2-2 1,-2-2 56,-6 4-237,-2-1 1,-2-3-1,-3-2 1,-45 31 236,61-52-864,-1-1 1,-2-2 0,0-2-1,-1-1 1,0-2 0,-2-2-1,-35 8 864,57-22-3062,20-9 1906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29.96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12 702 1976,'-9'11'4276,"7"-21"-1035,12-34-1893,19-15-1007,3-5 326,12-39-667,-25 52 73,-2 0-1,-2-1 1,-3 0-1,-2-1 0,-2-1 1,0-37-73,-8 89 1,0 1 0,1 0 0,-1 0 0,0-1 0,0 1 0,0 0 0,0-1 0,0 1 0,0 0 0,-1 0 0,1-1 0,0 1 0,-1 0 0,1 0 0,0 0 0,-1-1 0,0 1 0,1 0 0,-1 0 0,0 0 0,1 0 0,-1 0 0,0 0-1,0 1-1,0 1 0,0-1 1,0 1-1,0-1 0,0 1 1,0-1-1,0 1 0,0 0 0,0 0 1,0-1-1,1 1 0,-1 0 1,0 0-1,0 0 0,1 0 0,-1 0 1,1 0-1,-1 0 0,0 1 1,-30 63-22,29-61 27,-11 26 1,2 2 0,1-1 0,-4 22-6,12-43-5,0 0 1,0 0-1,1 0 1,1-1-1,0 1 1,0 0-1,1 0 1,0 0-1,0 0 1,1 0-1,1 0 1,-1-1-1,2 1 1,0 1 4,-3-9-1,1 1 1,-1 0 0,1-1 0,-1 1 0,1-1 0,0 0-1,0 0 1,0 1 0,0-1 0,1-1 0,-1 1 0,0 0-1,1 0 1,-1-1 0,1 1 0,0-1 0,-1 0 0,1 0 0,0 0-1,0 0 1,2 0 0,0-1 2,0 0 0,0 0 0,-1 0 0,1-1 0,0 0 0,0 0 0,0 0 0,0 0 0,0-1 0,-1 0 0,1 0 0,1-1-2,15-9 12,0-1 1,-1-1-1,-1-1 0,0 0 1,-1-2-13,-10 10 3,12-11 14,-8 9 17,-1 0 0,0-1 0,-1 0 0,0-1 0,0-1 0,-1 1 0,-1-1 0,5-10-34,-41 138 746,-2 4-554,6-22-137,-5-1-1,-5 3-54,29-86 4,-1 1-1,2 0 0,0 0 1,1 0-1,-1 12-3,3-25-53,1 0-1,0 0 0,-1 1 0,1-1 0,0 0 0,0 0 1,0 1-1,1-1 0,-1 0 0,1 0 0,-1 1 1,1-1-1,0 0 0,-1 0 0,1 0 0,0 0 0,0 0 1,1 0-1,-1 0 0,0 0 0,1-1 0,-1 1 1,1 0-1,-1-1 0,1 1 0,0-1 0,0 0 1,0 1-1,0-1 0,0 0 0,0 0 0,0 0 0,0 0 1,0-1-1,0 1 0,0-1 0,1 1 0,-1-1 1,0 0-1,0 0 0,1 0 0,1 0 54,28-3-783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30.31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158 11 3873,'-7'-8'3257,"1"5"-881,-1 5-664,3 4-199,-1 10-441,-2 7-232,1 15-304,-2 11-176,0 12-200,-2 6-72,-6-2-72,3-7-8,-6-9-104,3-8-256,1-11-1016,4-9-656,13-13 1031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30.64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43 50 3945,'-12'-28'4729,"-3"8"480,5 19-4873,4 5-128,6 17-616,5 5-464,0 16-1369,3 5-3688,-5 2 5153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31.30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22 0 4185,'9'11'1589,"6"6"-186,-12-10 6835,-5 4-8126,0 1 0,1-1 0,1 1 0,0-1 0,0 0 0,2 4-112,-1 15 63,-1 45 45,2-42-90,-2 0 1,-1-1-1,-1 1 0,-2-1 0,-1 0 0,-2 0 0,-8 24-18,11-46 1,-6 18-5,24-46 0,121-180 45,-41 62 194,-94 135-218,1-1-1,-1 1 1,1 0 0,0 0-1,0 0 1,0-1-1,0 1 1,0 0 0,0 0-1,0 1 1,0-1-1,0 0 1,0 0 0,0 0-1,1 1 1,-1-1 0,0 1-1,1-1 1,-1 1-1,0-1 1,1 1-17,-1 0 12,0 0 0,0 1 0,0-1 1,-1 0-1,1 1 0,0-1 0,0 1 0,0-1 0,-1 1 1,1-1-1,0 1 0,-1 0 0,1-1 0,0 1 0,-1 0 1,1 0-1,-1-1 0,1 1 0,-1 0 0,0 0 0,1 0 1,-1-1-1,1 2-12,1 6 41,1 1 0,-1-1 1,0 1-1,-1 0 0,1 7-41,-1 18 30,-2 1-1,-1-1 0,-2 1 1,-1-1-1,-3 5-29,-4 30 2,14-66 12,5-11-7,10-17-1,-13 19-5,56-83 27,9-12-18,76-87-10,-142 184 0,6-6 36,0 1 1,0-1-1,1 1 1,0 1-1,10-7-36,-18 13 11,0 1-1,0 0 0,0 0 0,1 0 1,-1 0-1,0 0 0,0 0 0,1 1 1,-1-1-1,0 1 0,1-1 0,-1 1 0,0 0 1,1 0-1,-1 0 0,1 0 0,-1 1 1,0-1-1,1 1 0,-1-1 0,0 1 1,1 0-1,-1 0 0,0 0 0,0 0 1,0 0-1,0 0 0,0 1 0,0-1 1,0 1-1,0-1 0,-1 1 0,1 0 1,1 1-11,3 6 10,-1-1 0,0 1 1,-1 0-1,0 0 0,0 0 1,-1 1-1,0-1 0,-1 1 1,0 0-1,0 0 0,-1-1 1,-1 1-1,1 0 1,-2 0-1,1 0 0,-3 10-10,-2 17 42,-1 0-1,-3-1 0,-10 31-41,18-64-1,-14 42-504,-1 0-1,-2-2 506,15-32-1452,6-10-2053,13-15-1808,3-10 3320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1:45.64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378 21 3993,'-1'-1'125,"1"0"-1,-1 0 1,1 0 0,-1 0 0,0 0 0,1-1-1,-1 1 1,0 0 0,0 1 0,1-1-1,-1 0 1,0 0 0,0 0 0,0 0 0,0 1-1,0-1 1,0 0 0,-1 1 0,1-1-1,0 1 1,0-1 0,0 1 0,-1 0 0,1-1-1,0 1 1,0 0 0,-1 0 0,1 0-1,0 0 1,0 0 0,-1 0 0,1 0 0,0 1-1,0-1-124,-49 4 319,35-1-113,0 1 1,1 1-1,-1 0 1,1 1-1,0 1 0,1 0 1,-1 0-1,-1 3-206,-15 11 608,0 1-1,-18 19-607,43-36 43,0 1 1,0 0 0,0 0-1,0 0 1,1 0-1,0 1 1,1-1 0,-1 1-1,1 0 1,1 0-1,-1 1 1,1-1 0,0 1-1,1-1-43,0-3 0,1 0 0,-1 0 0,1 0 0,0 1 0,0-1 0,0 0 0,1 0 0,-1 0 0,1 0 0,0-1 0,0 1 0,0 0 0,1 0 0,0 0 0,-1-1 0,1 1 0,0-1 0,1 1 0,-1-1 0,1 0-1,-1 0 1,1 0 0,0 0 0,0-1 0,0 1 0,0-1 0,1 1 0,12 5-516,1 0 0,0-1 0,0-1 0,10 2 516,26 4-827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31.6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13 2625,'3'-1'472,"0"-1"0,0 0 0,0 1 0,0 0 0,0 0 0,1 0 0,-1 0 0,0 0 0,1 1 1,-1-1-1,0 1 0,1 0 0,-1 0 0,0 0 0,1 0 0,-1 1 0,1-1 0,-1 1 0,3 1-472,-1 0 244,0 1 0,0-1 0,0 1 0,-1 0 0,1 1 0,-1-1 0,0 1 0,0 0 0,0 0 0,0 0 0,1 3-244,5 6 75,-2 0 1,0 1-1,0 0 0,-2 0 1,1 1-1,-2 0 0,0 0 1,0 4-76,-1 1 33,0 1 0,-2 0 0,-1 0 1,0 0-1,-1 0 0,-1 0 1,-2-1-1,0 1 0,-5 17-33,4-21-437,-2 0 0,0-1-1,0 0 1,-2 0-1,0 0 1,-1-1 0,-5 7 437,-8 1-5583,21-24 4440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32.01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280 21 2345,'0'-1'157,"0"0"0,-1 0 0,1 0 0,0 0 0,0 1 0,0-1 1,-1 0-1,1 0 0,0 0 0,-1 0 0,1 1 0,-1-1 0,1 0 1,-1 0-1,1 1 0,-1-1 0,0 0 0,1 1 0,-1-1 1,0 0-1,0 1 0,1-1 0,-1 1 0,0-1 0,0 1 0,0 0 1,0-1-158,-1 1 222,-1-1 0,1 1 0,0 0 0,0 0 0,0 0 0,-1 0 0,1 1 0,0-1 1,0 0-1,0 1 0,0 0 0,-1 0-222,-5 1 427,1 2 0,-1-1 0,1 1 1,0 1-1,0-1 0,-4 4-427,-8 10 223,2 1 1,0 0 0,0 2-1,2-1 1,1 2-1,1 0 1,0 1 0,2 0-1,0 1 1,2 0-1,1 1 1,-3 14-224,10-34-10,0 0 0,-1-1 0,2 1 0,-1 0 0,1 0-1,-1 0 1,1-1 0,1 1 0,-1 0 0,1 0 0,0-1 0,0 1 0,0 0 0,0-1 0,1 1-1,0-1 1,1 3 10,-1-5-121,1 0-1,-1 1 1,1-1 0,-1 0-1,1 0 1,0-1-1,-1 1 1,1-1 0,0 1-1,0-1 1,0 0-1,0 0 1,1 0-1,-1-1 1,0 1 0,0-1-1,1 1 1,-1-1-1,0 0 1,0 0-1,1-1 1,-1 1 0,0-1-1,0 1 1,3-2 121,40-11-2599,5-9 811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32.36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59 26 3721,'1'0'287,"-1"0"-1,1 0 1,0 0 0,0 0 0,-1 1-1,1-1 1,0 0 0,0 0-1,-1 1 1,1-1 0,0 0 0,-1 1-1,1-1 1,0 1 0,-1-1 0,1 1-1,-1-1 1,1 1 0,-1-1 0,1 1-1,-1 0-286,8 18 2602,-3 30-2030,-4-30 244,8 60 403,-4 27-1219,-4-76 20,-2 0 0,-1 0-1,-2 0 1,-1-1 0,-2 6-20,6-31-10,0 1 0,0 0 0,0-1 0,-1 1-1,0-1 1,0 0 0,0 0 0,0 1 0,-1-1 0,1 0 0,-1-1 0,0 1 0,0-1 0,0 1 0,-1-1-1,1 0 1,-1 0 0,0 0 0,0-1 0,0 1 0,0-1 0,0 0 0,-2 0 10,6-1-6,-1-1 1,1 0-1,-1 0 1,1 0-1,-1 0 0,1 0 1,-1-1-1,1 1 1,-1 0-1,1 0 1,-1 0-1,1 0 0,-1-1 1,1 1-1,-1 0 1,1 0-1,-1-1 1,1 1-1,0 0 0,-1-1 1,1 1-1,-1 0 1,1-1-1,0 1 1,0 0-1,-1-1 0,1 1 1,0-1-1,0 1 1,-1-1-1,1 1 1,0-1-1,0 1 0,0-1 1,0 1-1,0-1 1,-1 1-1,1-1 1,0 1 5,-1-25-77,1 22 69,2-23-18,1 1-1,1-1 0,1 1 0,1-1 0,2 1 1,0 1-1,9-17 27,5-6-282,2 1 1,3 1-1,11-15 282,-32 50-361,1 0-1,0 1 1,1 0-1,-1 0 1,2 0-1,-1 1 1,1 0-1,0 1 1,1 0-1,0 0 0,0 1 1,4-1 361,28-7-1160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32.75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499 2 2961,'34'15'2584,"-27"-5"5459,-6 15-5766,-2-11-2192,3 71 132,-1-22-705,6 47 488,-7-107-89,1 0-1,-1 1 0,1-1 1,0 0-1,-1 0 1,2 0-1,-1 0 0,0 0 1,0 0-1,1 0 0,0 0 1,-1 0-1,1-1 0,0 1 1,0 0-1,1-1 1,-1 0-1,0 0 0,1 0 1,0 0-1,-1 0 0,1 0 1,2 1 89,0-2-142,-1 0 0,1 0-1,0 0 1,0 0 0,0-1 0,0 0 0,0 0 0,-1 0 0,1-1 0,0 0 0,0 0 0,0 0 0,-1 0 0,1-1-1,4-1 143,6-3-322,0-1-1,0-1 0,0 0 0,-1-1 0,0 0 0,-1-1 0,0-1 0,-1 0 0,2-2 323,17-22-789,-1-1 0,13-22 789,40-49 502,-75 98-101,1 1 0,0 0 1,0 0-1,0 1 0,4-2-401,-12 8 84,0 0 0,0 1 0,0-1 0,0 1 0,0-1 0,0 1 0,1-1 1,-1 1-1,0-1 0,0 1 0,0 0 0,1 0 0,-1 0 0,0-1 0,0 1 0,1 1 0,-1-1 1,0 0-1,0 0 0,1 0 0,-1 1 0,0-1-84,0 1 78,0 1 1,0-1 0,0 0-1,0 1 1,0-1-1,-1 1 1,1-1-1,0 1 1,-1-1 0,0 1-1,1-1 1,-1 1-1,0-1 1,0 1-1,1 0 1,-1-1-1,-1 1 1,1-1 0,0 1-1,0 0 1,-1-1-1,1 1 1,-1 0-79,-9 48 484,-3-1-1,-2 0 1,-2 0 0,-2-2 0,-10 16-484,-5 8 133,-4-2 0,-2-1 0,-3-2 0,-27 28-133,-214 237-503,163-190-1484,-18 38 1987,34-36 1929,-9 9-970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34.93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230 189 2609,'12'-52'1649,"-8"41"-985,-1-1 0,0 1 0,-1-1 0,0 1 0,-1-1 0,0 0 0,-1 0 0,0 1 0,-1-4-664,1 15 47,0-1-1,0 0 1,0 1-1,0-1 1,0 0-1,0 1 1,0-1-1,0 0 1,0 1-1,0-1 1,-1 0-1,1 1 1,0-1-1,0 0 1,-1 1-1,1-1 1,-1 1-1,1-1 1,0 1-1,-1-1 1,1 1-1,-1-1 1,1 1-1,-1-1 1,1 1-1,-1-1 1,0 1-1,1 0 1,-1-1-1,1 1 0,-1 0 1,0 0-1,1 0 1,-1-1-1,0 1 1,1 0-1,-1 0 1,0 0-1,1 0 1,-1 0-1,0 0 1,1 0-1,-1 0 1,0 0-1,1 1 1,-1-1-1,0 0 1,1 0-1,-1 1 1,0-1-1,1 0 1,-1 1-1,1-1 1,-1 0-1,1 1 1,-1-1-1,1 1 1,-1-1-1,1 1 1,-1-1-1,1 1 1,-1 0-47,-29 38 713,8 3-517,2 2 0,1 0 1,3 2-1,1 0 1,0 9-197,-13 74 221,1 37-221,25-152 8,-13 85 55,4 0 0,5 8-63,5-78 1,1 0-1,2 0 1,1 0-1,2 0 1,0 0 0,2-1-1,1 0 1,1 0 0,7 12-1,-12-31-68,1 0 0,0 0 0,1-1 0,0 1 0,0-1 0,0 0 1,1-1-1,0 0 0,1 0 0,0 0 0,0-1 0,0 0 0,1-1 0,5 3 68,-6-4-351,0-1 0,0 0 0,0-1 0,1 0 0,-1 0 0,1-1 0,0 0 0,-1 0 0,1-1-1,0 0 1,-1-1 0,1 0 0,0 0 0,-1-1 0,1 0 0,-1 0 0,0-1 351,61-22-2173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35.26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107 3 3825,'-2'-1'2960,"-3"-1"-735,4 2-289,-2 0-295,-12 24-289,-15 53-296,26-36-248,3 2-440,-7-1-135,3 1-185,0 2-24,-1-4-8,1-3 0,-2-7-353,1-9-391,3-14-1344,3-11 840,6-23 407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35.60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21 4 5609,'-9'-3'6522,"-1"6"-6186,10 14-616,0 4-745,-2 12 689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35.95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206 14 4153,'21'-14'11133,"-27"27"-10978,-2 0-1,0 0 1,0-1 0,-1 0-1,0-1 1,-2 1-155,1-1-11,0 0 0,2 1 0,-1 0 0,1 1 0,1-1-1,-1 3 12,0 1 11,0 1 0,0 0 0,2 1-1,0-1 1,1 1 0,-2 15-11,6-26 13,1 0 0,0 1 0,0-1 1,0 0-1,1 0 0,0 0 0,1 0 0,-1-1 0,1 1 1,1 0-1,-1-1 0,1 1 0,0-1 0,0 0 0,1 0 1,0 0-1,0 0 0,1 0 0,2 2-13,7 5 64,1 0-1,1 0 0,16 9-63,-12-8 47,-1 0 0,0 2 0,4 4-47,-19-16 2,0 0 1,0 1 0,-1-1 0,1 1-1,-1 0 1,0 0 0,0 0 0,-1 0 0,1 0-1,-1 0 1,0 1 0,-1 0 0,0-1-1,1 1 1,-1 1-3,-1-3-1,0-1 1,0 1-1,-1-1 0,1 1 0,-1-1 0,1 1 1,-1-1-1,0 1 0,0-1 0,-1 0 0,1 0 1,-1 1-1,0-1 0,1 0 0,-1 0 0,-1-1 0,1 1 1,0 0 0,-4 3-45,0-1 1,0 0-1,0-1 1,0 1-1,-1-1 1,1 0-1,-1-1 1,-5 3 44,-2 0-485,-1-1 1,0-1 0,0 0 0,0-1 0,-1 0 0,1-1 0,-1-1 0,-5 0 484,16-1-466,1 0 1,0-1 0,0 1-1,-1-1 1,1 0 0,0 0-1,0 0 1,0 0 0,0-1-1,0 0 1,0 1 0,1-1-1,-1-1 1,1 1 0,-1-1 465,-10-25-1466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36.31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244 58 4841,'-6'-11'2955,"3"6"-1910,0-1 1,0 1-1,-1-1 1,0 1-1,0 0 1,-4-3-1046,7 7 53,0 0 1,1 1-1,-1-1 1,0 1-1,0-1 1,0 1-1,0-1 1,0 1 0,0 0-1,0-1 1,0 1-1,0 0 1,0 0-1,0 0 1,0 0 0,0 0-1,0 0 1,-1 0-1,1 0 1,0 0-1,0 0 1,0 1-1,0-1 1,0 0 0,0 1-1,0-1 1,0 1-1,1-1 1,-1 1-1,0-1 1,0 1 0,0 0-1,0-1 1,1 1-1,-1 0 1,0 0-1,0-1 1,1 1-1,-1 0 1,1 0 0,-1 0-1,0 1-53,-16 24 103,0 1-1,2 1 1,1 0 0,1 1-1,1 1 1,2-1-1,-5 24-102,-3 29 31,3 0 0,1 27-31,10-77 7,0 1 1,3-1-1,0 1 0,3-1 0,4 32-7,-5-56-189,1-1 0,0 1 1,0-1-1,0 0 0,1 1 0,0-1 1,1-1-1,-1 1 0,1 0 0,1-1 1,-1 0-1,1 0 0,0 0 0,0 0 0,1-1 1,0 0-1,0 0 0,0-1 0,0 1 1,1-1-1,0-1 0,0 1 0,0-1 1,0 0-1,0-1 0,0 0 0,6 1 189,49 4-2791,4-12 1043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36.65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0 154 4505,'42'-23'5609,"19"-3"-2488,40 6-2281,22 5-120,9-1-296,3 6-512,-8 1-1240,-11-9-288,-15 2 687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1:46.24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121 16 4081,'10'-15'9215,"-8"20"-5441,-11 37-3256,-11 17-340,-3-1 0,-3-1 1,-10 15-179,27-55 1,1 3 13,8-20-11,0 0 0,-1 1 0,1-1 0,0 0-1,0 0 1,0 1 0,0-1 0,0 0 0,-1 1-1,1-1 1,0 0 0,0 1 0,0-1 0,0 1-1,0-1 1,0 0 0,0 1 0,0-1 0,0 0-1,0 1 1,0-1 0,0 0 0,0 1-1,1-1 1,-1 0 0,0 1 0,0-1 0,0 0-1,0 1 1,1-1 0,-1 0 0,0 0 0,0 1-1,1-1 1,-1 0 0,0 0 0,0 1 0,1-1-1,-1 0 1,0 0 0,1 0 0,-1 0-1,0 1 1,1-1-3,2-1 41,0 0 1,1 0-1,-1 0 0,0 0 0,0 0 1,0-1-1,0 1 0,0-1 0,0 0 1,0 0-42,21-12 23,12-2 27,0 1 1,0 1-1,1 3 0,1 1 0,0 1 0,0 2 0,8 1-50,2 3 104,-18 0 97,-1 1 0,1 2 0,-1 1 0,1 1 1,5 2-202,-35-4 3,1 0 0,0 1-1,-1-1 1,1 0 0,-1 0 0,1 0 0,0 0 0,-1 1 0,1-1 0,-1 0 0,1 1 0,-1-1 0,1 0 0,-1 1 0,1-1 0,-1 1 0,0-1 0,1 0 0,-1 1 0,1-1-1,-1 1 1,0 0 0,0-1 0,1 1 0,-1-1 0,0 1 0,0-1 0,1 1 0,-1-1 0,0 1 0,0 0 0,0-1 0,0 1 0,0-1 0,0 1 0,0 0 0,0-1-1,0 1 1,0 0 0,-1-1 0,1 1 0,0-1 0,0 1 0,0-1 0,-1 1 0,1-1 0,0 1 0,-1-1 0,1 1 0,0-1 0,-1 1-3,-26 34 122,15-20-100,-231 348 72,241-360-94,1-1 1,-1 1-1,1-1 1,0 1 0,0 0-1,0 0 1,0 0-1,1-1 1,-1 1 0,1 0-1,0 0 1,-1 0-1,1 1 0,1-1-24,-2-1-1,1 1 1,0-1-1,0 1 0,-1-1 1,1 1-1,-1-1 1,0 1-1,0-1 1,0 1-1,-1 0 25,-2 9-1060,8-11-2497,12-14 2134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41.00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1 159 1496,'1'-46'643,"-1"27"251,1-1 0,1 1 0,0-1 0,2 1-894,-3 18 84,-1 0 1,1 0 0,0-1 0,0 1 0,0 0 0,0 1 0,0-1 0,0 0 0,0 0 0,0 0-1,0 1 1,0-1 0,0 0 0,1 1 0,-1-1 0,0 1 0,0-1 0,1 1 0,-1 0-1,0 0 1,1 0 0,-1-1 0,0 1 0,1 0 0,-1 1 0,0-1 0,1 0 0,-1 0 0,0 0-1,1 1 1,-1-1 0,0 1 0,0-1 0,1 1 0,-1 0-85,46 16-119,-45-16 233,9 5-87,-1 1 1,1 1 0,-1 0-1,-1 0 1,1 1 0,-1 0-1,-1 0 1,0 1 0,0 0 0,-1 1-1,0 0 1,-1 0 0,4 8-28,-5-5 33,0 0 0,0 0 0,-1 1 0,-1-1 0,-1 1 0,2 14-33,-2 94 139,0-13-75,0-79-53,2 0-1,2 0 1,0 0-1,2 0 1,2-1-1,0 0 1,2-1-1,5 6-10,-10-21 1,1-1 0,0 0-1,1-1 1,0 0-1,1 0 1,0-1 0,1 0-1,0-1 1,1 0 0,0 0-1,0-2 1,1 0 0,1 0-1,-1-1 1,1 0 0,0-2-1,0 1 1,2-2-1,77 13-7,-39-9-53,-54-7 57,0-1 0,1 1 0,-1-1-1,0 1 1,0-1 0,0 1 0,0-1 0,0 1-1,0 0 1,0-1 0,0 1 0,0-1-1,0 1 1,0-1 0,-1 1 0,1-1 0,0 1-1,0-1 1,0 1 0,-1-1 0,1 1 0,0-1-1,0 0 1,-1 1 0,1-1 0,-1 1-1,1-1 1,0 0 0,-1 1 0,1-1 0,-1 0 3,-16 24-23,12-19 5,-18 29 35,1 1 0,2 0 0,1 1-1,2 2 1,-4 15-17,-59 202 130,49-148-73,-1 28-6,21-84-711,-2 0 0,-1-1 0,-6 5 660,15-41-327,-1 0-1,-1 0 1,-1-1-1,0 0 1,0 0-1,-2-1 1,1 0-1,-1 0 1,-1-1-1,0-1 1,-1 0-1,-8 6 328,-4-2-391,0-1 0,-19 7 391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54.72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30 1665 2593,'-11'-15'6290,"3"-2"-4426,1-36-1046,4 25-579,2 0 0,1 1-1,2-1 1,0 1 0,2-1-1,1 1 1,1 0 0,3-4-239,36-89 465,7 3-1,4 2 1,13-12-465,22-45 81,-47 86-65,39-81-9,7 4-1,62-78-6,-131 221 0,-21 20 0,0 0 0,1-1 0,-1 1 0,0 0 0,1 0 0,-1 0 0,0 0 0,1 0 0,-1 0 0,1 0 0,-1 0 0,0 0 0,1 1 0,-1-1 0,0 0 0,1 0 0,-1 0 0,0 0 0,1 0 0,-1 1 0,0-1 0,1 0 0,-1 0 0,0 1 0,0-1 0,1 0 0,-1 0 0,0 1 0,0-1 0,1 0 0,-1 1 0,0-1 0,0 0 0,0 1 0,0-1 0,1 0 0,0 6 0,0-1 0,0 0 0,0 1 0,0-1 0,-1 0 0,0 1 0,0 1 0,-5 78-3,-5 1 1,-3-1-1,-16 53 3,17-80 6,-215 822-69,180-716-104,46-159 149,-55 216-1052,50-185 192,1 0 1,1 0-1,2 0 1,2 0-1,1 7 878,12 43-1701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55.06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1 221 4129,'3'-24'3425,"15"0"-2257,14 1-312,23-2-360,11-3-320,21-1-848,1-4-672,13-1 680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55.71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326 82 3457,'0'-4'301,"-1"0"1,1 0 0,-1 1-1,0-1 1,0 0 0,-1 1 0,1-1-1,-1 1 1,1-1 0,-1 1-1,0 0 1,0-1 0,-1 1-1,1 0 1,-1 1 0,1-1-1,-1 0 1,0 1 0,0-1-1,0 1 1,0 0 0,-1 0-1,0 0-301,0 0 99,-1 1 0,1 0 0,-1-1-1,1 2 1,-1-1 0,1 1-1,-1-1 1,0 1 0,1 1-1,-1-1 1,0 1 0,1-1-1,-1 1 1,1 1 0,-1-1 0,1 1-1,0-1 1,-1 1 0,-1 2-99,-4 2 62,0 1 1,1 0 0,0 0 0,0 1-1,0 0 1,1 0 0,1 1 0,-1 0-1,2 0 1,-1 1 0,-4 10-63,-4 8 140,2 0 1,0 2 0,-5 22-141,12-35 33,2 0 0,0 0 0,1 1 1,0-1-1,2 1 0,0-1 0,0 1 0,3 9-33,-2-22-4,0-1 1,1 1-1,0-1 0,0 0 0,0 1 0,0-1 0,1 0 0,0 0 1,0 0-1,0 0 0,0 0 0,0-1 0,1 1 0,0-1 1,0 1-1,0-1 0,0 0 0,0 0 0,0 0 0,1 0 0,0-1 1,-1 0-1,1 1 0,0-1 0,0-1 0,0 1 0,1 0 0,-1-1 1,0 0-1,0 0 0,1 0 0,-1-1 0,1 0 0,-1 1 0,0-1 1,2-1 3,7 1-224,0-1 0,0-1 0,0 0-1,0-1 1,0 0 0,-1-1 0,1-1 0,-1 0 0,0 0 0,4-4 224,0 0-876,0-1-1,-1-1 1,0 0-1,-1-1 0,-1-1 1,0 0-1,3-4 877,37-48-1364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56.07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232 8 2897,'-2'-1'211,"0"0"1,0 0-1,-1 0 1,1 0-1,0 0 1,-1 1-1,1-1 1,0 1-1,-1 0 1,1 0-1,0 0 1,-1 0-1,1 0 1,-1 0-1,1 1 1,0-1-1,-1 1 1,1-1-1,0 1 1,0 0-1,0 0 1,-1 0-1,1 0 1,0 1-1,-1 0-211,-6 3 620,0 1 0,1-1 1,-1 2-1,1-1 0,-2 4-620,1 0 166,1 0 0,0 1-1,1 0 1,0 0 0,1 1-1,0 0 1,1 0 0,0 0 0,1 1-1,-3 9-165,-3 26 110,1 1 0,1 12-110,5-37 65,-7 75-129,4-1-1,5 11 65,5 22-2793,0-100-164,11-12 1498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56.41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367 26 2328,'-1'-1'185,"1"0"0,0 0 0,0 0-1,-1 0 1,1 0 0,0 0-1,-1 0 1,1-1 0,-1 1-1,1 0 1,-1 1 0,0-1-1,1 0 1,-1 0 0,0 0 0,0 0-1,0 0 1,1 1 0,-1-1-1,0 0 1,0 1 0,0-1-1,0 1 1,0-1 0,0 1 0,0-1-1,-2 1-184,0-1 258,-1 0 1,0 1-1,0 0 0,0 0 1,0 0-1,0 0 0,0 1 0,0-1 1,-1 1-259,-13 3 431,1 2-1,-1-1 1,-7 5-431,23-9 62,-13 6-1,0 1 0,1 1 0,0 0 0,0 1 0,1 0 1,0 1-1,1 0 0,0 1 0,1 1 0,1 0 0,0 0 0,0 1 0,1 0 0,1 1 0,0-1 0,2 2 0,-1-1 0,2 1 0,0 0 0,1 0 0,0 0 0,2 1 0,0 0 0,0-1 0,2 2-61,0-13-39,0 0-1,0 1 1,1-1-1,0 0 1,0 0-1,0 0 1,0 1-1,1-1 1,0 0 0,0-1-1,1 1 1,-1 0-1,1-1 1,0 1-1,0-1 1,0 0-1,1 0 1,0 0 0,-1 0-1,5 2 40,-4-3-227,0-1 1,0 0-1,0 0 0,1 0 1,-1 0-1,0-1 0,1 1 1,-1-1-1,1 0 0,0-1 1,-1 1-1,1-1 0,-1 0 1,1 0-1,3-1 227,43-7-1458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56.76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239 12 4721,'0'-1'190,"0"0"1,0 1-1,0-1 0,0 1 0,-1-1 1,1 1-1,0-1 0,0 1 0,-1-1 1,1 1-1,0-1 0,-1 1 0,1-1 1,0 1-1,-1 0 0,1-1 0,-1 1 1,1 0-1,-1-1 0,1 1 0,-1 0 1,1-1-1,-1 1 0,1 0 0,-1 0 1,1 0-1,-1-1 0,1 1 0,-1 0 1,0 0-191,-12 11 1878,-8 30-1803,19-38 134,-19 58-92,1 2-1,4-1 1,2 2 0,-2 42-117,-4 7 89,2-17-239,-31 183 420,39-202-3484,3 31 3214,7-68-4086,4-10 2520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57.13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94 374 5001,'0'9'6025,"-5"11"-4936,-3 22-625,-4 6-32,3 16-184,-1 5-104,-1-3-112,0-3 0,1-13-232,2-3-288,1-18-937,4-4-655,8-13 1024</inkml:trace>
  <inkml:trace contextRef="#ctx0" brushRef="#br0" timeOffset="1">406 20 5081,'6'-16'5937,"-8"13"-5497,-7 22-1272,4 8-368,-13 13 496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57.50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233 15 4521,'6'-15'7580,"-13"24"-5205,-15 28-2045,-2 18-234,2 0 0,3 2 0,-11 55-96,-24 179 221,-1 4-3460,54-291 2561,-4 17-739,7-11-3112,1-13 3070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57.86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21 110 3041,'-17'-10'2040,"13"1"1521,6 2-1993,24 7-816,9 0-256,22 0-1208,15 0-640,18-1-2161,3-4 1305,12-8 1592</inkml:trace>
  <inkml:trace contextRef="#ctx0" brushRef="#br0" timeOffset="1">821 1 3113,'0'1'1936,"-8"14"-288,0 9 665,0 18-617,-3 11-311,3 11-473,-5 2-168,1-3-376,3-4-152,-2-11-184,-1-6-40,-5-8-664,4-8-472,0-10-2521,10-2 1865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1:48.50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244 88 3001,'20'-66'1737,"-11"45"2267,-7 25 2117,-14 32-6062,-1 0-1,-2-1 1,-2-1-1,-1 0 1,-1-1-1,-2-1 1,-1-1-1,-17 18-58,23-30 20,12-14-17,0 1 1,-1 0-1,0-1 0,0 0 1,0 0-1,-1 0 0,1-1 1,-1 0-1,0 0 1,-1 0-1,1-1 0,-7 3-3,13-6 2,0 0 0,0 0-1,-1 0 1,1 0 0,0 0 0,0 0-1,0 0 1,0 0 0,-1 0 0,1 0-1,0 0 1,0 0 0,0 0-1,-1 0 1,1 0 0,0 0 0,0-1-1,0 1 1,0 0 0,0 0 0,-1 0-1,1 0 1,0 0 0,0 0-1,0 0 1,0-1 0,0 1 0,0 0-1,-1 0 1,1 0 0,0 0-1,0 0 1,0-1 0,0 1 0,0 0-1,0 0 1,0 0 0,0-1 0,0 1-1,0 0 1,0 0 0,0 0-1,0 0 1,0-1 0,0 1 0,0 0-1,0 0 1,0 0 0,0 0 0,0-1-1,0 1 1,0 0 0,0 0-1,0 0 1,0 0 0,1-1 0,-1 1-2,8-18 88,13-15 67,-6 18-63,1 0-1,1 0 1,0 2 0,1 0 0,1 1 0,0 1 0,0 1 0,4-1-92,33-13 196,0 2 0,21-3-196,-52 17-119,0 2 0,1 0 1,0 2-1,0 1 0,0 1 0,19 1 119,-43 1-94,1 0-1,-1 0 1,0 0-1,1 0 1,-1 1-1,0-1 1,0 1-1,1-1 0,-1 1 1,0 0-1,0 0 1,0 0-1,0 0 1,0 1-1,0-1 1,0 0-1,0 1 0,-1-1 1,1 1-1,0 0 95,8 21-549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58.2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24 4761,'9'-19'5505,"-3"14"-4201,-1 26-2344,-2 3-704,7 18 840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58.61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109 15 4441,'-10'17'861,"1"1"0,0-1 0,1 1 0,1 1 0,1 0 0,1 0 1,-1 3-862,-6 44 155,-1 31-155,6-44 588,2-21-447,-6 59 143,11-83-250,-1 1 0,2-1 0,-1 1 1,1-1-1,0 1 0,1-1 0,0 1 1,3 6-35,-4-13 18,1 1 0,-1-1 0,0-1 0,1 1 0,-1 0 0,1 0 1,0 0-1,-1-1 0,1 1 0,0-1 0,0 1 0,0-1 1,0 0-1,1 0 0,-1 0 0,0 0 0,0 0 0,1-1 0,-1 1 1,0-1-1,1 1 0,-1-1 0,0 0 0,1 0 0,-1 0 1,1 0-1,-1 0 0,0 0 0,1-1 0,0 0-18,10-1 105,0-1-1,-1 0 1,0-1-1,12-6-104,-11 4 28,0 0-1,-1-1 0,0-1 0,0 0 0,-1 0 0,0-1 0,0-1 0,-1 0 1,-1 0-1,1-1 0,-2 0 0,1 0 0,-2-1 0,1-1 0,-2 1 0,0-1 1,0 0-1,-1 0 0,-1-1 0,0 1 0,-1-1 0,0 0 0,-1 0 1,-1 0-1,0-1 0,-1 1 0,0 0 0,-1 0 0,-1 0 0,-1 0 0,1 0 1,-2 0-1,0 1 0,-1-1 0,-4-7-27,5 12-4,-1 1 1,0 0-1,-1 0 1,0 1-1,0-1 0,0 1 1,-1 1-1,0-1 0,0 1 1,-4-2 3,7 5-5,0 0 1,0 0-1,0 1 1,0 0-1,-1 0 0,1 0 1,-1 0-1,1 1 1,-1-1-1,0 1 1,1 0-1,-1 1 0,0-1 1,0 1-1,0 0 1,1 0-1,-1 1 1,0-1-1,0 1 0,0 0 1,-1 1 4,5-2-5,1 0 0,-1 0 0,0 0 1,1 0-1,-1 0 0,1 1 0,-1-1 0,1 0 0,0 0 0,-1 1 1,1-1-1,-1 0 0,1 0 0,-1 1 0,1-1 0,0 0 0,-1 1 1,1-1-1,0 1 0,-1-1 0,1 1 0,0-1 0,-1 0 0,1 1 1,0-1-1,0 1 0,0-1 0,-1 1 0,1-1 0,0 1 1,0-1-1,0 1 0,0-1 0,0 1 0,0 0 0,0-1 0,0 1 1,0-1-1,0 1 0,0-1 0,1 1 0,-1-1 0,0 1 0,0-1 1,0 1-1,1-1 0,-1 1 0,0-1 0,1 0 0,-1 1 0,0-1 1,1 1-1,-1-1 0,0 0 0,1 1 0,-1-1 0,1 0 0,-1 0 1,1 1-1,-1-1 0,1 0 0,-1 0 0,1 1 0,-1-1 1,1 0-1,-1 0 0,1 0 0,-1 0 5,37 16-222,-16-13 190,0-1 0,-1 0 1,1-2-1,0 0 0,4-2 32,-1 0 62,0 2 0,0 0-1,19 4-61,-35-2 37,0 1-1,1 0 1,-1 0-1,0 0 1,-1 1-1,1 1 1,-1-1-1,1 1 1,-2 0-1,1 1 1,0 0-1,-1 0 1,0 0-1,0 1 1,-1 0-1,0 0 1,0 0-1,-1 1 1,0-1-1,0 1 1,1 5-37,5 12 17,0-1 0,-2 2 1,-2-1-1,0 1 1,-1 0-1,0 12-17,-1-23 14,3-29 3,3-7-9,7-8-8,22-37 9,3 1-1,11-9-8,-39 56 8,0 1-1,1 1 1,1 0-1,1 1 1,0 1 0,1 1-1,0 0 1,1 1-1,18-7-7,-35 17 21,1 1 0,0 0 1,-1 0-1,1 0 0,0 0 0,0 0 0,0 1 0,0-1 0,0 1 0,0 0 0,0 0 0,0 0 0,0 0 0,0 0 0,-1 1 0,1-1 0,0 1 0,0 0 0,0 0 0,0 0 0,2 1-21,-2 1 40,0-1 0,0 0-1,-1 1 1,1 0 0,-1 0-1,0 0 1,1 0 0,-1 0-1,-1 0 1,1 0 0,0 1-1,-1-1 1,0 0 0,1 1-1,-1 0 1,-1-1 0,1 2-40,9 54 150,-3 0 1,-3 0 0,-3 0-1,-3 39-150,-5-53-263,5-39-56,1 0 0,-1 0-1,1 0 1,1 0 0,-1 0 0,1 1 0,0-1-1,0 0 1,1 0 0,0 1 0,0-1 0,1 0-1,1 5 320,10 3-1200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59.08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437 93 6369,'0'-4'238,"0"1"0,0 0 0,0-1 0,-1 1 0,0 0 0,1 0 0,-1 0 0,-1 0 0,1 0 0,0 0 0,-1 0 0,1 0-1,-1 0 1,0 0 0,0 1 0,0-1 0,0 1 0,-3-2-238,1 0 239,-1 1 0,1-1 0,-1 1-1,0 1 1,-1-1 0,1 1 0,0 0 0,-1 0-1,1 0 1,-4 0-239,-3 0 187,1 0-1,-1 1 0,1 1 1,-1-1-1,1 2 1,-1 0-1,1 0 1,-1 1-1,1 0 1,-8 3-187,5 1 30,1 0 1,1 1-1,-1 0 1,1 1-1,1 0 1,-1 1 0,1 1-1,1 0 1,0 0-1,0 0 1,1 2 0,1-1-1,-1 1 1,2 0-1,0 1-30,-1 1-5,1 0 0,0 0 0,1 1-1,1 0 1,1 0 0,0 0 0,1 1-1,0-1 1,1 1 0,1 0 0,0 0 0,2-1-1,0 8 6,-1-19-20,0-1 0,0 1 0,1-1 0,-1 1 0,1-1 0,0 0-1,0 1 1,0-1 0,1 0 0,-1 0 0,1 1 0,-1-1 0,1 0 0,0-1-1,0 1 1,1 0 0,-1 0 0,0-1 0,1 0 0,0 1 0,-1-1 0,1 0-1,0 0 1,0 0 0,0-1 0,1 1 0,-1-1 0,0 0 0,0 0 0,4 1 20,0-2-44,0 0-1,0 0 1,1-1 0,-1 0 0,0 0 0,-1 0 0,1-1 0,0 0 0,0-1 0,-1 1 0,1-1 0,-1-1 0,0 1 0,0-1 0,0-1 44,13-8-65,0-1 0,-2-1-1,1-1 1,-2-1 0,0 0 0,-2-1 0,3-4 65,13-23-63,-1-1 1,11-28 62,-40 73 2,1 1 0,-1-1 0,0 0 1,1 1-1,-1-1 0,0 0 0,1 1 0,-1-1 1,0 0-1,1 1 0,-1-1 0,1 1 1,0-1-1,-1 1 0,1-1 0,-1 1 1,1-1-1,0 1 0,-1 0 0,1-1 1,0 1-1,-1 0 0,1 0 0,0-1-2,8 13 65,1 33 23,-10-40-86,11 88 45,-8-57-399,1-1 0,2 1 0,1-1 0,10 26 352,-17-59-155,0-1 0,1 0-1,-1 1 1,1-1 0,-1 0-1,1 0 1,0 1 0,-1-1-1,1 0 1,0 0 0,0 0-1,0 0 1,0 0 0,0 0-1,0 0 1,0 0 0,0 0-1,0-1 1,1 1 0,-1 0-1,0-1 1,0 1 0,1-1 0,-1 1-1,1-1 1,-1 0 0,0 1-1,1-1 1,-1 0 0,0 0-1,1 0 1,0 0 155,33-1-1550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9:59.45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374 18 5633,'-48'-17'7002,"9"31"-5922,7 22-312,5 30-488,-7 25-136,-5 43-88,1 6-24,-1 5-48,5-9-288,10-9-936,6 4-777,17-6 993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01.44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319 160 4089,'-5'-35'2680,"-8"-35"651,13 65-3070,-2 1-1,1 0 0,0 0 1,-1 0-1,0 0 1,0 0-1,0 0 1,0 0-1,-1 0 1,1 1-1,-1-1 0,-2-1-260,4 5 39,1 0 0,-1-1 0,0 1 0,0 0 0,0 0 0,0 0 0,0 0 0,0 0 0,0 0 0,0 0 0,0 0-1,0 0 1,0 0 0,0 1 0,0-1 0,0 0 0,0 1 0,0-1 0,0 1 0,0-1 0,0 1 0,1-1 0,-1 1-1,0 0 1,0-1 0,1 1 0,-1 0 0,0-1 0,1 1 0,-1 0 0,1 0 0,-1 0 0,1 0 0,-1 0-1,1 0 1,-1-1 0,1 1 0,0 0 0,0 1-39,-15 30 159,1 1-1,2 1 0,-7 29-158,1-1 35,-24 69-23,6 2 0,7 1 0,5 2 0,5 0 0,5 35-12,13-125-161,1 1 0,3 0 0,1 0 0,5 13 161,-7-46-284,1 0 1,1-1-1,0 1 0,0-1 1,2 0-1,-1 0 1,2 0-1,0-1 1,0 0-1,1-1 0,0 1 1,1-1-1,1-1 1,0 0-1,0 0 0,2 0 284,-6-6-484,0 0 0,0-1-1,1 0 1,-1 0-1,1-1 1,0 1-1,7 0 485,49 9-1403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01.78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57 1 4065,'-5'2'3617,"-2"9"-1425,1 5-456,-2 11-383,0 4-281,1 7-520,4 8-208,-3 0-224,4 6-48,-1 1-64,1 0-72,9-3-576,-3-12-440,5-9-1121,0-17-3688,-4-25 5073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02.15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17 4673,'0'-16'5033,"3"21"-4473,0 12-440,-3 16-1936,5 4 1256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02.51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331 364 3617,'11'-20'7953,"-31"50"-5380,-61 59-2117,59-68-450,1 1 0,1 1 0,1 1 0,2 0-1,-5 10-5,19-28 15,0-1-1,1 1 1,0 0-1,0 0 1,0 0-1,1 0 1,0 0-1,0 1 1,0-1-1,1 0 1,0 0-1,0 1 1,1-1-1,0 0 1,0 0-1,1 5-14,5 9 107,0-1 0,1 0 0,1 0-1,5 8-106,-5-12 34,-1 0 0,-1 1 0,-1 0-1,0 0 1,-1 1 0,2 8-34,-6-19-7,0 1-1,-1-1 1,0 1-1,0 0 1,0-1-1,0 1 1,-1-1 0,0 1-1,-1-1 1,0 1-1,0-1 1,0 0-1,0 0 1,-3 4 7,3-7-90,-1 0 0,1 0 0,-1 0 0,1 0 0,-1 0 0,0-1 0,0 1 0,0-1 0,-1 0 0,1 1 0,-1-2 0,1 1 0,-1 0 0,0-1 0,1 0 0,-1 1 0,0-1 0,0-1 0,0 1 0,0-1 0,0 1 0,0-1 0,0 0-1,-3-1 91,1 1-329,1-1 0,-1 0 0,0 0 0,1 0 0,-1-1 0,1 1 0,-1-1 0,1-1 0,0 1 0,-1-1 0,-3-3 329,-17-20-1204</inkml:trace>
  <inkml:trace contextRef="#ctx0" brushRef="#br0" timeOffset="1">784 37 5761,'-1'-30'7090,"1"23"-6122,-10 9-120,-4 16-472,-1 6-216,-15 26-152,2 11-8,-2 24 0,-1 8 8,5-1-8,7-5 16,11-15-32,5-7-184,11-8-680,5-3-360,8-11-1089,1-8-1392,7-22 2769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02.86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 55 2385,'-6'-17'1984,"11"4"2921,16 6-3177,27 1-527,13 6-393,21 0-448,3 0-184,1 5-368,-1-2-432,0-9-665,0-7 713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08.51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162 566 848,'-39'7'1198,"27"-1"2920,22-8-1232,2-7-2830,0 0 0,-1-1 1,1 0-1,-2-1 0,0 0 0,0 0 0,-1-1 1,0-1-1,-1 1 0,-1-1 0,0-1 1,0 1-1,-2-1 0,2-4-56,3-11 256,-1 0 1,-1-1-1,-1 0 1,-2 0-1,-1 0 1,0-22-257,-3 34 199,-2 0 0,0-1 1,-1 1-1,-2-5-199,4 19 21,0 1-1,-1-1 1,0 1 0,0 0-1,0-1 1,0 1 0,0 0-1,-1 0 1,1 0 0,-1 0-1,0 0 1,0 0 0,0 0-1,0 0 1,-1 1 0,1-1-1,-1 1 1,0 0-1,1 0 1,-1 0 0,0 0-1,0 0 1,0 1 0,0-1-1,-4 0-20,4 1 2,0 1-1,1 1 1,-1-1-1,0 0 1,0 1-1,0-1 1,1 1-1,-1 0 1,0 0-1,0 0 1,1 0-1,-1 0 1,1 1-1,-1-1 0,1 1 1,0-1-1,0 1 1,-1 0-1,1 0 1,0 0-1,1 0 1,-1 1-1,0-1 1,0 1-2,-8 11-1,1 0 0,1 0 1,-6 15 0,-12 27 4,3 0 1,3 2-1,2 0 1,2 1-1,3 1 1,3 0-1,3 0 1,0 33-5,7-74 0,0 1-1,1 0 1,1-1 0,1 1 0,0-1 0,2 0-1,0 0 1,1-1 0,1 1 0,5 7 0,-8-18-60,1-1 0,0 1 0,0-1 0,1 0 0,0-1 0,0 1 0,0-1 0,1 0-1,0-1 1,0 1 0,0-1 0,1-1 0,0 0 0,0 0 0,0 0 0,0-1 0,1 0 0,-1-1 0,1 1 0,0-2 0,0 1 0,-1-1 0,1-1 0,4 0 60,16-1-692,1-1 0,0-2 0,-1-1 1,0-2-1,0 0 0,-1-2 0,15-7 692,84-42-1136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1:49.21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125 106 600,'0'0'847,"13"21"3218,65 42-2005,-74-60-1898,1 0 0,-1 0 0,1 0 0,0-1 0,0 0 0,0 0 0,0 0 0,1 0 0,-1-1 0,0 0 1,1 0-1,-1 0 0,1-1 0,-1 0 0,1 0 0,-1 0 0,1-1 0,-1 0 0,0 0 0,1 0 0,-1-1 0,0 1 0,0-1 0,0 0 0,0-1 0,0 1 0,0-1 0,-1 0 0,3-2-162,-3 2 75,0 1 1,0-1-1,0 0 0,-1 0 1,1-1-1,-1 1 0,0-1 1,0 0-1,0 0 1,0 0-1,-1 0 0,1 0 1,-1-1-1,0 1 0,0-1 1,-1 1-1,1-1 0,-1 0 1,0 1-1,-1-1 1,1 0-1,-1 0 0,0 0 1,0 0-1,0 1 0,-1-1 1,1 0-1,-1 0 0,-1 0 1,1 1-1,-1-1-75,1 1 10,-1 1-1,-1-1 1,1 1-1,0 0 1,-1-1-1,1 1 1,-1 0-1,0 1 0,0-1 1,0 1-1,0-1 1,-1 1-1,1 0 1,-1 0-1,1 0 1,-1 0-1,0 1 1,0 0-1,0 0 1,1 0-1,-1 0 1,0 0-1,0 1 1,0 0-1,0-1 1,-1 2-1,1-1 1,-3 1-10,-3 0 8,0 1 0,1 0 0,-1 1 0,1-1 0,0 2 0,0 0 0,0 0 1,0 0-1,1 1 0,0 0 0,-5 4-8,-9 10 21,0 1 1,2 1-1,0 1 0,1 0 1,-9 17-22,17-24 13,2 0 0,0 0 0,0 1 0,2 1 0,0-1 0,1 1 0,1 0 0,0 0 0,-2 16-13,7-25-15,-1-1-1,1 1 1,1 0 0,-1-1-1,1 1 1,1-1 0,-1 1-1,1-1 1,1 0 0,-1 1-1,1-1 1,0 0 0,1-1 0,0 1-1,0-1 1,0 1 0,1-1-1,2 2 16,1 1 154,1-1 0,-1-1 0,1 1 0,1-1 0,0-1 0,-1 0-1,2 0 1,-1-1 0,1 0 0,0-1 0,0-1 0,1 1-154,52 13 855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09.30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132 111 2713,'-2'-12'674,"1"5"174,1-1 0,-1 1 0,-1-1 0,0 1 0,0-1 0,0 1 1,-1 0-1,0 0 0,0 0 0,-1 0 0,0 0 0,-4-5-848,6 13 83,0 0-1,1 0 0,-1 1 1,0-1-1,1 0 0,-1 0 1,1 1-1,-1-1 0,1 1 1,0-1-1,0 1 0,-1 0 1,1-1-1,0 1 0,0 0 1,0 2-83,-9 19 33,1 0 0,1 1 0,1 0 0,1 0 0,0 7-33,-14 127 18,18-140-17,0 1 0,2 0 1,0 0-1,1 0 1,1 0-1,1 0-1,-2-14 0,0-1 1,0 0-1,0 1 0,1-1 0,-1 0 0,1 1 0,0-1 1,0 0-1,1 0 0,-1-1 0,1 1 0,0 0 1,0-1-1,0 0 0,1 0 0,-1 0 0,1 0 0,-1 0 1,1 0-1,0-1 0,0 0 0,0 0 0,1 0 0,-1-1 1,0 1-1,1-1 0,3 1 0,36 2 14,-37-4-11,1 0-1,0 0 1,0 1 0,0 0 0,-1 1 0,1 0 0,-1 0 0,1 0 0,-1 1 0,5 2-3,-11-3-9,1-1 1,-1 1-1,0-1 1,1 1-1,-1-1 1,0 1-1,0 0 1,0 0-1,0-1 1,0 1-1,0 0 1,-1 0 0,1 0-1,0 0 1,-1 0-1,0 0 1,1 0-1,-1 0 1,0 0-1,0 0 1,0 0-1,-1 0 1,1 0-1,0 0 1,-1 0-1,1 0 1,-1 0 0,0 2 8,-2 5-186,0-1 1,-1 1-1,0-1 1,0 0-1,-5 6 186,-9 11-1560,-1-1 0,-1-1 0,-1 0 0,-12 7 1560,12-9-2035,-8 7 907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09.67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 30 3809,'-9'-30'2999,"9"30"-2942,0 0-1,0 0 0,0 1 1,0-1-1,0 0 0,0 0 1,0 0-1,0 0 1,0 0-1,0 0 0,0 0 1,0 0-1,0 0 0,0 1 1,1-1-1,-1 0 0,0 0 1,0 0-1,0 0 0,0 0 1,0 0-1,0 0 0,0 0 1,1 0-1,-1 0 1,0 0-1,0 0 0,0 0 1,0 0-1,0 0 0,0 0 1,0 0-1,1 0 0,-1 0 1,0 0-1,0 0 0,0 0 1,0 0-1,0 0 0,0 0 1,0 0-1,1 0 0,-1 0 1,0 0-1,0 0 1,0-1-1,0 1 0,0 0 1,0 0-1,0 0 0,0 0 1,0 0-1,0 0 0,1 0-56,27 52 1629,26 70-1364,-7 2 1,-4 2-1,-7 1 0,-5 2 1,0 34-266,-25-113-391,-4-29-1331,1 0 0,1 0 1,3 12 1721,1-23-1450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10.03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7 218 4201,'-7'-13'3913,"25"5"-2673,16-5-480,28-6-560,11-4-168,1-6-344,0 0-344,-15-1-1024,-4 5-1361,-7 8 2529</inkml:trace>
  <inkml:trace contextRef="#ctx0" brushRef="#br0" timeOffset="1">518 0 2961,'0'0'1832,"-1"0"-24,-1 0 393,0 0-273,4 18-263,8 14-729,23 44-248,-12-31-432,0 5-136,-3 3-552,-5-5-440,-5-9-961,-7-12-3704,1-27 4681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10.38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 21 4281,'-2'-20'3873,"2"31"-3569,5 13-1376,6 15 615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10.84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1 294 3913,'2'9'839,"0"1"1,0-1-1,2 0 1,-1 0-1,1-1 0,1 2-839,9 14 990,1 0-1,14 16-989,-15-22 81,0 1 0,-2 0 0,0 1 0,1 6-81,-8-14 25,-3-7-15,-1-1-1,1 1 0,-1-1 0,1 0 0,1 0 0,-1 0 0,0 0 0,1-1 0,0 1 0,0-1 1,0 1-1,0-1 0,2 1-9,8-58 256,4-29 167,-14 61-122,0 1-1,2-1 0,1 1 1,0-1-1,2 2 0,0-1 1,10-15-301,-18 35 13,0 0 0,1 1 0,-1-1 0,1 0 0,-1 1 0,0-1 0,1 1 0,-1-1 0,1 0 0,0 1 0,-1-1 0,1 1 0,-1 0 0,1-1 0,0 1 0,-1-1 0,1 1 0,0 0 0,-1 0 0,1-1 0,0 1 0,0 0 0,-1 0 0,1 0 0,0 0 0,0 0 0,0 0 0,-1 0 0,1 0 0,0 0 0,0 0 0,-1 0 0,1 0 0,0 1 0,-1-1 0,1 0 0,0 0 0,0 1 0,-1-1 0,1 1 0,-1-1 0,1 1 0,0-1 0,-1 1 0,1-1 0,-1 1-13,25 32 63,-21-27-43,12 21-15,-1 0 0,-1 1 1,-2 1-1,0 0 0,-2 1 0,-2 0 0,4 22-5,-12-51-1,0-1 1,0 0-1,0 0 0,0 1 0,0-1 0,0 0 0,0 0 0,0 1 1,0-1-1,0 0 0,0 1 0,0-1 0,0 0 0,0 0 1,0 1-1,0-1 0,0 0 0,0 0 0,0 1 0,0-1 1,1 0-1,-1 0 0,0 1 0,0-1 0,0 0 0,0 0 1,1 0-1,-1 1 0,0-1 0,0 0 0,1 0 0,-1 0 0,0 0 1,0 0-1,0 1 0,1-1 0,-1 0 0,0 0 0,1 0 1,-1 0-1,0 0 0,0 0 0,1 0 0,-1 0 0,0 0 1,0 0-1,1 0 0,-1 0 0,0 0 0,1 0 0,-1 0 1,0 0-1,0 0 0,1-1 0,-1 1 0,0 0 0,0 0 0,0 0 1,1 0-1,-1 0 1,16-23-19,8-32 12,-13 14 4,-2-1-1,-2 0 0,-2 0 1,-1-1-1,-2-7 4,0-1 186,2 0 0,3 0 0,3-6-186,-9 55 30,-1 0 0,0 0 0,1 0 0,-1 0-1,1 0 1,0 0 0,0 1 0,0-1 0,0 0-1,0 0 1,0 1 0,0-1 0,0 0 0,1 1-1,-1 0 1,0-1 0,1 1 0,-1 0 0,1-1-1,0 1 1,-1 0 0,1 0 0,1 0-30,-1 1 19,0 0-1,1 0 1,-1 0 0,0 0-1,0 0 1,1 0 0,-1 1-1,0-1 1,0 1 0,0-1-1,0 1 1,1 0 0,-1 0-1,0 0 1,0 0 0,-1 0-1,1 1 1,0-1 0,0 0-1,1 2-18,10 9 10,0 0 0,-1 1 0,0 1 0,-1 0 1,-1 1-1,0 0 0,0 1-10,57 118 16,-39-76-7,-18-35-437,28 51 648,-14-45-2953,-22-28 2290,-1 0 0,0 0 0,1 0 0,-1 0 0,1 0 0,0 0 0,-1 0 0,1-1 0,0 1 0,-1-1 0,1 1 0,0-1 0,0 0 0,0 1 0,-1-1 0,1 0 443,11-3-1964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11.19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61 4249,'2'-2'435,"-1"-3"261,1-1-1,0 1 1,1 0-1,0 0 1,-1 1-1,1-1 0,1 0 1,-1 1-1,1-1-695,-2 4 62,0-1-1,0 1 0,1 0 1,-1 0-1,0 1 0,0-1 1,0 0-1,1 1 0,-1-1 0,0 1 1,0-1-1,1 1 0,-1 0 1,0 0-1,1 0 0,-1 1 1,0-1-1,1 1 0,-1-1 0,0 1 1,0-1-1,1 1 0,-1 0 1,1 1-62,14 5 78,0 1 0,0 1 0,-1 1 0,-1 0 0,1 1 0,-2 1 1,1 0-1,-2 1 0,0 1 0,0 0 0,-1 1 0,-1 0 0,8 14-78,-3-3-304,-1 1-1,-1 1 1,-1 0-1,-1 1 1,-2 1-1,-1-1 0,5 31 305,-14-57-625,1 1-1,0-1 1,-1 1 0,1 0-1,-1-1 1,0 1-1,-1 0 1,1-1-1,-1 2 626,-4-4-1108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11.51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142 43 1976,'-3'-5'447,"1"1"-1,-1-1 0,0 1 1,0 0-1,0 0 0,-1 0 0,1 0 1,-2-1-447,4 5 114,-1-1 1,1 1-1,0-1 1,0 1-1,0 0 1,0-1 0,0 1-1,0 0 1,-1 0-1,1-1 1,0 1-1,0 0 1,0 0-1,-1 0 1,1 1 0,0-1-1,0 0 1,0 0-1,0 1 1,-1-1-1,1 1 1,0-1-1,0 1 1,0-1 0,0 1-1,0-1 1,0 1-1,0 0 1,0 0-1,1 0 1,-1-1-1,0 1 1,0 0 0,0 0-1,1 0 1,-1 0-1,1 0 1,-1 0-1,1 1 1,-1-1-115,-9 16 96,0 1-1,1 0 1,1 1 0,1 0 0,1 0-1,0 0 1,1 1 0,1 0 0,1 0-1,1 0 1,1 0 0,1 0 0,0 1-1,2-1 1,1 9-96,-2-22 7,0 0 1,0-1-1,1 1 0,0-1 1,0 1-1,1-1 0,-1 0 0,1 1 1,1-2-1,-1 1 0,1 0 1,0-1-1,0 1 0,1-1 0,3 3-7,-5-6-8,1 0-1,-1 0 0,1 0 1,0 0-1,0-1 0,0 1 1,0-1-1,0 0 0,0 0 1,1-1-1,-1 1 0,0-1 0,0 0 1,0 0-1,1 0 0,-1-1 1,0 1-1,0-1 0,0 0 1,0 0-1,0 0 0,0-1 1,0 0-1,0 0 0,0 0 9,12-5-589,-1-2 0,0 1 0,-1-2 0,0 0 0,-1 0 0,0-2 0,0 1 0,-1-2 0,1-2 589,36-42-1195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18.68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78 117 3377,'-6'-16'776,"3"6"124,-1-1-1,0 1 1,-1 0-1,0 0 1,-1 1-1,0-1 1,0 1-1,-8-8-899,14 17 33,0-1 0,-1 1 0,1 0 0,0-1 0,0 1 0,0 0 0,-1 0 0,1-1 1,0 1-1,0 0 0,-1 0 0,1-1 0,0 1 0,-1 0 0,1 0 0,0 0 0,-1 0 0,1 0 0,0-1 0,-1 1 0,1 0 0,0 0 0,-1 0 0,1 0 0,0 0 0,-1 0 0,1 0 1,0 0-1,-1 0 0,1 0 0,0 0 0,-1 0 0,1 1 0,0-1 0,-1 0 0,1 0 0,0 0 0,-1 0 0,1 1 0,0-1 0,-1 0 0,1 0 0,0 0 0,0 1 0,-1-1 0,1 0 0,0 1 1,0-1-1,0 0 0,-1 0 0,1 1 0,0-1 0,0 0 0,0 1 0,0-1 0,0 0 0,0 1 0,0-1 0,-1 1-33,-1 29 571,5 35-239,4-1 0,11 51-332,38 133 124,-45-203-100,20 78 4,5-2-1,35 74-27,-44-132-23,3-2 0,2-1-1,2-2 1,3-1-1,36 42 24,-62-87-129,-1 1-1,2-1 0,0-1 0,0 0 1,1-1-1,11 7 130,-20-15-157,1 1 0,-1-1 1,1 0-1,-1 0 0,1 0 0,0-1 0,0 1 1,0-1-1,0 0 0,0-1 0,0 1 0,0-1 1,0 0-1,0 0 0,0-1 0,0 1 0,0-1 1,0 0-1,-1-1 0,1 1 0,0-1 0,0 0 1,3-2 156,-2 0-513,1 0 1,-1-1 0,0 0-1,0 0 1,0 0 0,-1-1-1,2-2 513,39-56-1456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19.06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0 224 1880,'24'-93'1657,"0"59"679,4 5-583,-4 8-369,2 4-496,2 5-1176,6 3-888,5 1 696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19.60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501 39 2240,'19'-39'1209,"-27"43"-1001,-2 4 8,-1 0 96,-11 0 56,-1 3-16,-20 0 24,-10 1-16,-15 4-104,-3 0 8,4 6-80,5 1-56,21-4-88,7 0-200,27-7-672,9-4-776,24-12 1160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1:49.85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412 126 2833,'6'-14'2007,"-2"7"-751,-1 0 1,0 0-1,0-1 1,0 1-1,-1-1 1,0 0-1,0-6-1256,-2 13 93,0-1 0,0 0-1,-1 0 1,1 0 0,0 0-1,-1 0 1,1 0 0,-1 1-1,0-1 1,0 0 0,0 1-1,0-1 1,0 0-1,0 1 1,0-1 0,0 1-1,0-1 1,-1 1 0,1 0-1,-1 0 1,1-1 0,-1 1-1,1 0 1,-1 0 0,0 0-1,1 1 1,-1-1 0,0 0-1,0 1 1,0-1 0,1 1-1,-1 0 1,0-1 0,0 1-1,-1 0-92,-6-1 44,0 0-1,0 1 1,1 0 0,-1 1-1,0 0 1,0 0-1,1 1 1,-1 0 0,0 0-1,1 1 1,-6 2-44,-13 7 85,1 1 1,-21 14-86,31-17 18,2 0 0,-1 2 0,1-1 1,1 1-1,0 1 0,1 1 0,0 0 0,1 0 0,1 1 0,0 0 0,1 1 0,0 0 1,-1 6-19,7-14-4,0 0 0,0 0 0,1 1 1,0-1-1,0 0 0,1 1 0,0-1 1,1 1-1,0-1 0,0 1 0,1-1 1,0 1-1,0-1 0,1 1 0,0-1 1,0 0-1,1 0 0,0 0 0,1 0 1,0 0-1,0-1 0,1 0 0,-1 0 1,2 0-1,-1 0 0,1-1 0,0 0 1,0 0-1,2 2 4,3-1-300,1 1 0,-1-1 0,1-1 0,0 0 0,1-1 0,-1 0 0,1-1 0,0 0 0,0-1 0,0 0 0,0-1 0,1-1 300,52 2-1245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20.62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27 336 1880,'-23'54'1369,"23"-54"-1329,-1 1 0,1-1 0,0 0 1,0 0-1,0 0 0,-1 0 1,1 1-1,0-1 0,0 0 0,0 0 1,-1 0-1,1 1 0,0-1 0,0 0 1,0 0-1,0 1 0,0-1 0,0 0 1,0 1-1,-1-1 0,1 0 0,0 0 1,0 1-1,0-1 0,0 0 1,0 0-1,0 1 0,0-1 0,0 0 1,0 1-1,1-1 0,-1 0 0,0 0 1,0 1-1,0-1 0,0 0 0,0 0 1,0 1-1,1-1 0,-1 0 0,0 0 1,0 1-1,0-1 0,0 0 0,1 0 1,-1 0-1,0 0 0,0 1 1,1-1-1,-1 0 0,0 0 0,0 0 1,1 0-1,-1 0 0,0 0 0,0 0 1,1 1-1,-1-1 0,0 0 0,1 0 1,-1 0-41,24-9 111,-7 3-2,-2 1 37,-1-1 1,1 0-1,-2-1 0,1-1 0,-1 0 0,0 0 1,0-1-1,-1-1 0,0 0 0,-1-1 0,-1 0 0,1-1 1,6-10-147,-9 8 205,0 0-1,-1-1 1,0 0 0,-1 0 0,-1 0 0,0-1 0,-1 0-1,0-6-204,-3 16 72,0 1 0,-1 0 0,0-1 0,0 1 0,0-1 0,-1 1 0,0 0 1,0-1-1,0 1 0,-1 0 0,1 0 0,-2-3-72,1 5 32,0 0 0,0 1 1,0-1-1,0 1 1,0-1-1,0 1 1,-1 0-1,1 0 1,-1 0-1,1 0 1,-1 0-1,0 0 1,0 1-1,0-1 1,0 1-1,0 0 0,0 0 1,0 0-1,0 1 1,0-1-1,-3 0-32,0 0 15,0 1 0,0-1-1,0 1 1,0 0 0,0 1-1,0 0 1,0-1-1,0 2 1,0-1 0,1 1-1,-1 0 1,0 0 0,1 0-1,-1 1 1,1 0-1,0 0 1,0 0 0,0 1-1,1 0 1,-1 0 0,1 0-1,0 0 1,0 1 0,0-1-1,0 1 1,1 0-1,0 0 1,0 1 0,0-1-1,1 2-14,-5 7 24,2 1 0,0 0 0,1-1 0,0 2 0,2-1 0,-1 0-1,2 1 1,0-1 0,1 1 0,0-1 0,2 7-24,1 0 23,1-1 0,0 1 1,2 0-1,1-1 0,0-1 1,1 1-1,2-1 0,0 0 0,1-1 1,1 0-1,5 6-23,-11-18 4,0 0 0,0 0-1,0-1 1,1 1 0,0-1 0,0-1 0,0 1-1,1-1 1,0-1 0,0 1 0,0-1 0,1-1-1,-1 1 1,1-2 0,0 1 0,0-1 0,0 0-1,0-1 1,0 0 0,0 0 0,0-1 0,0-1 0,0 1-1,1-1 1,-1-1 0,0 0 0,-1 0 0,8-3-4,2-2-253,0 0 0,0-1 0,-1-1 0,0-1 1,-1 0-1,0-2 0,0 1 0,-1-2 0,1-2 253,37-38-893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22.60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253 186 2537,'-12'-123'1572,"11"119"-1470,1 1 0,-1 0 1,0 0-1,0 1 0,0-1 0,0 0 1,-1 0-1,1 0 0,-1 1 1,1-1-1,-1 1 0,0-1 0,0 1 1,0 0-1,-1 0 0,1 0 0,0 0 1,-1 0-1,1 0 0,-1 0 1,0 1-1,0 0 0,1-1 0,-1 1 1,0 0-1,0 0 0,0 1 0,-1-1-102,-1 0 156,1 1-1,-1 0 1,1 0-1,-1 0 1,1 0 0,-1 1-1,1 0 1,-1 0-1,1 0 1,0 0-1,0 1 1,0 0-1,0 0 1,0 0-1,0 0 1,0 1-156,-6 5 59,0 1 0,1 0 0,1 1 0,0 0 0,0 0 0,1 1 0,0 0 0,0 0 0,2 0 0,-1 1 0,1 0 0,1 0 0,0 1 1,1-1-1,1 1 0,-1 0 0,2-1 0,0 1 0,1 9-59,-1-2 16,1 1 1,2-1 0,0 0-1,1 0 1,1 1 0,1-2-1,1 1 1,0-1-1,2 0 1,0 0 0,1 0-1,2 0-16,-7-12 3,-1-1 0,2 0 0,-1 0-1,1-1 1,0 1 0,0-1 0,0 0 0,1-1-1,-1 1 1,1-1 0,1 0 0,-1-1-1,0 1 1,1-1 0,5 2-3,-7-4-22,0 0 0,0-1 0,0 1 0,0-1 0,0 0 0,0-1 0,1 1 1,-1-1-1,0 0 0,-1 0 0,1 0 0,0-1 0,0 0 0,-1 0 0,1 0 0,0 0 0,-1-1 0,0 0 0,0 0 0,0 0 0,0 0 0,0-1 1,1-1 21,18-20-1067,-1-1 0,-1-1 0,-2 0 0,-1-1 0,6-13 1067,14-27-1040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22.95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110 5 3329,'-29'-5'1968,"2"5"-992,4 0 793,2 5-289,13 6-432,6 12-400,4 9-135,13 15-169,9 10-104,13 22-72,4 13-40,9 16-64,-3 0 0,-5-7-40,-5-6-48,-7-12-840,-1-4-745,0-8 865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24.38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246 264 2617,'-5'-25'939,"0"1"1,-2-1 0,0 1 0,-11-22-940,13 37 367,1 0 0,-1 0-1,-1 0 1,1 1 0,-2-1 0,1 1-1,-1 1 1,0-1 0,-1 1 0,1 1-1,-2-1 1,1 1 0,-5-2-367,12 7 50,-1 0 0,0 0 0,0 0 0,0 0 0,1 0 0,-1 0 0,0 0 0,0 1 1,0-1-1,0 1 0,-1 0 0,1-1 0,0 1 0,0 0 0,0 0 0,0 0 0,0 1 0,0-1 0,0 0 1,0 1-1,0 0 0,0-1 0,0 1 0,0 0 0,0 0 0,0 0 0,1 0 0,-1 0 0,0 0 0,1 1 1,-1-1-1,1 0 0,-1 1 0,1 0 0,-1-1 0,1 1 0,0 0 0,0-1 0,0 1 0,0 0 0,0 0 1,1 0-1,-1 0 0,0 0 0,1 1-50,-6 14 41,2-1-1,1 1 1,0 0 0,0-1 0,2 8-41,-7 76 23,4 0 1,6 6-24,-1-67 1,3 0 1,1-1-1,2 1 1,1-1-1,2 0 1,14 32-2,-19-58-80,-1-1 0,2-1 1,-1 1-1,2-1 1,-1 1-1,1-2 1,1 1-1,0-1 1,0 0-1,1-1 0,0 0 1,0 0-1,1-1 1,0 0-1,0-1 1,1 0-1,0-1 1,0 0-1,0 0 0,1-1 1,-1-1-1,1 0 1,0-1-1,0 0 1,0 0-1,0-2 1,0 1-1,0-1 0,0-1 1,0 0-1,0-1 1,8-2 79,-7 0-620,-1 0 0,1 0 0,-1-1 0,0 0 0,0-1 0,0-1 0,-1 0 0,0 0 0,2-3 620,38-36-1123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24.83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54 344 8922,'8'57'316,"3"0"-1,2-1 1,5 6-316,-17-59 1,0 1 1,0-1 0,1 0-1,-1 1 1,1-1 0,0 0-1,0 0 1,0 0 0,0 0-1,1 0 1,-1-1-1,1 1 1,0-1 0,-1 0-1,4 2-1,-5-3 2,1 0-1,0-1 0,0 1 1,0-1-1,0 1 0,0-1 1,-1 0-1,1 1 0,0-1 1,0 0-1,0 0 0,0-1 1,0 1-1,0 0 0,0-1 1,0 1-1,-1-1 0,1 1 1,0-1-1,0 0 0,0 0-1,4-3 3,0 0 0,0-1 0,0 0-1,0 0 1,-1 0 0,0-1 0,0 1-1,-1-1 1,1 0 0,-1-1-1,0 1 1,2-7-3,3-9 1,-2-1 1,0 0-1,-1 0 0,-1 0 0,-2-1 1,0 0-1,-1 0 0,-2 0 0,0 0 1,-2 0-1,0 1 0,-2-1 0,-1 0 1,0 1-1,-2 0 0,-6-15-1,8 28 8,0 0-1,0 0 0,-1 0 1,-1 1-1,1 0 1,-1 0-1,-1 1 1,0-1-1,0 2 1,0-1-1,-1 1 0,-6-4-7,11 9-5,1 0-1,-1 0 1,0 1-1,1-1 0,-1 1 1,0 0-1,0 0 0,0 0 1,0 0-1,0 0 1,0 1-1,0 0 0,0 0 1,0 0-1,0 1 0,0-1 1,0 1-1,0 0 0,1 0 1,-1 0-1,0 0 1,0 1-1,1 0 0,-1-1 1,1 1-1,-1 1 0,1-1 1,0 0-1,0 1 1,0 0-1,0-1 0,0 1 1,1 0-1,-1 1 0,1-1 1,-2 3 5,1-1-196,0 0 1,0 0-1,1 0 1,0 1-1,-1-1 1,2 1-1,-1 0 1,1-1-1,0 1 1,0 0-1,0 0 1,1 0-1,0 0 1,0 0-1,1-1 1,0 1-1,0 0 1,0 0-1,0 0 1,1-1-1,0 1 1,2 4 195,13 14-615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25.25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89 95 3209,'5'-19'1226,"-2"12"-698,-1 0-1,0 0 0,-1 0 0,0 0 1,0 0-1,0 0 0,-1 0 0,0 0 1,0-2-528,0 9 18,-1-1 1,1 1 0,0 0-1,0 0 1,0 0 0,0-1-1,0 1 1,0 0 0,0 0-1,-1 0 1,1 0 0,0-1-1,0 1 1,0 0 0,-1 0-1,1 0 1,0 0 0,0 0-1,0 0 1,-1 0-1,1-1 1,0 1 0,0 0-1,0 0 1,-1 0 0,1 0-1,0 0 1,0 0 0,-1 0-1,1 0 1,0 0 0,0 0-1,0 0 1,-1 0 0,1 0-1,0 1 1,0-1 0,0 0-1,-1 0 1,1 0 0,0 0-1,0 0 1,0 0 0,-1 0-1,1 1 1,0-1 0,0 0-1,0 0 1,0 0 0,-1 0-1,1 1 1,0-1 0,0 0-1,0 0 1,0 0 0,0 1-19,-11 11 286,-22 28-44,28-36-212,1 1-1,-1-1 1,1 1-1,0 0 1,0 0-1,1 1 1,0-1-1,0 1 1,0 0-1,0 0 1,1 0-1,0 0 1,0 0-1,1 0 1,0 1-1,0-1 1,0 1-30,1-3 35,1 0 0,0 1 0,-1-1 0,2 0 1,-1 0-1,0 0 0,1 0 0,0 0 0,-1 0 0,2 0 0,-1 0 1,0-1-1,1 1 0,0-1 0,-1 0 0,1 0 0,1 0 1,-1 0-1,0 0 0,1-1 0,-1 1 0,3 0-35,14 9 317,0-1-1,2-1 1,17 7-317,-7-4 269,-24-10-228,0 1-1,-1 0 1,1 1-1,-1 0 1,0 0 0,0 0-1,0 1 1,-1 0-1,0 0 1,0 1 0,0 0-1,-1 0-40,-2-2 2,-1-1 1,1 1-1,-1 0 0,0-1 0,-1 1 0,1 0 0,-1 1 1,0-1-1,0 0 0,0 0 0,-1 0 0,0 1 1,0-1-1,0 0 0,-1 0 0,1 0 0,-1 1 1,-1-1-1,1 0 0,-2 4-2,-2 3-163,0 0 1,-1 0 0,0-1-1,-1 0 1,0 0-1,-8 8 163,11-14-366,0 0-1,-1 0 0,1 0 1,-1-1-1,0 0 0,-1 0 1,1 0-1,-1-1 0,1 1 1,-1-1-1,0-1 0,0 1 1,0-1-1,-6 1 367,-14-5-2541,12-15 1596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25.63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93 92 3585,'-11'-15'996,"4"6"16,1-1 0,-2 1 0,0 0 0,0 1 0,0-1 0,-1 2 0,-9-7-1012,18 13 27,0 1 0,-1 0 1,1 0-1,0 0 0,0 0 0,0 0 0,0 0 0,-1 0 0,1-1 0,0 1 1,0 0-1,0 0 0,-1 0 0,1 0 0,0 0 0,0 0 0,-1 0 1,1 0-1,0 0 0,0 0 0,0 0 0,-1 0 0,1 0 0,0 0 0,0 0 1,0 0-1,-1 1 0,1-1 0,0 0 0,0 0 0,0 0 0,0 0 1,-1 0-1,1 0 0,0 1 0,0-1 0,0 0 0,0 0 0,-1 0 0,1 0 1,0 1-1,0-1 0,0 0-27,-2 13 350,5 15-226,-2-27-122,100 482 654,-98-472-696,8 37 152,3-1 1,12 29-113,-22-65-149,1 0 0,0 0 0,1 0 0,0-1 1,1 0-1,0 0 0,0-1 0,1 0 0,0 0 0,1-1 0,-1 0 0,2 0 0,2 1 149,-9-7-245,0-1 1,0 1-1,-1-1 0,1 0 0,0 0 0,0 0 1,0 0-1,0-1 0,0 1 0,0-1 0,0 0 0,1 0 1,-1 0-1,0 0 0,0 0 0,0-1 0,0 1 0,0-1 1,2 0 244,19-21-1321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25.99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1 255 4097,'18'-30'3705,"32"1"-1577,14-7-912,20 4-375,1-3-345,-3 6-344,-2 4-96,-11 8-520,-7 2-625,-22 9 641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28.74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60 1369 3193,'-3'-1'273,"-2"-1"108,0 1-1,0-1 0,0 1 1,0 0-1,0 0 0,0 1 1,0-1-1,-1 1 0,1 1 1,-1-1-381,26 8 3848,387 101-3399,-156-45-193,120 53-256,-90-19 532,4-11 0,243 38-532,120-18 1461,489 10-1461,-881-103 119,1-12 0,-1-11-1,133-25-118,-217 9 10,-2-8 1,-2-7-1,-2-7 0,-1-7 0,108-55-10,-205 76 17,-2-3-1,-2-3 0,-1-2 1,-2-3-1,-3-3 0,-1-3 1,-2-1-1,-3-3 0,-3-3 1,-1-1-1,4-14-16,104-157 499,0-23-499,-98 150 411,19-53-411,-55 104 140,-2-1 0,-3-1 0,-2-1 0,2-16-140,-15 55 15,5-15-15,-1-1 1,-2 1 0,-1-1-1,-1 0 1,-2 1 0,-3-28-1,3 58-18,0 0 0,-1 0 0,1 0 0,0 0 1,0 0-1,0 0 0,0 0 0,0 0 0,0 0 1,0 0-1,0 0 0,0 0 0,0 0 0,-1 0 1,1 0-1,0 0 0,0 0 0,0 0 1,0 0-1,0 0 0,0 0 0,0 0 0,0 0 1,0 0-1,0 0 0,0 0 0,-1 0 0,1 0 1,0 0-1,0 0 0,0 0 0,0 0 0,0 0 1,0 0-1,0 0 0,0-1 0,0 1 18,-4 20-957,3-12 411,0 0 0,-1 1 1,0-1-1,0 0 0,-1 0 0,0 0 0,0 0 0,-4 6 546,-19 3-951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0:00:29.76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401 1 2264,'-4'4'4645,"-27"39"-3216,-52 86-344,41-59-660,-4-2-1,-47 54-424,86-114 15,-9 10 19,-1 1 1,-1-2-1,-1 0 1,-6 3-35,83-32 144,-37 5-136,0-1 1,0-1 0,-1-1-1,0-1 1,-1-1-1,0-1 1,-1 0-1,0-1 1,-1-1 0,8-9-9,19-25 2,-2-2 1,32-53-3,-67 94 4,2-2 27,-3 1 97,1 1 0,1 0 0,0 0 0,0 1 0,1 0-1,0 0 1,6-3-128,-14 12 25,0 0 0,0-1 0,0 1 0,0-1 0,0 1 0,0 0 0,0 0 0,0 0 0,0 0-1,0 0 1,0 0 0,0 0 0,1 0 0,-1 0 0,0 0 0,0 1 0,0-1 0,0 0-1,0 1 1,0-1 0,0 1 0,0-1 0,0 1 0,0-1 0,0 1 0,0 0 0,-1-1 0,1 1-1,0 0 1,0 0 0,0 1-25,25 32 123,-23-29-77,29 50 136,-3 2 1,21 58-183,-22-51-403,1 0 1,20 25 402,-2-14-839,-5-3 277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3:51:50.30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64 158 2248,'-22'63'1295,"22"-62"-1142,0-1-1,0 0 0,0 1 0,0-1 0,-1 1 1,1-1-1,0 1 0,0-1 0,0 0 1,0 1-1,0-1 0,0 1 0,0-1 0,0 1 1,1-1-1,-1 1 0,0-1 0,0 0 0,0 1 1,0-1-1,0 1 0,1-1 0,-1 0 0,0 1 1,0-1-1,1 0 0,-1 1 0,0-1 0,1 0 1,-1 1-1,0-1 0,1 0 0,-1 0 1,0 1-1,1-1 0,-1 0 0,1 0 0,-1 0 1,0 1-1,1-1 0,-1 0 0,1 0-152,21 2 101,-14-2 342,10 1-182,0-1 1,-1 0-1,1-1 1,-1-1-1,0-1 1,0-1 0,1 0-1,12-6-261,-24 9 54,0-1 1,-1-1-1,1 1 0,-1-1 1,1 0-1,-1 0 0,0 0 1,0-1-1,0 0 0,-1 0 1,1 0-1,-1 0 1,0-1-1,0 0 0,-1 0 1,1 0-1,-1 0 0,0 0 1,0-1-1,-1 1 0,0-1 1,0 0-1,0 0 0,-1 0 1,0 0-1,0 0 0,0 0 1,-1-1-55,1 3 24,-1 1 1,0 0 0,0 0-1,-1-1 1,1 1 0,0 0-1,-1 0 1,0-1 0,0 1-1,0 0 1,0 0 0,-1 0-1,1 0 1,-1 0-1,0 0 1,0 1 0,0-1-1,0 1 1,0-1 0,0 1-1,-1 0 1,1-1 0,-1 1-1,1 0 1,-1 1 0,0-1-1,0 0 1,0 1 0,0 0-1,0 0 1,0 0 0,0 0-1,-1 0 1,1 0 0,0 1-1,0 0 1,-3 0-25,-3-1 20,0 2 1,0-1-1,-1 1 1,1 1-1,0 0 0,0 0 1,0 1-1,0 0 1,1 0-1,-1 1 0,1 0 1,0 1-1,-1 0-20,-4 5 13,0 1 0,1 0 0,0 0-1,1 1 1,1 1 0,0-1 0,0 2 0,2-1-1,-2 4-12,3-5 6,1-1 0,1 1-1,-1 0 1,2 0 0,0 1-1,1-1 1,0 1 0,0 0-1,2-1 1,-1 1 0,2 12-6,0-18-23,1 0 0,1-1 0,-1 1 0,1 0 0,0 0 0,1-1 0,0 0 0,0 1 0,0-1 0,1 0 0,0 0 0,0-1 0,0 1 0,1-1 0,-1 0 0,5 4 23,1-2-338,-1 1 0,1-1 0,1-1 0,-1 0 0,1 0 0,0-1 1,0 0-1,1-1 0,3 1 338,45 10-1278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44B-ACCE-4CF3-B83D-11DA388D002A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22DA-9FD6-4790-A3D2-6783C403D7F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82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44B-ACCE-4CF3-B83D-11DA388D002A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22DA-9FD6-4790-A3D2-6783C403D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77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44B-ACCE-4CF3-B83D-11DA388D002A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22DA-9FD6-4790-A3D2-6783C403D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73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44B-ACCE-4CF3-B83D-11DA388D002A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22DA-9FD6-4790-A3D2-6783C403D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60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44B-ACCE-4CF3-B83D-11DA388D002A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22DA-9FD6-4790-A3D2-6783C403D7F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61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44B-ACCE-4CF3-B83D-11DA388D002A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22DA-9FD6-4790-A3D2-6783C403D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74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44B-ACCE-4CF3-B83D-11DA388D002A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22DA-9FD6-4790-A3D2-6783C403D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4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44B-ACCE-4CF3-B83D-11DA388D002A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22DA-9FD6-4790-A3D2-6783C403D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75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44B-ACCE-4CF3-B83D-11DA388D002A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22DA-9FD6-4790-A3D2-6783C403D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86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B0644B-ACCE-4CF3-B83D-11DA388D002A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D722DA-9FD6-4790-A3D2-6783C403D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19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44B-ACCE-4CF3-B83D-11DA388D002A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22DA-9FD6-4790-A3D2-6783C403D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69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B0644B-ACCE-4CF3-B83D-11DA388D002A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D722DA-9FD6-4790-A3D2-6783C403D7F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2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emf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6.emf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9.emf"/><Relationship Id="rId84" Type="http://schemas.openxmlformats.org/officeDocument/2006/relationships/image" Target="../media/image47.emf"/><Relationship Id="rId89" Type="http://schemas.openxmlformats.org/officeDocument/2006/relationships/customXml" Target="../ink/ink44.xml"/><Relationship Id="rId112" Type="http://schemas.openxmlformats.org/officeDocument/2006/relationships/image" Target="../media/image61.emf"/><Relationship Id="rId133" Type="http://schemas.openxmlformats.org/officeDocument/2006/relationships/customXml" Target="../ink/ink66.xml"/><Relationship Id="rId138" Type="http://schemas.openxmlformats.org/officeDocument/2006/relationships/image" Target="../media/image74.emf"/><Relationship Id="rId154" Type="http://schemas.openxmlformats.org/officeDocument/2006/relationships/image" Target="../media/image82.emf"/><Relationship Id="rId159" Type="http://schemas.openxmlformats.org/officeDocument/2006/relationships/customXml" Target="../ink/ink79.xml"/><Relationship Id="rId175" Type="http://schemas.openxmlformats.org/officeDocument/2006/relationships/customXml" Target="../ink/ink87.xml"/><Relationship Id="rId170" Type="http://schemas.openxmlformats.org/officeDocument/2006/relationships/image" Target="../media/image90.emf"/><Relationship Id="rId16" Type="http://schemas.openxmlformats.org/officeDocument/2006/relationships/image" Target="../media/image13.emf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21.emf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4.emf"/><Relationship Id="rId74" Type="http://schemas.openxmlformats.org/officeDocument/2006/relationships/image" Target="../media/image42.emf"/><Relationship Id="rId79" Type="http://schemas.openxmlformats.org/officeDocument/2006/relationships/customXml" Target="../ink/ink39.xml"/><Relationship Id="rId102" Type="http://schemas.openxmlformats.org/officeDocument/2006/relationships/image" Target="../media/image56.emf"/><Relationship Id="rId123" Type="http://schemas.openxmlformats.org/officeDocument/2006/relationships/customXml" Target="../ink/ink61.xml"/><Relationship Id="rId128" Type="http://schemas.openxmlformats.org/officeDocument/2006/relationships/image" Target="../media/image69.emf"/><Relationship Id="rId144" Type="http://schemas.openxmlformats.org/officeDocument/2006/relationships/image" Target="../media/image77.emf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0" Type="http://schemas.openxmlformats.org/officeDocument/2006/relationships/image" Target="../media/image50.emf"/><Relationship Id="rId95" Type="http://schemas.openxmlformats.org/officeDocument/2006/relationships/customXml" Target="../ink/ink47.xml"/><Relationship Id="rId160" Type="http://schemas.openxmlformats.org/officeDocument/2006/relationships/image" Target="../media/image85.emf"/><Relationship Id="rId165" Type="http://schemas.openxmlformats.org/officeDocument/2006/relationships/customXml" Target="../ink/ink82.xml"/><Relationship Id="rId22" Type="http://schemas.openxmlformats.org/officeDocument/2006/relationships/image" Target="../media/image16.emf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9.emf"/><Relationship Id="rId64" Type="http://schemas.openxmlformats.org/officeDocument/2006/relationships/image" Target="../media/image37.emf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64.emf"/><Relationship Id="rId134" Type="http://schemas.openxmlformats.org/officeDocument/2006/relationships/image" Target="../media/image72.emf"/><Relationship Id="rId139" Type="http://schemas.openxmlformats.org/officeDocument/2006/relationships/customXml" Target="../ink/ink69.xml"/><Relationship Id="rId80" Type="http://schemas.openxmlformats.org/officeDocument/2006/relationships/image" Target="../media/image45.emf"/><Relationship Id="rId85" Type="http://schemas.openxmlformats.org/officeDocument/2006/relationships/customXml" Target="../ink/ink42.xml"/><Relationship Id="rId150" Type="http://schemas.openxmlformats.org/officeDocument/2006/relationships/image" Target="../media/image80.emf"/><Relationship Id="rId155" Type="http://schemas.openxmlformats.org/officeDocument/2006/relationships/customXml" Target="../ink/ink77.xml"/><Relationship Id="rId171" Type="http://schemas.openxmlformats.org/officeDocument/2006/relationships/customXml" Target="../ink/ink85.xml"/><Relationship Id="rId176" Type="http://schemas.openxmlformats.org/officeDocument/2006/relationships/image" Target="../media/image93.emf"/><Relationship Id="rId12" Type="http://schemas.openxmlformats.org/officeDocument/2006/relationships/image" Target="../media/image11.emf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4.emf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9.emf"/><Relationship Id="rId124" Type="http://schemas.openxmlformats.org/officeDocument/2006/relationships/image" Target="../media/image67.emf"/><Relationship Id="rId129" Type="http://schemas.openxmlformats.org/officeDocument/2006/relationships/customXml" Target="../ink/ink64.xml"/><Relationship Id="rId54" Type="http://schemas.openxmlformats.org/officeDocument/2006/relationships/image" Target="../media/image32.emf"/><Relationship Id="rId70" Type="http://schemas.openxmlformats.org/officeDocument/2006/relationships/image" Target="../media/image40.emf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53.emf"/><Relationship Id="rId140" Type="http://schemas.openxmlformats.org/officeDocument/2006/relationships/image" Target="../media/image75.emf"/><Relationship Id="rId145" Type="http://schemas.openxmlformats.org/officeDocument/2006/relationships/customXml" Target="../ink/ink72.xml"/><Relationship Id="rId161" Type="http://schemas.openxmlformats.org/officeDocument/2006/relationships/customXml" Target="../ink/ink80.xml"/><Relationship Id="rId166" Type="http://schemas.openxmlformats.org/officeDocument/2006/relationships/image" Target="../media/image8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23" Type="http://schemas.openxmlformats.org/officeDocument/2006/relationships/customXml" Target="../ink/ink11.xml"/><Relationship Id="rId28" Type="http://schemas.openxmlformats.org/officeDocument/2006/relationships/image" Target="../media/image19.emf"/><Relationship Id="rId49" Type="http://schemas.openxmlformats.org/officeDocument/2006/relationships/customXml" Target="../ink/ink24.xml"/><Relationship Id="rId114" Type="http://schemas.openxmlformats.org/officeDocument/2006/relationships/image" Target="../media/image62.emf"/><Relationship Id="rId119" Type="http://schemas.openxmlformats.org/officeDocument/2006/relationships/customXml" Target="../ink/ink59.xml"/><Relationship Id="rId10" Type="http://schemas.openxmlformats.org/officeDocument/2006/relationships/image" Target="../media/image10.emf"/><Relationship Id="rId31" Type="http://schemas.openxmlformats.org/officeDocument/2006/relationships/customXml" Target="../ink/ink15.xml"/><Relationship Id="rId44" Type="http://schemas.openxmlformats.org/officeDocument/2006/relationships/image" Target="../media/image27.emf"/><Relationship Id="rId52" Type="http://schemas.openxmlformats.org/officeDocument/2006/relationships/image" Target="../media/image31.emf"/><Relationship Id="rId60" Type="http://schemas.openxmlformats.org/officeDocument/2006/relationships/image" Target="../media/image35.emf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4.emf"/><Relationship Id="rId81" Type="http://schemas.openxmlformats.org/officeDocument/2006/relationships/customXml" Target="../ink/ink40.xml"/><Relationship Id="rId86" Type="http://schemas.openxmlformats.org/officeDocument/2006/relationships/image" Target="../media/image48.emf"/><Relationship Id="rId94" Type="http://schemas.openxmlformats.org/officeDocument/2006/relationships/image" Target="../media/image52.emf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6.emf"/><Relationship Id="rId130" Type="http://schemas.openxmlformats.org/officeDocument/2006/relationships/image" Target="../media/image70.emf"/><Relationship Id="rId135" Type="http://schemas.openxmlformats.org/officeDocument/2006/relationships/customXml" Target="../ink/ink67.xml"/><Relationship Id="rId143" Type="http://schemas.openxmlformats.org/officeDocument/2006/relationships/customXml" Target="../ink/ink71.xml"/><Relationship Id="rId148" Type="http://schemas.openxmlformats.org/officeDocument/2006/relationships/image" Target="../media/image79.emf"/><Relationship Id="rId151" Type="http://schemas.openxmlformats.org/officeDocument/2006/relationships/customXml" Target="../ink/ink75.xml"/><Relationship Id="rId156" Type="http://schemas.openxmlformats.org/officeDocument/2006/relationships/image" Target="../media/image83.emf"/><Relationship Id="rId164" Type="http://schemas.openxmlformats.org/officeDocument/2006/relationships/image" Target="../media/image87.emf"/><Relationship Id="rId169" Type="http://schemas.openxmlformats.org/officeDocument/2006/relationships/customXml" Target="../ink/ink84.xml"/><Relationship Id="rId177" Type="http://schemas.openxmlformats.org/officeDocument/2006/relationships/customXml" Target="../ink/ink88.xml"/><Relationship Id="rId4" Type="http://schemas.openxmlformats.org/officeDocument/2006/relationships/image" Target="../media/image7.emf"/><Relationship Id="rId9" Type="http://schemas.openxmlformats.org/officeDocument/2006/relationships/customXml" Target="../ink/ink4.xml"/><Relationship Id="rId172" Type="http://schemas.openxmlformats.org/officeDocument/2006/relationships/image" Target="../media/image91.emf"/><Relationship Id="rId180" Type="http://schemas.openxmlformats.org/officeDocument/2006/relationships/image" Target="../media/image95.emf"/><Relationship Id="rId13" Type="http://schemas.openxmlformats.org/officeDocument/2006/relationships/customXml" Target="../ink/ink6.xml"/><Relationship Id="rId18" Type="http://schemas.openxmlformats.org/officeDocument/2006/relationships/image" Target="../media/image14.emf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22.emf"/><Relationship Id="rId50" Type="http://schemas.openxmlformats.org/officeDocument/2006/relationships/image" Target="../media/image30.emf"/><Relationship Id="rId55" Type="http://schemas.openxmlformats.org/officeDocument/2006/relationships/customXml" Target="../ink/ink27.xml"/><Relationship Id="rId76" Type="http://schemas.openxmlformats.org/officeDocument/2006/relationships/image" Target="../media/image43.emf"/><Relationship Id="rId97" Type="http://schemas.openxmlformats.org/officeDocument/2006/relationships/customXml" Target="../ink/ink48.xml"/><Relationship Id="rId104" Type="http://schemas.openxmlformats.org/officeDocument/2006/relationships/image" Target="../media/image57.emf"/><Relationship Id="rId120" Type="http://schemas.openxmlformats.org/officeDocument/2006/relationships/image" Target="../media/image65.emf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8.emf"/><Relationship Id="rId167" Type="http://schemas.openxmlformats.org/officeDocument/2006/relationships/customXml" Target="../ink/ink83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51.emf"/><Relationship Id="rId162" Type="http://schemas.openxmlformats.org/officeDocument/2006/relationships/image" Target="../media/image86.emf"/><Relationship Id="rId2" Type="http://schemas.openxmlformats.org/officeDocument/2006/relationships/image" Target="../media/image6.png"/><Relationship Id="rId29" Type="http://schemas.openxmlformats.org/officeDocument/2006/relationships/customXml" Target="../ink/ink14.xml"/><Relationship Id="rId24" Type="http://schemas.openxmlformats.org/officeDocument/2006/relationships/image" Target="../media/image17.emf"/><Relationship Id="rId40" Type="http://schemas.openxmlformats.org/officeDocument/2006/relationships/image" Target="../media/image25.emf"/><Relationship Id="rId45" Type="http://schemas.openxmlformats.org/officeDocument/2006/relationships/customXml" Target="../ink/ink22.xml"/><Relationship Id="rId66" Type="http://schemas.openxmlformats.org/officeDocument/2006/relationships/image" Target="../media/image38.emf"/><Relationship Id="rId87" Type="http://schemas.openxmlformats.org/officeDocument/2006/relationships/customXml" Target="../ink/ink43.xml"/><Relationship Id="rId110" Type="http://schemas.openxmlformats.org/officeDocument/2006/relationships/image" Target="../media/image60.emf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73.emf"/><Relationship Id="rId157" Type="http://schemas.openxmlformats.org/officeDocument/2006/relationships/customXml" Target="../ink/ink78.xml"/><Relationship Id="rId178" Type="http://schemas.openxmlformats.org/officeDocument/2006/relationships/image" Target="../media/image94.emf"/><Relationship Id="rId61" Type="http://schemas.openxmlformats.org/officeDocument/2006/relationships/customXml" Target="../ink/ink30.xml"/><Relationship Id="rId82" Type="http://schemas.openxmlformats.org/officeDocument/2006/relationships/image" Target="../media/image46.emf"/><Relationship Id="rId152" Type="http://schemas.openxmlformats.org/officeDocument/2006/relationships/image" Target="../media/image81.emf"/><Relationship Id="rId173" Type="http://schemas.openxmlformats.org/officeDocument/2006/relationships/customXml" Target="../ink/ink86.xml"/><Relationship Id="rId19" Type="http://schemas.openxmlformats.org/officeDocument/2006/relationships/customXml" Target="../ink/ink9.xml"/><Relationship Id="rId14" Type="http://schemas.openxmlformats.org/officeDocument/2006/relationships/image" Target="../media/image12.emf"/><Relationship Id="rId30" Type="http://schemas.openxmlformats.org/officeDocument/2006/relationships/image" Target="../media/image20.emf"/><Relationship Id="rId35" Type="http://schemas.openxmlformats.org/officeDocument/2006/relationships/customXml" Target="../ink/ink17.xml"/><Relationship Id="rId56" Type="http://schemas.openxmlformats.org/officeDocument/2006/relationships/image" Target="../media/image33.emf"/><Relationship Id="rId77" Type="http://schemas.openxmlformats.org/officeDocument/2006/relationships/customXml" Target="../ink/ink38.xml"/><Relationship Id="rId100" Type="http://schemas.openxmlformats.org/officeDocument/2006/relationships/image" Target="../media/image55.emf"/><Relationship Id="rId105" Type="http://schemas.openxmlformats.org/officeDocument/2006/relationships/customXml" Target="../ink/ink52.xml"/><Relationship Id="rId126" Type="http://schemas.openxmlformats.org/officeDocument/2006/relationships/image" Target="../media/image68.emf"/><Relationship Id="rId147" Type="http://schemas.openxmlformats.org/officeDocument/2006/relationships/customXml" Target="../ink/ink73.xml"/><Relationship Id="rId168" Type="http://schemas.openxmlformats.org/officeDocument/2006/relationships/image" Target="../media/image89.emf"/><Relationship Id="rId8" Type="http://schemas.openxmlformats.org/officeDocument/2006/relationships/image" Target="../media/image9.emf"/><Relationship Id="rId51" Type="http://schemas.openxmlformats.org/officeDocument/2006/relationships/customXml" Target="../ink/ink25.xml"/><Relationship Id="rId72" Type="http://schemas.openxmlformats.org/officeDocument/2006/relationships/image" Target="../media/image41.emf"/><Relationship Id="rId93" Type="http://schemas.openxmlformats.org/officeDocument/2006/relationships/customXml" Target="../ink/ink46.xml"/><Relationship Id="rId98" Type="http://schemas.openxmlformats.org/officeDocument/2006/relationships/image" Target="../media/image54.emf"/><Relationship Id="rId121" Type="http://schemas.openxmlformats.org/officeDocument/2006/relationships/customXml" Target="../ink/ink60.xml"/><Relationship Id="rId142" Type="http://schemas.openxmlformats.org/officeDocument/2006/relationships/image" Target="../media/image76.emf"/><Relationship Id="rId163" Type="http://schemas.openxmlformats.org/officeDocument/2006/relationships/customXml" Target="../ink/ink81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8.emf"/><Relationship Id="rId67" Type="http://schemas.openxmlformats.org/officeDocument/2006/relationships/customXml" Target="../ink/ink33.xml"/><Relationship Id="rId116" Type="http://schemas.openxmlformats.org/officeDocument/2006/relationships/image" Target="../media/image63.emf"/><Relationship Id="rId137" Type="http://schemas.openxmlformats.org/officeDocument/2006/relationships/customXml" Target="../ink/ink68.xml"/><Relationship Id="rId158" Type="http://schemas.openxmlformats.org/officeDocument/2006/relationships/image" Target="../media/image84.emf"/><Relationship Id="rId20" Type="http://schemas.openxmlformats.org/officeDocument/2006/relationships/image" Target="../media/image15.emf"/><Relationship Id="rId41" Type="http://schemas.openxmlformats.org/officeDocument/2006/relationships/customXml" Target="../ink/ink20.xml"/><Relationship Id="rId62" Type="http://schemas.openxmlformats.org/officeDocument/2006/relationships/image" Target="../media/image36.emf"/><Relationship Id="rId83" Type="http://schemas.openxmlformats.org/officeDocument/2006/relationships/customXml" Target="../ink/ink41.xml"/><Relationship Id="rId88" Type="http://schemas.openxmlformats.org/officeDocument/2006/relationships/image" Target="../media/image49.emf"/><Relationship Id="rId111" Type="http://schemas.openxmlformats.org/officeDocument/2006/relationships/customXml" Target="../ink/ink55.xml"/><Relationship Id="rId132" Type="http://schemas.openxmlformats.org/officeDocument/2006/relationships/image" Target="../media/image71.emf"/><Relationship Id="rId153" Type="http://schemas.openxmlformats.org/officeDocument/2006/relationships/customXml" Target="../ink/ink76.xml"/><Relationship Id="rId174" Type="http://schemas.openxmlformats.org/officeDocument/2006/relationships/image" Target="../media/image92.emf"/><Relationship Id="rId179" Type="http://schemas.openxmlformats.org/officeDocument/2006/relationships/customXml" Target="../ink/ink89.xml"/><Relationship Id="rId15" Type="http://schemas.openxmlformats.org/officeDocument/2006/relationships/customXml" Target="../ink/ink7.xml"/><Relationship Id="rId36" Type="http://schemas.openxmlformats.org/officeDocument/2006/relationships/image" Target="../media/image23.emf"/><Relationship Id="rId57" Type="http://schemas.openxmlformats.org/officeDocument/2006/relationships/customXml" Target="../ink/ink28.xml"/><Relationship Id="rId106" Type="http://schemas.openxmlformats.org/officeDocument/2006/relationships/image" Target="../media/image58.emf"/><Relationship Id="rId127" Type="http://schemas.openxmlformats.org/officeDocument/2006/relationships/customXml" Target="../ink/ink6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2C8F6EC-FD52-4FE5-8DA2-B7592EE47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/>
              <a:t>Adaptive Purchase Planner (APP)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57798-48C3-4526-A60A-2CC5439C4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/>
              <a:t>Team James – </a:t>
            </a:r>
            <a:r>
              <a:rPr lang="en-US" i="1"/>
              <a:t>Sakina Vohra, </a:t>
            </a:r>
            <a:r>
              <a:rPr lang="en-US" i="1" err="1"/>
              <a:t>Jiajin</a:t>
            </a:r>
            <a:r>
              <a:rPr lang="en-US" i="1"/>
              <a:t> Zhao, Sen Yan, Rohan B, Eoin Roche, Nikhil Girraj</a:t>
            </a:r>
          </a:p>
        </p:txBody>
      </p:sp>
      <p:pic>
        <p:nvPicPr>
          <p:cNvPr id="7" name="Graphic 6" descr="Shop">
            <a:extLst>
              <a:ext uri="{FF2B5EF4-FFF2-40B4-BE49-F238E27FC236}">
                <a16:creationId xmlns:a16="http://schemas.microsoft.com/office/drawing/2014/main" id="{D5CE6BD9-4BD8-4E49-B06C-724E26A4E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681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FC6D5-BBB2-4023-B188-2F7D461E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/>
              <a:t>the </a:t>
            </a:r>
            <a:r>
              <a:rPr lang="en-US">
                <a:solidFill>
                  <a:schemeClr val="accent1"/>
                </a:solidFill>
              </a:rPr>
              <a:t>Idea</a:t>
            </a:r>
            <a:endParaRPr lang="en-IN">
              <a:solidFill>
                <a:schemeClr val="accent1"/>
              </a:solidFill>
            </a:endParaRPr>
          </a:p>
        </p:txBody>
      </p:sp>
      <p:pic>
        <p:nvPicPr>
          <p:cNvPr id="5" name="Graphic 4" descr="Lightbulb">
            <a:extLst>
              <a:ext uri="{FF2B5EF4-FFF2-40B4-BE49-F238E27FC236}">
                <a16:creationId xmlns:a16="http://schemas.microsoft.com/office/drawing/2014/main" id="{4E5E5F86-C2B4-4080-82CD-512848233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172A-93E9-41A1-9D33-2A823E567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/>
              <a:t>Application that suggests daily goods that the users would buy. 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Personalized purchase suggestions based upon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/>
              <a:t>User’s location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/>
              <a:t>Buying behavior from previous purchases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/>
              <a:t>Further purchase suggestions based upon other users’ model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/>
              <a:t>Better deals – learnt from other user’s purchases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212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9200-31F2-44D0-877D-495F4C75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Modelling Approaches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288FC-2D6C-4FAC-84BC-AE962C3A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/>
              <a:t>Basic user characteristics will be asked explicitly. This includes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/>
              <a:t>Age / age group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/>
              <a:t>Gender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/>
              <a:t>Household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/>
              <a:t>Adaptation effect will be based on implicit learnings based on purchase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/>
              <a:t>Entered either through scanning a purchase receipt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/>
              <a:t>Manual entry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/>
              <a:t>Stereotyping based on data from other users with similar purchase history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What is learnt as part of the model –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/>
              <a:t>Preferred shopping locations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/>
              <a:t>Frequency of buying certain products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95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1BC30-5AF4-4012-B3AE-0BE72F53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77603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Vision so far…</a:t>
            </a:r>
            <a:endParaRPr lang="en-IN" sz="3600" b="1">
              <a:solidFill>
                <a:srgbClr val="FFFFFF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F24D377-C4AC-4E60-AC6F-7FE88FD6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51" y="1883270"/>
            <a:ext cx="3103664" cy="4106049"/>
          </a:xfrm>
        </p:spPr>
        <p:txBody>
          <a:bodyPr>
            <a:normAutofit/>
          </a:bodyPr>
          <a:lstStyle/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Buying behavior is learnt by either –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Scanning receipt of a completed purchase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Manual entry</a:t>
            </a:r>
            <a:endParaRPr lang="en-US" sz="1050">
              <a:solidFill>
                <a:srgbClr val="FFFFFF"/>
              </a:solidFill>
            </a:endParaRP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050">
              <a:solidFill>
                <a:srgbClr val="FFFFFF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Suggestions can be either removed completely to modify user model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Phone app (stretch goal) – 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User is notified of potential buying options based on location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Content Placeholder 11" descr="A cellphone screenshot of a cell phone&#10;&#10;Description automatically generated">
            <a:extLst>
              <a:ext uri="{FF2B5EF4-FFF2-40B4-BE49-F238E27FC236}">
                <a16:creationId xmlns:a16="http://schemas.microsoft.com/office/drawing/2014/main" id="{4E4F0CDC-5D8D-446D-A9BB-1A423D6AE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47" y="285006"/>
            <a:ext cx="4707776" cy="625618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7BCF061C-9309-4642-BE99-8A11174158B8}"/>
              </a:ext>
            </a:extLst>
          </p:cNvPr>
          <p:cNvGrpSpPr/>
          <p:nvPr/>
        </p:nvGrpSpPr>
        <p:grpSpPr>
          <a:xfrm>
            <a:off x="9794777" y="328430"/>
            <a:ext cx="1523160" cy="790200"/>
            <a:chOff x="9794777" y="328430"/>
            <a:chExt cx="1523160" cy="79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65722C3-0011-44DA-B707-19FC2D44CE1B}"/>
                    </a:ext>
                  </a:extLst>
                </p14:cNvPr>
                <p14:cNvContentPartPr/>
                <p14:nvPr/>
              </p14:nvContentPartPr>
              <p14:xfrm>
                <a:off x="10350257" y="328430"/>
                <a:ext cx="340560" cy="165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65722C3-0011-44DA-B707-19FC2D44CE1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314219" y="292430"/>
                  <a:ext cx="412276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5E1543B-D408-40E6-B5BF-DA9FB496D933}"/>
                    </a:ext>
                  </a:extLst>
                </p14:cNvPr>
                <p14:cNvContentPartPr/>
                <p14:nvPr/>
              </p14:nvContentPartPr>
              <p14:xfrm>
                <a:off x="10670297" y="457670"/>
                <a:ext cx="145800" cy="21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5E1543B-D408-40E6-B5BF-DA9FB496D93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634297" y="421609"/>
                  <a:ext cx="217440" cy="283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DC9732-017C-4F43-9AA4-24E267BC8E6A}"/>
                    </a:ext>
                  </a:extLst>
                </p14:cNvPr>
                <p14:cNvContentPartPr/>
                <p14:nvPr/>
              </p14:nvContentPartPr>
              <p14:xfrm>
                <a:off x="10944977" y="566390"/>
                <a:ext cx="91800" cy="21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DC9732-017C-4F43-9AA4-24E267BC8E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908977" y="530390"/>
                  <a:ext cx="1634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A17BF7-0FEC-4D5C-BA96-68281E3298BB}"/>
                    </a:ext>
                  </a:extLst>
                </p14:cNvPr>
                <p14:cNvContentPartPr/>
                <p14:nvPr/>
              </p14:nvContentPartPr>
              <p14:xfrm>
                <a:off x="10885217" y="668990"/>
                <a:ext cx="136080" cy="14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A17BF7-0FEC-4D5C-BA96-68281E3298B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49217" y="632990"/>
                  <a:ext cx="207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0343A9A-F414-4586-8AC8-5478C439F215}"/>
                    </a:ext>
                  </a:extLst>
                </p14:cNvPr>
                <p14:cNvContentPartPr/>
                <p14:nvPr/>
              </p14:nvContentPartPr>
              <p14:xfrm>
                <a:off x="11096897" y="733430"/>
                <a:ext cx="221040" cy="268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0343A9A-F414-4586-8AC8-5478C439F21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060897" y="697430"/>
                  <a:ext cx="2926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29567C7-147B-451C-ACDA-7DEC14553C2E}"/>
                    </a:ext>
                  </a:extLst>
                </p14:cNvPr>
                <p14:cNvContentPartPr/>
                <p14:nvPr/>
              </p14:nvContentPartPr>
              <p14:xfrm>
                <a:off x="9794777" y="561710"/>
                <a:ext cx="228960" cy="146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29567C7-147B-451C-ACDA-7DEC14553C2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58777" y="525710"/>
                  <a:ext cx="300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840F255-182F-4ABA-940E-7F0790066BD5}"/>
                    </a:ext>
                  </a:extLst>
                </p14:cNvPr>
                <p14:cNvContentPartPr/>
                <p14:nvPr/>
              </p14:nvContentPartPr>
              <p14:xfrm>
                <a:off x="9971897" y="685910"/>
                <a:ext cx="153720" cy="216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840F255-182F-4ABA-940E-7F0790066BD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35897" y="649910"/>
                  <a:ext cx="225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11B7223-7F4C-4458-A7C2-5D445491481E}"/>
                    </a:ext>
                  </a:extLst>
                </p14:cNvPr>
                <p14:cNvContentPartPr/>
                <p14:nvPr/>
              </p14:nvContentPartPr>
              <p14:xfrm>
                <a:off x="10146137" y="833870"/>
                <a:ext cx="158400" cy="202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11B7223-7F4C-4458-A7C2-5D44549148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10137" y="797870"/>
                  <a:ext cx="230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89A27EF-2163-4170-985C-F6EA467BD076}"/>
                    </a:ext>
                  </a:extLst>
                </p14:cNvPr>
                <p14:cNvContentPartPr/>
                <p14:nvPr/>
              </p14:nvContentPartPr>
              <p14:xfrm>
                <a:off x="10358177" y="938270"/>
                <a:ext cx="127440" cy="180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89A27EF-2163-4170-985C-F6EA467BD07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322177" y="902342"/>
                  <a:ext cx="199080" cy="25185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B8F4BAF-1C17-47A1-9434-53660E26EBC4}"/>
                  </a:ext>
                </a:extLst>
              </p14:cNvPr>
              <p14:cNvContentPartPr/>
              <p14:nvPr/>
            </p14:nvContentPartPr>
            <p14:xfrm>
              <a:off x="10507217" y="1057790"/>
              <a:ext cx="98640" cy="111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B8F4BAF-1C17-47A1-9434-53660E26EBC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71217" y="1021790"/>
                <a:ext cx="1702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2CAD9DE-0462-40F2-A2D0-4A4A3815E0AD}"/>
                  </a:ext>
                </a:extLst>
              </p14:cNvPr>
              <p14:cNvContentPartPr/>
              <p14:nvPr/>
            </p14:nvContentPartPr>
            <p14:xfrm>
              <a:off x="10724297" y="927830"/>
              <a:ext cx="21960" cy="432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2CAD9DE-0462-40F2-A2D0-4A4A3815E0A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687697" y="891830"/>
                <a:ext cx="94794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4C4AA2E-2887-4ABA-8E77-E592E9BBFB23}"/>
                  </a:ext>
                </a:extLst>
              </p14:cNvPr>
              <p14:cNvContentPartPr/>
              <p14:nvPr/>
            </p14:nvContentPartPr>
            <p14:xfrm>
              <a:off x="10471937" y="1089470"/>
              <a:ext cx="282240" cy="3380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4C4AA2E-2887-4ABA-8E77-E592E9BBFB2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435983" y="1053470"/>
                <a:ext cx="353789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B401CED-FA15-407C-B2A5-14F2AA20E7DF}"/>
                  </a:ext>
                </a:extLst>
              </p14:cNvPr>
              <p14:cNvContentPartPr/>
              <p14:nvPr/>
            </p14:nvContentPartPr>
            <p14:xfrm>
              <a:off x="10635377" y="1113230"/>
              <a:ext cx="146880" cy="17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B401CED-FA15-407C-B2A5-14F2AA20E7D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599377" y="1077155"/>
                <a:ext cx="218520" cy="244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F2EAF86-4844-4F95-8484-2FCBD4049CEF}"/>
                  </a:ext>
                </a:extLst>
              </p14:cNvPr>
              <p14:cNvContentPartPr/>
              <p14:nvPr/>
            </p14:nvContentPartPr>
            <p14:xfrm>
              <a:off x="10841657" y="1157870"/>
              <a:ext cx="174600" cy="295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F2EAF86-4844-4F95-8484-2FCBD4049CE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805657" y="1121914"/>
                <a:ext cx="246240" cy="367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4F5DAB9-1CD4-4E87-A32D-7D25E1E86E96}"/>
                  </a:ext>
                </a:extLst>
              </p14:cNvPr>
              <p14:cNvContentPartPr/>
              <p14:nvPr/>
            </p14:nvContentPartPr>
            <p14:xfrm>
              <a:off x="10877297" y="1194230"/>
              <a:ext cx="180360" cy="98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4F5DAB9-1CD4-4E87-A32D-7D25E1E86E9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841297" y="1158230"/>
                <a:ext cx="252000" cy="17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5CFF830F-9195-41D0-8AE0-1E1A1AE24389}"/>
              </a:ext>
            </a:extLst>
          </p:cNvPr>
          <p:cNvGrpSpPr/>
          <p:nvPr/>
        </p:nvGrpSpPr>
        <p:grpSpPr>
          <a:xfrm>
            <a:off x="9315617" y="1553870"/>
            <a:ext cx="1365840" cy="592560"/>
            <a:chOff x="9315617" y="1553870"/>
            <a:chExt cx="136584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F842CA-F97E-4A10-A978-5309A77C7521}"/>
                    </a:ext>
                  </a:extLst>
                </p14:cNvPr>
                <p14:cNvContentPartPr/>
                <p14:nvPr/>
              </p14:nvContentPartPr>
              <p14:xfrm>
                <a:off x="9423257" y="1553870"/>
                <a:ext cx="1258200" cy="507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F842CA-F97E-4A10-A978-5309A77C752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87247" y="1517870"/>
                  <a:ext cx="1329861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B4E8773-3725-41E3-AE1D-163071875035}"/>
                    </a:ext>
                  </a:extLst>
                </p14:cNvPr>
                <p14:cNvContentPartPr/>
                <p14:nvPr/>
              </p14:nvContentPartPr>
              <p14:xfrm>
                <a:off x="9315617" y="1891190"/>
                <a:ext cx="216360" cy="255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B4E8773-3725-41E3-AE1D-16307187503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279677" y="1855190"/>
                  <a:ext cx="287881" cy="32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B9890A9-9B65-491B-B798-7030825C501C}"/>
              </a:ext>
            </a:extLst>
          </p:cNvPr>
          <p:cNvGrpSpPr/>
          <p:nvPr/>
        </p:nvGrpSpPr>
        <p:grpSpPr>
          <a:xfrm>
            <a:off x="4196373" y="912710"/>
            <a:ext cx="2431800" cy="982800"/>
            <a:chOff x="4196373" y="912710"/>
            <a:chExt cx="2431800" cy="9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079FBA6-AC42-4F40-BB82-2605917652FA}"/>
                    </a:ext>
                  </a:extLst>
                </p14:cNvPr>
                <p14:cNvContentPartPr/>
                <p14:nvPr/>
              </p14:nvContentPartPr>
              <p14:xfrm>
                <a:off x="4196373" y="912710"/>
                <a:ext cx="299880" cy="468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079FBA6-AC42-4F40-BB82-2605917652F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60373" y="876710"/>
                  <a:ext cx="37152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A800FE6-360D-4794-A27A-004B93E25572}"/>
                    </a:ext>
                  </a:extLst>
                </p14:cNvPr>
                <p14:cNvContentPartPr/>
                <p14:nvPr/>
              </p14:nvContentPartPr>
              <p14:xfrm>
                <a:off x="4462773" y="1182350"/>
                <a:ext cx="515880" cy="183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A800FE6-360D-4794-A27A-004B93E2557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26773" y="1146421"/>
                  <a:ext cx="587520" cy="254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95CFEDC-FE7C-4172-A2BE-BFAE0272902D}"/>
                    </a:ext>
                  </a:extLst>
                </p14:cNvPr>
                <p14:cNvContentPartPr/>
                <p14:nvPr/>
              </p14:nvContentPartPr>
              <p14:xfrm>
                <a:off x="5077293" y="1182350"/>
                <a:ext cx="110160" cy="190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95CFEDC-FE7C-4172-A2BE-BFAE0272902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41293" y="1146350"/>
                  <a:ext cx="1818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52CB47C-2AC5-423B-AA82-64ABC89DE9F9}"/>
                    </a:ext>
                  </a:extLst>
                </p14:cNvPr>
                <p14:cNvContentPartPr/>
                <p14:nvPr/>
              </p14:nvContentPartPr>
              <p14:xfrm>
                <a:off x="5270613" y="1205750"/>
                <a:ext cx="157320" cy="144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52CB47C-2AC5-423B-AA82-64ABC89DE9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34530" y="1169750"/>
                  <a:ext cx="229124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E48100B-E80A-41A8-9E1B-BA8D5E67C49D}"/>
                    </a:ext>
                  </a:extLst>
                </p14:cNvPr>
                <p14:cNvContentPartPr/>
                <p14:nvPr/>
              </p14:nvContentPartPr>
              <p14:xfrm>
                <a:off x="5557533" y="1081190"/>
                <a:ext cx="85320" cy="240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E48100B-E80A-41A8-9E1B-BA8D5E67C4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521684" y="1045190"/>
                  <a:ext cx="156659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CB60D08-EA4B-4F1D-8BFA-23D1CDF47713}"/>
                    </a:ext>
                  </a:extLst>
                </p14:cNvPr>
                <p14:cNvContentPartPr/>
                <p14:nvPr/>
              </p14:nvContentPartPr>
              <p14:xfrm>
                <a:off x="5544213" y="1153190"/>
                <a:ext cx="150840" cy="8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CB60D08-EA4B-4F1D-8BFA-23D1CDF4771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08213" y="1117190"/>
                  <a:ext cx="2224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15606B2-7648-4895-9717-341FF694CC37}"/>
                    </a:ext>
                  </a:extLst>
                </p14:cNvPr>
                <p14:cNvContentPartPr/>
                <p14:nvPr/>
              </p14:nvContentPartPr>
              <p14:xfrm>
                <a:off x="4625133" y="1482950"/>
                <a:ext cx="130320" cy="392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15606B2-7648-4895-9717-341FF694CC3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589133" y="1446950"/>
                  <a:ext cx="2019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944AC41-9E57-4991-B9EF-59EC986C5247}"/>
                    </a:ext>
                  </a:extLst>
                </p14:cNvPr>
                <p14:cNvContentPartPr/>
                <p14:nvPr/>
              </p14:nvContentPartPr>
              <p14:xfrm>
                <a:off x="4833213" y="1692830"/>
                <a:ext cx="101160" cy="168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944AC41-9E57-4991-B9EF-59EC986C524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797213" y="1656830"/>
                  <a:ext cx="1728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C3E82EF-2D2C-4AEF-81AE-6311D90ADCB9}"/>
                    </a:ext>
                  </a:extLst>
                </p14:cNvPr>
                <p14:cNvContentPartPr/>
                <p14:nvPr/>
              </p14:nvContentPartPr>
              <p14:xfrm>
                <a:off x="5036613" y="1687790"/>
                <a:ext cx="135000" cy="176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C3E82EF-2D2C-4AEF-81AE-6311D90ADCB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00613" y="1651790"/>
                  <a:ext cx="206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E8864ED-E0B4-4C58-9C68-436F7817940B}"/>
                    </a:ext>
                  </a:extLst>
                </p14:cNvPr>
                <p14:cNvContentPartPr/>
                <p14:nvPr/>
              </p14:nvContentPartPr>
              <p14:xfrm>
                <a:off x="5237133" y="1684550"/>
                <a:ext cx="89280" cy="173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E8864ED-E0B4-4C58-9C68-436F7817940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01133" y="1648550"/>
                  <a:ext cx="160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F1A34EA-90FA-4688-AECD-828AF359D66F}"/>
                    </a:ext>
                  </a:extLst>
                </p14:cNvPr>
                <p14:cNvContentPartPr/>
                <p14:nvPr/>
              </p14:nvContentPartPr>
              <p14:xfrm>
                <a:off x="5236053" y="1575470"/>
                <a:ext cx="257040" cy="3078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F1A34EA-90FA-4688-AECD-828AF359D66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200053" y="1539470"/>
                  <a:ext cx="3286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4246E70-9010-4F22-8324-612ED6922608}"/>
                    </a:ext>
                  </a:extLst>
                </p14:cNvPr>
                <p14:cNvContentPartPr/>
                <p14:nvPr/>
              </p14:nvContentPartPr>
              <p14:xfrm>
                <a:off x="5458533" y="1681310"/>
                <a:ext cx="167040" cy="185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4246E70-9010-4F22-8324-612ED692260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422533" y="1645380"/>
                  <a:ext cx="238680" cy="2565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F168C2D-DF36-4D09-8CB6-12E3AB5276FF}"/>
                    </a:ext>
                  </a:extLst>
                </p14:cNvPr>
                <p14:cNvContentPartPr/>
                <p14:nvPr/>
              </p14:nvContentPartPr>
              <p14:xfrm>
                <a:off x="5729973" y="1597430"/>
                <a:ext cx="9000" cy="298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F168C2D-DF36-4D09-8CB6-12E3AB5276F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93973" y="1561430"/>
                  <a:ext cx="80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1AD23DF-8F6C-4F44-A0B6-2F2AAF373DD4}"/>
                    </a:ext>
                  </a:extLst>
                </p14:cNvPr>
                <p14:cNvContentPartPr/>
                <p14:nvPr/>
              </p14:nvContentPartPr>
              <p14:xfrm>
                <a:off x="5713773" y="1680230"/>
                <a:ext cx="319320" cy="215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1AD23DF-8F6C-4F44-A0B6-2F2AAF373D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77773" y="1644230"/>
                  <a:ext cx="390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5660CBA-A696-4DA8-97DE-A1EB327DEA7E}"/>
                    </a:ext>
                  </a:extLst>
                </p14:cNvPr>
                <p14:cNvContentPartPr/>
                <p14:nvPr/>
              </p14:nvContentPartPr>
              <p14:xfrm>
                <a:off x="6177093" y="1652870"/>
                <a:ext cx="373680" cy="25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5660CBA-A696-4DA8-97DE-A1EB327DEA7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141058" y="1616870"/>
                  <a:ext cx="445389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22FB7C7-D661-42FA-8A47-0DD95B4C539E}"/>
                    </a:ext>
                  </a:extLst>
                </p14:cNvPr>
                <p14:cNvContentPartPr/>
                <p14:nvPr/>
              </p14:nvContentPartPr>
              <p14:xfrm>
                <a:off x="6507933" y="1588430"/>
                <a:ext cx="120240" cy="214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22FB7C7-D661-42FA-8A47-0DD95B4C539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471933" y="1552430"/>
                  <a:ext cx="191880" cy="28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BCCD118-2354-4BEA-AAF8-9AAE3979B2B5}"/>
                  </a:ext>
                </a:extLst>
              </p14:cNvPr>
              <p14:cNvContentPartPr/>
              <p14:nvPr/>
            </p14:nvContentPartPr>
            <p14:xfrm>
              <a:off x="9259413" y="2390510"/>
              <a:ext cx="468720" cy="19040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BCCD118-2354-4BEA-AAF8-9AAE3979B2B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223385" y="2354510"/>
                <a:ext cx="540415" cy="19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C000B3C-2AF6-44BD-B8B9-1EA7FD01BC92}"/>
              </a:ext>
            </a:extLst>
          </p:cNvPr>
          <p:cNvGrpSpPr/>
          <p:nvPr/>
        </p:nvGrpSpPr>
        <p:grpSpPr>
          <a:xfrm>
            <a:off x="9934773" y="2491670"/>
            <a:ext cx="1505880" cy="963360"/>
            <a:chOff x="9934773" y="2491670"/>
            <a:chExt cx="1505880" cy="96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EF42E9C-5F7B-4F7B-9140-A32CEA3ED364}"/>
                    </a:ext>
                  </a:extLst>
                </p14:cNvPr>
                <p14:cNvContentPartPr/>
                <p14:nvPr/>
              </p14:nvContentPartPr>
              <p14:xfrm>
                <a:off x="9934773" y="2491670"/>
                <a:ext cx="323280" cy="657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EF42E9C-5F7B-4F7B-9140-A32CEA3ED36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898813" y="2455690"/>
                  <a:ext cx="394840" cy="7293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4626D36-DB54-4554-97F1-C2E53D15390C}"/>
                    </a:ext>
                  </a:extLst>
                </p14:cNvPr>
                <p14:cNvContentPartPr/>
                <p14:nvPr/>
              </p14:nvContentPartPr>
              <p14:xfrm>
                <a:off x="10145013" y="2831510"/>
                <a:ext cx="168120" cy="318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4626D36-DB54-4554-97F1-C2E53D15390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108936" y="2795510"/>
                  <a:ext cx="239914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61481C5-2A25-433D-86B3-2D9465EEB840}"/>
                    </a:ext>
                  </a:extLst>
                </p14:cNvPr>
                <p14:cNvContentPartPr/>
                <p14:nvPr/>
              </p14:nvContentPartPr>
              <p14:xfrm>
                <a:off x="10372173" y="2885510"/>
                <a:ext cx="57240" cy="192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61481C5-2A25-433D-86B3-2D9465EEB84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336173" y="2849510"/>
                  <a:ext cx="128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2268D57-0154-4C5F-A52B-6AEA9B773394}"/>
                    </a:ext>
                  </a:extLst>
                </p14:cNvPr>
                <p14:cNvContentPartPr/>
                <p14:nvPr/>
              </p14:nvContentPartPr>
              <p14:xfrm>
                <a:off x="10483413" y="2706950"/>
                <a:ext cx="15840" cy="68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2268D57-0154-4C5F-A52B-6AEA9B77339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447413" y="2670761"/>
                  <a:ext cx="87480" cy="140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CE43DAF-3509-4A8B-892E-71100E0D8A09}"/>
                    </a:ext>
                  </a:extLst>
                </p14:cNvPr>
                <p14:cNvContentPartPr/>
                <p14:nvPr/>
              </p14:nvContentPartPr>
              <p14:xfrm>
                <a:off x="10499973" y="2865710"/>
                <a:ext cx="272520" cy="2001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CE43DAF-3509-4A8B-892E-71100E0D8A0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463973" y="2829710"/>
                  <a:ext cx="3441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6AE918B-899D-4222-B786-46D7F59FC046}"/>
                    </a:ext>
                  </a:extLst>
                </p14:cNvPr>
                <p14:cNvContentPartPr/>
                <p14:nvPr/>
              </p14:nvContentPartPr>
              <p14:xfrm>
                <a:off x="10880133" y="2841950"/>
                <a:ext cx="70920" cy="2026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6AE918B-899D-4222-B786-46D7F59FC04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844133" y="2805950"/>
                  <a:ext cx="1425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0ED2F80-3E78-4E72-BEBE-4EFA2D30D77E}"/>
                    </a:ext>
                  </a:extLst>
                </p14:cNvPr>
                <p14:cNvContentPartPr/>
                <p14:nvPr/>
              </p14:nvContentPartPr>
              <p14:xfrm>
                <a:off x="10846653" y="2931230"/>
                <a:ext cx="100800" cy="1605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0ED2F80-3E78-4E72-BEBE-4EFA2D30D77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10781" y="2895230"/>
                  <a:ext cx="172185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B595A2B-0390-4EBB-AE82-469C9D01BFCF}"/>
                    </a:ext>
                  </a:extLst>
                </p14:cNvPr>
                <p14:cNvContentPartPr/>
                <p14:nvPr/>
              </p14:nvContentPartPr>
              <p14:xfrm>
                <a:off x="11076693" y="2849510"/>
                <a:ext cx="115200" cy="207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B595A2B-0390-4EBB-AE82-469C9D01BFC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040805" y="2813572"/>
                  <a:ext cx="186617" cy="2788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845199B-84B1-4FE7-B33D-730A52DE99FE}"/>
                    </a:ext>
                  </a:extLst>
                </p14:cNvPr>
                <p14:cNvContentPartPr/>
                <p14:nvPr/>
              </p14:nvContentPartPr>
              <p14:xfrm>
                <a:off x="11046813" y="2857070"/>
                <a:ext cx="393840" cy="597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845199B-84B1-4FE7-B33D-730A52DE99F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010846" y="2821070"/>
                  <a:ext cx="465415" cy="66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A59F821-2CCD-4A0F-9467-AD174DA296AA}"/>
              </a:ext>
            </a:extLst>
          </p:cNvPr>
          <p:cNvGrpSpPr/>
          <p:nvPr/>
        </p:nvGrpSpPr>
        <p:grpSpPr>
          <a:xfrm>
            <a:off x="9844773" y="3473030"/>
            <a:ext cx="859680" cy="492840"/>
            <a:chOff x="9844773" y="3473030"/>
            <a:chExt cx="859680" cy="49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6C49185-A1DA-4106-BED6-E76BC196F880}"/>
                    </a:ext>
                  </a:extLst>
                </p14:cNvPr>
                <p14:cNvContentPartPr/>
                <p14:nvPr/>
              </p14:nvContentPartPr>
              <p14:xfrm>
                <a:off x="9844773" y="3473030"/>
                <a:ext cx="138240" cy="492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6C49185-A1DA-4106-BED6-E76BC196F88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808773" y="3437030"/>
                  <a:ext cx="2098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F41F83F-6E70-4F0E-826D-323089BF0068}"/>
                    </a:ext>
                  </a:extLst>
                </p14:cNvPr>
                <p14:cNvContentPartPr/>
                <p14:nvPr/>
              </p14:nvContentPartPr>
              <p14:xfrm>
                <a:off x="10049973" y="3737990"/>
                <a:ext cx="38520" cy="164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F41F83F-6E70-4F0E-826D-323089BF006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013973" y="3701990"/>
                  <a:ext cx="110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92F6C85-DD37-4DB5-BEEF-D06B682C811B}"/>
                    </a:ext>
                  </a:extLst>
                </p14:cNvPr>
                <p14:cNvContentPartPr/>
                <p14:nvPr/>
              </p14:nvContentPartPr>
              <p14:xfrm>
                <a:off x="10160133" y="3553670"/>
                <a:ext cx="7920" cy="27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92F6C85-DD37-4DB5-BEEF-D06B682C811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124133" y="3517670"/>
                  <a:ext cx="79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3EEE56C-1C40-4EA6-819F-95686EE6CAAD}"/>
                    </a:ext>
                  </a:extLst>
                </p14:cNvPr>
                <p14:cNvContentPartPr/>
                <p14:nvPr/>
              </p14:nvContentPartPr>
              <p14:xfrm>
                <a:off x="10165893" y="3645470"/>
                <a:ext cx="109440" cy="281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3EEE56C-1C40-4EA6-819F-95686EE6CAA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130011" y="3609516"/>
                  <a:ext cx="180845" cy="3530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55B3D16-C2B6-487D-B1BF-38D5B818A63A}"/>
                    </a:ext>
                  </a:extLst>
                </p14:cNvPr>
                <p14:cNvContentPartPr/>
                <p14:nvPr/>
              </p14:nvContentPartPr>
              <p14:xfrm>
                <a:off x="10400253" y="3528470"/>
                <a:ext cx="100080" cy="3319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55B3D16-C2B6-487D-B1BF-38D5B818A63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64382" y="3492470"/>
                  <a:ext cx="171463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8433F2B-87B2-4015-9D00-84E71D766C9C}"/>
                    </a:ext>
                  </a:extLst>
                </p14:cNvPr>
                <p14:cNvContentPartPr/>
                <p14:nvPr/>
              </p14:nvContentPartPr>
              <p14:xfrm>
                <a:off x="10366413" y="3603350"/>
                <a:ext cx="338040" cy="554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8433F2B-87B2-4015-9D00-84E71D766C9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330413" y="3567350"/>
                  <a:ext cx="40968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9392B59-0E6F-4526-A448-1F504F53E7A0}"/>
                  </a:ext>
                </a:extLst>
              </p14:cNvPr>
              <p14:cNvContentPartPr/>
              <p14:nvPr/>
            </p14:nvContentPartPr>
            <p14:xfrm>
              <a:off x="9392613" y="4463390"/>
              <a:ext cx="251280" cy="7858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9392B59-0E6F-4526-A448-1F504F53E7A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356613" y="4427390"/>
                <a:ext cx="322920" cy="85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1DECB79-C69D-4DA8-ACC7-9187F0D7B4F0}"/>
              </a:ext>
            </a:extLst>
          </p:cNvPr>
          <p:cNvGrpSpPr/>
          <p:nvPr/>
        </p:nvGrpSpPr>
        <p:grpSpPr>
          <a:xfrm>
            <a:off x="9779973" y="4223990"/>
            <a:ext cx="2292120" cy="1277640"/>
            <a:chOff x="9779973" y="4223990"/>
            <a:chExt cx="2292120" cy="12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7DF5F61-4A98-4874-B039-7AD588E514A7}"/>
                    </a:ext>
                  </a:extLst>
                </p14:cNvPr>
                <p14:cNvContentPartPr/>
                <p14:nvPr/>
              </p14:nvContentPartPr>
              <p14:xfrm>
                <a:off x="9910653" y="4223990"/>
                <a:ext cx="269280" cy="749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7DF5F61-4A98-4874-B039-7AD588E514A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874653" y="4188007"/>
                  <a:ext cx="340920" cy="821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97DE4D7-0DF8-4047-A193-40189549D2D4}"/>
                    </a:ext>
                  </a:extLst>
                </p14:cNvPr>
                <p14:cNvContentPartPr/>
                <p14:nvPr/>
              </p14:nvContentPartPr>
              <p14:xfrm>
                <a:off x="9886533" y="4667870"/>
                <a:ext cx="162360" cy="795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97DE4D7-0DF8-4047-A193-40189549D2D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850533" y="4631870"/>
                  <a:ext cx="234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9B64CAF-8542-4F58-8EFC-AD2064AF6451}"/>
                    </a:ext>
                  </a:extLst>
                </p14:cNvPr>
                <p14:cNvContentPartPr/>
                <p14:nvPr/>
              </p14:nvContentPartPr>
              <p14:xfrm>
                <a:off x="10173813" y="4601630"/>
                <a:ext cx="153360" cy="189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9B64CAF-8542-4F58-8EFC-AD2064AF645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137897" y="4565698"/>
                  <a:ext cx="224832" cy="260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885A27B-ADEB-4BE1-97B1-25E243444777}"/>
                    </a:ext>
                  </a:extLst>
                </p14:cNvPr>
                <p14:cNvContentPartPr/>
                <p14:nvPr/>
              </p14:nvContentPartPr>
              <p14:xfrm>
                <a:off x="10309533" y="4474190"/>
                <a:ext cx="83880" cy="3081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885A27B-ADEB-4BE1-97B1-25E24344477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273533" y="4438190"/>
                  <a:ext cx="1555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DBD1C5B-42DD-4B8E-95C9-970CA6644D3B}"/>
                    </a:ext>
                  </a:extLst>
                </p14:cNvPr>
                <p14:cNvContentPartPr/>
                <p14:nvPr/>
              </p14:nvContentPartPr>
              <p14:xfrm>
                <a:off x="10439493" y="4603070"/>
                <a:ext cx="132120" cy="1785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DBD1C5B-42DD-4B8E-95C9-970CA6644D3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403493" y="4566997"/>
                  <a:ext cx="203760" cy="250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B247238-8D99-408B-BC03-48D1C72DE72F}"/>
                    </a:ext>
                  </a:extLst>
                </p14:cNvPr>
                <p14:cNvContentPartPr/>
                <p14:nvPr/>
              </p14:nvContentPartPr>
              <p14:xfrm>
                <a:off x="10555413" y="4369790"/>
                <a:ext cx="86400" cy="415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B247238-8D99-408B-BC03-48D1C72DE72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519413" y="4333821"/>
                  <a:ext cx="158040" cy="487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D759A74-AC0E-4DE1-9B79-8DEDBC7EE23F}"/>
                    </a:ext>
                  </a:extLst>
                </p14:cNvPr>
                <p14:cNvContentPartPr/>
                <p14:nvPr/>
              </p14:nvContentPartPr>
              <p14:xfrm>
                <a:off x="10654773" y="4472750"/>
                <a:ext cx="148680" cy="3304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D759A74-AC0E-4DE1-9B79-8DEDBC7EE23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618773" y="4436750"/>
                  <a:ext cx="2203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819491F-F5B8-4576-9B5F-0AEB0EFA6EB4}"/>
                    </a:ext>
                  </a:extLst>
                </p14:cNvPr>
                <p14:cNvContentPartPr/>
                <p14:nvPr/>
              </p14:nvContentPartPr>
              <p14:xfrm>
                <a:off x="10849533" y="4468070"/>
                <a:ext cx="86400" cy="340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819491F-F5B8-4576-9B5F-0AEB0EFA6EB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813533" y="4432070"/>
                  <a:ext cx="158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58AB8CF-FBBB-4426-8E10-7AE374B92A05}"/>
                    </a:ext>
                  </a:extLst>
                </p14:cNvPr>
                <p14:cNvContentPartPr/>
                <p14:nvPr/>
              </p14:nvContentPartPr>
              <p14:xfrm>
                <a:off x="10818573" y="4613510"/>
                <a:ext cx="295560" cy="2048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58AB8CF-FBBB-4426-8E10-7AE374B92A0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782617" y="4577447"/>
                  <a:ext cx="367113" cy="276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9C813E1-569A-4FAD-BBF8-B815E715C477}"/>
                    </a:ext>
                  </a:extLst>
                </p14:cNvPr>
                <p14:cNvContentPartPr/>
                <p14:nvPr/>
              </p14:nvContentPartPr>
              <p14:xfrm>
                <a:off x="11159133" y="4460150"/>
                <a:ext cx="11880" cy="316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9C813E1-569A-4FAD-BBF8-B815E715C47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124192" y="4424150"/>
                  <a:ext cx="81413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8D0522A-837C-4291-B4C9-403DD5F45B12}"/>
                    </a:ext>
                  </a:extLst>
                </p14:cNvPr>
                <p14:cNvContentPartPr/>
                <p14:nvPr/>
              </p14:nvContentPartPr>
              <p14:xfrm>
                <a:off x="11223573" y="4604150"/>
                <a:ext cx="395640" cy="2221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8D0522A-837C-4291-B4C9-403DD5F45B1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187606" y="4568092"/>
                  <a:ext cx="467215" cy="2938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E6AA102-ABB5-4C4E-B59A-7E6983B13927}"/>
                    </a:ext>
                  </a:extLst>
                </p14:cNvPr>
                <p14:cNvContentPartPr/>
                <p14:nvPr/>
              </p14:nvContentPartPr>
              <p14:xfrm>
                <a:off x="11699133" y="4580390"/>
                <a:ext cx="200520" cy="1821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E6AA102-ABB5-4C4E-B59A-7E6983B1392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663198" y="4544390"/>
                  <a:ext cx="272032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81BE6EB-08CC-45EE-93A3-F003E1FC3962}"/>
                    </a:ext>
                  </a:extLst>
                </p14:cNvPr>
                <p14:cNvContentPartPr/>
                <p14:nvPr/>
              </p14:nvContentPartPr>
              <p14:xfrm>
                <a:off x="11937453" y="4284470"/>
                <a:ext cx="134640" cy="4125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81BE6EB-08CC-45EE-93A3-F003E1FC396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901453" y="4248470"/>
                  <a:ext cx="2062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75DCBE4-EC97-401C-BEF0-06EA0829850E}"/>
                    </a:ext>
                  </a:extLst>
                </p14:cNvPr>
                <p14:cNvContentPartPr/>
                <p14:nvPr/>
              </p14:nvContentPartPr>
              <p14:xfrm>
                <a:off x="9779973" y="4934990"/>
                <a:ext cx="115200" cy="5666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75DCBE4-EC97-401C-BEF0-06EA0829850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743860" y="4898990"/>
                  <a:ext cx="187065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AB1BE98-4BA4-4A7F-B541-90FFB4CC32C5}"/>
                    </a:ext>
                  </a:extLst>
                </p14:cNvPr>
                <p14:cNvContentPartPr/>
                <p14:nvPr/>
              </p14:nvContentPartPr>
              <p14:xfrm>
                <a:off x="9957453" y="5241710"/>
                <a:ext cx="20520" cy="1818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AB1BE98-4BA4-4A7F-B541-90FFB4CC32C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22074" y="5205710"/>
                  <a:ext cx="90925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E2D55B2-DC78-4CE8-84BA-B549070BCFDC}"/>
                    </a:ext>
                  </a:extLst>
                </p14:cNvPr>
                <p14:cNvContentPartPr/>
                <p14:nvPr/>
              </p14:nvContentPartPr>
              <p14:xfrm>
                <a:off x="10062933" y="5096990"/>
                <a:ext cx="4320" cy="334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E2D55B2-DC78-4CE8-84BA-B549070BCFD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026933" y="5060990"/>
                  <a:ext cx="75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8DBADC7-214A-4302-B633-D5B202ED894D}"/>
                    </a:ext>
                  </a:extLst>
                </p14:cNvPr>
                <p14:cNvContentPartPr/>
                <p14:nvPr/>
              </p14:nvContentPartPr>
              <p14:xfrm>
                <a:off x="10019733" y="5072870"/>
                <a:ext cx="282240" cy="3906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8DBADC7-214A-4302-B633-D5B202ED894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983733" y="5036903"/>
                  <a:ext cx="353880" cy="462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742E066-069C-4DC9-AF0A-6D801513FAE9}"/>
                    </a:ext>
                  </a:extLst>
                </p14:cNvPr>
                <p14:cNvContentPartPr/>
                <p14:nvPr/>
              </p14:nvContentPartPr>
              <p14:xfrm>
                <a:off x="10218453" y="5178710"/>
                <a:ext cx="232200" cy="20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742E066-069C-4DC9-AF0A-6D801513FAE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182397" y="5142055"/>
                  <a:ext cx="303951" cy="931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69BF659-EDF4-43AD-9054-02A14EC432CF}"/>
              </a:ext>
            </a:extLst>
          </p:cNvPr>
          <p:cNvGrpSpPr/>
          <p:nvPr/>
        </p:nvGrpSpPr>
        <p:grpSpPr>
          <a:xfrm>
            <a:off x="4350813" y="5021390"/>
            <a:ext cx="4623120" cy="1605960"/>
            <a:chOff x="4350813" y="5021390"/>
            <a:chExt cx="4623120" cy="160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34FF24F-D4D1-4C05-88E3-695A3A7EB3AD}"/>
                    </a:ext>
                  </a:extLst>
                </p14:cNvPr>
                <p14:cNvContentPartPr/>
                <p14:nvPr/>
              </p14:nvContentPartPr>
              <p14:xfrm>
                <a:off x="4350813" y="5832470"/>
                <a:ext cx="217800" cy="3567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34FF24F-D4D1-4C05-88E3-695A3A7EB3A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314753" y="5796470"/>
                  <a:ext cx="289559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4178F02-25DB-4B30-A9A8-0FEC26095976}"/>
                    </a:ext>
                  </a:extLst>
                </p14:cNvPr>
                <p14:cNvContentPartPr/>
                <p14:nvPr/>
              </p14:nvContentPartPr>
              <p14:xfrm>
                <a:off x="4589853" y="5766590"/>
                <a:ext cx="87120" cy="3106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4178F02-25DB-4B30-A9A8-0FEC2609597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553853" y="5730632"/>
                  <a:ext cx="158760" cy="382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ABD5FF2-D79C-4933-A3CD-B6B5F12EC262}"/>
                    </a:ext>
                  </a:extLst>
                </p14:cNvPr>
                <p14:cNvContentPartPr/>
                <p14:nvPr/>
              </p14:nvContentPartPr>
              <p14:xfrm>
                <a:off x="4693533" y="5647070"/>
                <a:ext cx="110160" cy="360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ABD5FF2-D79C-4933-A3CD-B6B5F12EC26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657533" y="5611070"/>
                  <a:ext cx="1818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58D2BEB-A8A6-4D96-8C94-A7E4689C789B}"/>
                    </a:ext>
                  </a:extLst>
                </p14:cNvPr>
                <p14:cNvContentPartPr/>
                <p14:nvPr/>
              </p14:nvContentPartPr>
              <p14:xfrm>
                <a:off x="4727013" y="5777030"/>
                <a:ext cx="231480" cy="1400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58D2BEB-A8A6-4D96-8C94-A7E4689C789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691013" y="5741030"/>
                  <a:ext cx="303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6A478D8-0E9B-47BC-98B3-A14ABF3602F8}"/>
                    </a:ext>
                  </a:extLst>
                </p14:cNvPr>
                <p14:cNvContentPartPr/>
                <p14:nvPr/>
              </p14:nvContentPartPr>
              <p14:xfrm>
                <a:off x="4922133" y="5585870"/>
                <a:ext cx="6120" cy="27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6A478D8-0E9B-47BC-98B3-A14ABF3602F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886133" y="5549870"/>
                  <a:ext cx="77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7556AA1-E84C-4E87-8701-D1CCDE2078AD}"/>
                    </a:ext>
                  </a:extLst>
                </p14:cNvPr>
                <p14:cNvContentPartPr/>
                <p14:nvPr/>
              </p14:nvContentPartPr>
              <p14:xfrm>
                <a:off x="5019333" y="5621510"/>
                <a:ext cx="328680" cy="2217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7556AA1-E84C-4E87-8701-D1CCDE2078A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983333" y="5585451"/>
                  <a:ext cx="400320" cy="2935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F65175C-67CE-44FF-8A52-04F6D9D082B1}"/>
                    </a:ext>
                  </a:extLst>
                </p14:cNvPr>
                <p14:cNvContentPartPr/>
                <p14:nvPr/>
              </p14:nvContentPartPr>
              <p14:xfrm>
                <a:off x="5377893" y="5515310"/>
                <a:ext cx="144000" cy="1735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F65175C-67CE-44FF-8A52-04F6D9D082B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341983" y="5479310"/>
                  <a:ext cx="215461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4AAF89F-FB6D-4939-8BEE-B399DC7ACFFE}"/>
                    </a:ext>
                  </a:extLst>
                </p14:cNvPr>
                <p14:cNvContentPartPr/>
                <p14:nvPr/>
              </p14:nvContentPartPr>
              <p14:xfrm>
                <a:off x="5418573" y="5578670"/>
                <a:ext cx="124560" cy="164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4AAF89F-FB6D-4939-8BEE-B399DC7ACFF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382573" y="5542670"/>
                  <a:ext cx="196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167D226-BABF-4AEE-AA54-72796B8E009E}"/>
                    </a:ext>
                  </a:extLst>
                </p14:cNvPr>
                <p14:cNvContentPartPr/>
                <p14:nvPr/>
              </p14:nvContentPartPr>
              <p14:xfrm>
                <a:off x="5502813" y="5130470"/>
                <a:ext cx="279000" cy="5464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167D226-BABF-4AEE-AA54-72796B8E009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66813" y="5094470"/>
                  <a:ext cx="35064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F95CE06-94E9-4E2C-B210-8C5E9D1196CC}"/>
                    </a:ext>
                  </a:extLst>
                </p14:cNvPr>
                <p14:cNvContentPartPr/>
                <p14:nvPr/>
              </p14:nvContentPartPr>
              <p14:xfrm>
                <a:off x="5599293" y="5309030"/>
                <a:ext cx="82080" cy="810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F95CE06-94E9-4E2C-B210-8C5E9D1196C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563293" y="5272869"/>
                  <a:ext cx="153720" cy="1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8B83D8B-6CFD-467E-A221-58BC09116F63}"/>
                    </a:ext>
                  </a:extLst>
                </p14:cNvPr>
                <p14:cNvContentPartPr/>
                <p14:nvPr/>
              </p14:nvContentPartPr>
              <p14:xfrm>
                <a:off x="5478693" y="5310830"/>
                <a:ext cx="187560" cy="70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8B83D8B-6CFD-467E-A221-58BC09116F6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442693" y="5275012"/>
                  <a:ext cx="259200" cy="1421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689AC89-DAB4-409D-BFF8-D278B14FE133}"/>
                    </a:ext>
                  </a:extLst>
                </p14:cNvPr>
                <p14:cNvContentPartPr/>
                <p14:nvPr/>
              </p14:nvContentPartPr>
              <p14:xfrm>
                <a:off x="5791893" y="5312270"/>
                <a:ext cx="215280" cy="221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689AC89-DAB4-409D-BFF8-D278B14FE13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755953" y="5276328"/>
                  <a:ext cx="286800" cy="2929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B76B894-2501-445C-BC69-2B5C431089FF}"/>
                    </a:ext>
                  </a:extLst>
                </p14:cNvPr>
                <p14:cNvContentPartPr/>
                <p14:nvPr/>
              </p14:nvContentPartPr>
              <p14:xfrm>
                <a:off x="6057213" y="5215790"/>
                <a:ext cx="156240" cy="2124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B76B894-2501-445C-BC69-2B5C431089F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021213" y="5179790"/>
                  <a:ext cx="227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5AD6A4A-50DC-4EF6-BBFC-EC3F19074D15}"/>
                    </a:ext>
                  </a:extLst>
                </p14:cNvPr>
                <p14:cNvContentPartPr/>
                <p14:nvPr/>
              </p14:nvContentPartPr>
              <p14:xfrm>
                <a:off x="6072333" y="5021390"/>
                <a:ext cx="138240" cy="3571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5AD6A4A-50DC-4EF6-BBFC-EC3F19074D1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036333" y="4985390"/>
                  <a:ext cx="2098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1BBBE9E-5800-4E85-9A24-0D215249BAEA}"/>
                    </a:ext>
                  </a:extLst>
                </p14:cNvPr>
                <p14:cNvContentPartPr/>
                <p14:nvPr/>
              </p14:nvContentPartPr>
              <p14:xfrm>
                <a:off x="5216613" y="6021470"/>
                <a:ext cx="202320" cy="3373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1BBBE9E-5800-4E85-9A24-0D215249BAE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180613" y="5985508"/>
                  <a:ext cx="273960" cy="4088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D0D6783-0D20-485C-8CF5-B4D4E5944139}"/>
                    </a:ext>
                  </a:extLst>
                </p14:cNvPr>
                <p14:cNvContentPartPr/>
                <p14:nvPr/>
              </p14:nvContentPartPr>
              <p14:xfrm>
                <a:off x="5432253" y="6043070"/>
                <a:ext cx="104760" cy="2264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D0D6783-0D20-485C-8CF5-B4D4E594413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396253" y="6007070"/>
                  <a:ext cx="1764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464F032-DBF7-4053-94E1-3B1E0F7ED60C}"/>
                    </a:ext>
                  </a:extLst>
                </p14:cNvPr>
                <p14:cNvContentPartPr/>
                <p14:nvPr/>
              </p14:nvContentPartPr>
              <p14:xfrm>
                <a:off x="5619453" y="5938670"/>
                <a:ext cx="105480" cy="2257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464F032-DBF7-4053-94E1-3B1E0F7ED60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583453" y="5902670"/>
                  <a:ext cx="1771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E7535E2-DA5E-4152-BB6F-800201A271A9}"/>
                    </a:ext>
                  </a:extLst>
                </p14:cNvPr>
                <p14:cNvContentPartPr/>
                <p14:nvPr/>
              </p14:nvContentPartPr>
              <p14:xfrm>
                <a:off x="5754813" y="5788190"/>
                <a:ext cx="125280" cy="3081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E7535E2-DA5E-4152-BB6F-800201A271A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718813" y="5752190"/>
                  <a:ext cx="1969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865457A-8EE8-4C3D-AEA3-11E30077D5E8}"/>
                    </a:ext>
                  </a:extLst>
                </p14:cNvPr>
                <p14:cNvContentPartPr/>
                <p14:nvPr/>
              </p14:nvContentPartPr>
              <p14:xfrm>
                <a:off x="5790093" y="5805830"/>
                <a:ext cx="228600" cy="918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865457A-8EE8-4C3D-AEA3-11E30077D5E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754093" y="5769830"/>
                  <a:ext cx="3002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81B146B-00A0-4B5E-8A6D-825B8D7A7A70}"/>
                    </a:ext>
                  </a:extLst>
                </p14:cNvPr>
                <p14:cNvContentPartPr/>
                <p14:nvPr/>
              </p14:nvContentPartPr>
              <p14:xfrm>
                <a:off x="6094293" y="5832110"/>
                <a:ext cx="2684160" cy="7952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81B146B-00A0-4B5E-8A6D-825B8D7A7A7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058293" y="5796110"/>
                  <a:ext cx="2755800" cy="86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EF5ED4C-59C6-4031-9681-8506F533D3A6}"/>
                    </a:ext>
                  </a:extLst>
                </p14:cNvPr>
                <p14:cNvContentPartPr/>
                <p14:nvPr/>
              </p14:nvContentPartPr>
              <p14:xfrm>
                <a:off x="8653173" y="5791430"/>
                <a:ext cx="320760" cy="2599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EF5ED4C-59C6-4031-9681-8506F533D3A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617173" y="5755380"/>
                  <a:ext cx="392400" cy="33165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763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8ECF-3614-42C1-A0EB-02890CCB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Proposed Technologies	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145E08-30B5-4807-A0DD-C56F1BCD1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02976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21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8A03E-A5CC-4A53-BA85-60C5BA9A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9D76B50A-A97A-451A-8309-938ECB02F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412" y="932016"/>
            <a:ext cx="2506511" cy="250651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6745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Adaptive Purchase Planner (APP)</vt:lpstr>
      <vt:lpstr>the Idea</vt:lpstr>
      <vt:lpstr>Modelling Approaches</vt:lpstr>
      <vt:lpstr>Vision so far…</vt:lpstr>
      <vt:lpstr>Proposed Technologies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Purchase Planner (APP)</dc:title>
  <dc:creator>Nikhil Khandelwal</dc:creator>
  <cp:lastModifiedBy>Nikhil Khandelwal</cp:lastModifiedBy>
  <cp:revision>1</cp:revision>
  <dcterms:created xsi:type="dcterms:W3CDTF">2019-10-09T00:48:41Z</dcterms:created>
  <dcterms:modified xsi:type="dcterms:W3CDTF">2019-11-11T18:37:50Z</dcterms:modified>
</cp:coreProperties>
</file>