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FF02E-AC4D-46FA-B721-1FA6B256396E}" v="10" dt="2019-10-22T11:24:35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Khandelwal" userId="d075ed09f8e7779e" providerId="Windows Live" clId="Web-{A7135CBD-E9C6-4E73-80E1-471894F28BA1}"/>
    <pc:docChg chg="addSld modSld">
      <pc:chgData name="Nikhil Khandelwal" userId="d075ed09f8e7779e" providerId="Windows Live" clId="Web-{A7135CBD-E9C6-4E73-80E1-471894F28BA1}" dt="2019-10-11T15:33:56.444" v="328" actId="20577"/>
      <pc:docMkLst>
        <pc:docMk/>
      </pc:docMkLst>
      <pc:sldChg chg="delSp modSp">
        <pc:chgData name="Nikhil Khandelwal" userId="d075ed09f8e7779e" providerId="Windows Live" clId="Web-{A7135CBD-E9C6-4E73-80E1-471894F28BA1}" dt="2019-10-11T15:32:59.944" v="298"/>
        <pc:sldMkLst>
          <pc:docMk/>
          <pc:sldMk cId="1792788726" sldId="257"/>
        </pc:sldMkLst>
        <pc:spChg chg="del">
          <ac:chgData name="Nikhil Khandelwal" userId="d075ed09f8e7779e" providerId="Windows Live" clId="Web-{A7135CBD-E9C6-4E73-80E1-471894F28BA1}" dt="2019-10-11T15:30:53.131" v="280"/>
          <ac:spMkLst>
            <pc:docMk/>
            <pc:sldMk cId="1792788726" sldId="257"/>
            <ac:spMk id="2" creationId="{C362736C-4799-4459-AB35-C41B271E5983}"/>
          </ac:spMkLst>
        </pc:spChg>
        <pc:graphicFrameChg chg="mod modGraphic">
          <ac:chgData name="Nikhil Khandelwal" userId="d075ed09f8e7779e" providerId="Windows Live" clId="Web-{A7135CBD-E9C6-4E73-80E1-471894F28BA1}" dt="2019-10-11T15:32:59.944" v="298"/>
          <ac:graphicFrameMkLst>
            <pc:docMk/>
            <pc:sldMk cId="1792788726" sldId="257"/>
            <ac:graphicFrameMk id="4" creationId="{58F8626D-2FBC-4272-8511-3FC6497A0339}"/>
          </ac:graphicFrameMkLst>
        </pc:graphicFrameChg>
      </pc:sldChg>
      <pc:sldChg chg="modSp new">
        <pc:chgData name="Nikhil Khandelwal" userId="d075ed09f8e7779e" providerId="Windows Live" clId="Web-{A7135CBD-E9C6-4E73-80E1-471894F28BA1}" dt="2019-10-11T15:33:56.444" v="327" actId="20577"/>
        <pc:sldMkLst>
          <pc:docMk/>
          <pc:sldMk cId="1237696269" sldId="258"/>
        </pc:sldMkLst>
        <pc:spChg chg="mod">
          <ac:chgData name="Nikhil Khandelwal" userId="d075ed09f8e7779e" providerId="Windows Live" clId="Web-{A7135CBD-E9C6-4E73-80E1-471894F28BA1}" dt="2019-10-11T15:33:56.444" v="327" actId="20577"/>
          <ac:spMkLst>
            <pc:docMk/>
            <pc:sldMk cId="1237696269" sldId="258"/>
            <ac:spMk id="2" creationId="{C0207D34-34A5-4E23-948E-6E0E7F0E7150}"/>
          </ac:spMkLst>
        </pc:spChg>
      </pc:sldChg>
    </pc:docChg>
  </pc:docChgLst>
  <pc:docChgLst>
    <pc:chgData name="进 赵" userId="a9943003d01aeb88" providerId="Windows Live" clId="Web-{B0A8D611-7FF4-4906-8F5E-DFDBABD83451}"/>
    <pc:docChg chg="modSld">
      <pc:chgData name="进 赵" userId="a9943003d01aeb88" providerId="Windows Live" clId="Web-{B0A8D611-7FF4-4906-8F5E-DFDBABD83451}" dt="2019-10-11T18:23:53.066" v="250" actId="14100"/>
      <pc:docMkLst>
        <pc:docMk/>
      </pc:docMkLst>
      <pc:sldChg chg="addSp delSp modSp">
        <pc:chgData name="进 赵" userId="a9943003d01aeb88" providerId="Windows Live" clId="Web-{B0A8D611-7FF4-4906-8F5E-DFDBABD83451}" dt="2019-10-11T18:23:53.066" v="250" actId="14100"/>
        <pc:sldMkLst>
          <pc:docMk/>
          <pc:sldMk cId="1237696269" sldId="258"/>
        </pc:sldMkLst>
        <pc:spChg chg="del">
          <ac:chgData name="进 赵" userId="a9943003d01aeb88" providerId="Windows Live" clId="Web-{B0A8D611-7FF4-4906-8F5E-DFDBABD83451}" dt="2019-10-11T18:12:17.037" v="91"/>
          <ac:spMkLst>
            <pc:docMk/>
            <pc:sldMk cId="1237696269" sldId="258"/>
            <ac:spMk id="2" creationId="{C0207D34-34A5-4E23-948E-6E0E7F0E7150}"/>
          </ac:spMkLst>
        </pc:spChg>
        <pc:spChg chg="del">
          <ac:chgData name="进 赵" userId="a9943003d01aeb88" providerId="Windows Live" clId="Web-{B0A8D611-7FF4-4906-8F5E-DFDBABD83451}" dt="2019-10-11T18:05:02.489" v="7"/>
          <ac:spMkLst>
            <pc:docMk/>
            <pc:sldMk cId="1237696269" sldId="258"/>
            <ac:spMk id="3" creationId="{6B0DCC51-781E-4B90-B89E-85DF737DF65B}"/>
          </ac:spMkLst>
        </pc:spChg>
        <pc:spChg chg="add del mod">
          <ac:chgData name="进 赵" userId="a9943003d01aeb88" providerId="Windows Live" clId="Web-{B0A8D611-7FF4-4906-8F5E-DFDBABD83451}" dt="2019-10-11T18:05:00.318" v="6"/>
          <ac:spMkLst>
            <pc:docMk/>
            <pc:sldMk cId="1237696269" sldId="258"/>
            <ac:spMk id="4" creationId="{CEE75699-4B9B-41D4-BED8-9B8848290103}"/>
          </ac:spMkLst>
        </pc:spChg>
        <pc:spChg chg="add del mod">
          <ac:chgData name="进 赵" userId="a9943003d01aeb88" providerId="Windows Live" clId="Web-{B0A8D611-7FF4-4906-8F5E-DFDBABD83451}" dt="2019-10-11T18:11:48.193" v="89"/>
          <ac:spMkLst>
            <pc:docMk/>
            <pc:sldMk cId="1237696269" sldId="258"/>
            <ac:spMk id="1293" creationId="{5A2924E1-ECC1-45E0-B95F-B2483F3E090F}"/>
          </ac:spMkLst>
        </pc:spChg>
        <pc:spChg chg="add del mod">
          <ac:chgData name="进 赵" userId="a9943003d01aeb88" providerId="Windows Live" clId="Web-{B0A8D611-7FF4-4906-8F5E-DFDBABD83451}" dt="2019-10-11T18:12:47.807" v="93"/>
          <ac:spMkLst>
            <pc:docMk/>
            <pc:sldMk cId="1237696269" sldId="258"/>
            <ac:spMk id="1305" creationId="{F7D03414-FA97-4415-AF6F-641E044B1244}"/>
          </ac:spMkLst>
        </pc:spChg>
        <pc:spChg chg="add mod">
          <ac:chgData name="进 赵" userId="a9943003d01aeb88" providerId="Windows Live" clId="Web-{B0A8D611-7FF4-4906-8F5E-DFDBABD83451}" dt="2019-10-11T18:20:30.969" v="221"/>
          <ac:spMkLst>
            <pc:docMk/>
            <pc:sldMk cId="1237696269" sldId="258"/>
            <ac:spMk id="1318" creationId="{698A87CB-2EBC-4582-BA0F-C209A1B06903}"/>
          </ac:spMkLst>
        </pc:spChg>
        <pc:spChg chg="add mod">
          <ac:chgData name="进 赵" userId="a9943003d01aeb88" providerId="Windows Live" clId="Web-{B0A8D611-7FF4-4906-8F5E-DFDBABD83451}" dt="2019-10-11T18:20:35.299" v="222"/>
          <ac:spMkLst>
            <pc:docMk/>
            <pc:sldMk cId="1237696269" sldId="258"/>
            <ac:spMk id="1319" creationId="{91164B40-FE3C-4141-8ED7-5ADDA7A9A4D8}"/>
          </ac:spMkLst>
        </pc:spChg>
        <pc:spChg chg="add mod">
          <ac:chgData name="进 赵" userId="a9943003d01aeb88" providerId="Windows Live" clId="Web-{B0A8D611-7FF4-4906-8F5E-DFDBABD83451}" dt="2019-10-11T18:20:37.908" v="223"/>
          <ac:spMkLst>
            <pc:docMk/>
            <pc:sldMk cId="1237696269" sldId="258"/>
            <ac:spMk id="1320" creationId="{5B994FFB-1B56-45B4-8F6E-919426E7D660}"/>
          </ac:spMkLst>
        </pc:spChg>
        <pc:spChg chg="add mod">
          <ac:chgData name="进 赵" userId="a9943003d01aeb88" providerId="Windows Live" clId="Web-{B0A8D611-7FF4-4906-8F5E-DFDBABD83451}" dt="2019-10-11T18:17:47.702" v="167" actId="20577"/>
          <ac:spMkLst>
            <pc:docMk/>
            <pc:sldMk cId="1237696269" sldId="258"/>
            <ac:spMk id="1321" creationId="{AD62EEA9-FBC2-43B8-BDCC-7E9458DF92A9}"/>
          </ac:spMkLst>
        </pc:spChg>
        <pc:spChg chg="add mod">
          <ac:chgData name="进 赵" userId="a9943003d01aeb88" providerId="Windows Live" clId="Web-{B0A8D611-7FF4-4906-8F5E-DFDBABD83451}" dt="2019-10-11T18:21:54.409" v="231" actId="14100"/>
          <ac:spMkLst>
            <pc:docMk/>
            <pc:sldMk cId="1237696269" sldId="258"/>
            <ac:spMk id="1322" creationId="{0A8A119C-1028-4F18-A71A-17DA72DE1C18}"/>
          </ac:spMkLst>
        </pc:spChg>
        <pc:spChg chg="add mod">
          <ac:chgData name="进 赵" userId="a9943003d01aeb88" providerId="Windows Live" clId="Web-{B0A8D611-7FF4-4906-8F5E-DFDBABD83451}" dt="2019-10-11T18:18:36.530" v="191" actId="20577"/>
          <ac:spMkLst>
            <pc:docMk/>
            <pc:sldMk cId="1237696269" sldId="258"/>
            <ac:spMk id="1323" creationId="{C352320F-8F6E-4C77-B7D5-ACCA6D26E935}"/>
          </ac:spMkLst>
        </pc:spChg>
        <pc:spChg chg="add mod">
          <ac:chgData name="进 赵" userId="a9943003d01aeb88" providerId="Windows Live" clId="Web-{B0A8D611-7FF4-4906-8F5E-DFDBABD83451}" dt="2019-10-11T18:19:28.156" v="200" actId="14100"/>
          <ac:spMkLst>
            <pc:docMk/>
            <pc:sldMk cId="1237696269" sldId="258"/>
            <ac:spMk id="1324" creationId="{E58EB21F-FC94-49B5-A2BF-A60B2F6BCD82}"/>
          </ac:spMkLst>
        </pc:spChg>
        <pc:spChg chg="add mod">
          <ac:chgData name="进 赵" userId="a9943003d01aeb88" providerId="Windows Live" clId="Web-{B0A8D611-7FF4-4906-8F5E-DFDBABD83451}" dt="2019-10-11T18:20:00.187" v="215" actId="20577"/>
          <ac:spMkLst>
            <pc:docMk/>
            <pc:sldMk cId="1237696269" sldId="258"/>
            <ac:spMk id="1325" creationId="{14C5F0BC-0C81-4F9A-A485-CE94888393C9}"/>
          </ac:spMkLst>
        </pc:spChg>
        <pc:graphicFrameChg chg="add del mod ord modGraphic">
          <ac:chgData name="进 赵" userId="a9943003d01aeb88" providerId="Windows Live" clId="Web-{B0A8D611-7FF4-4906-8F5E-DFDBABD83451}" dt="2019-10-11T18:11:44.443" v="88"/>
          <ac:graphicFrameMkLst>
            <pc:docMk/>
            <pc:sldMk cId="1237696269" sldId="258"/>
            <ac:graphicFrameMk id="5" creationId="{B78EE73D-8040-4412-A145-461E1FC95C54}"/>
          </ac:graphicFrameMkLst>
        </pc:graphicFrameChg>
        <pc:graphicFrameChg chg="add del mod modGraphic">
          <ac:chgData name="进 赵" userId="a9943003d01aeb88" providerId="Windows Live" clId="Web-{B0A8D611-7FF4-4906-8F5E-DFDBABD83451}" dt="2019-10-11T18:11:49.459" v="90"/>
          <ac:graphicFrameMkLst>
            <pc:docMk/>
            <pc:sldMk cId="1237696269" sldId="258"/>
            <ac:graphicFrameMk id="1230" creationId="{1A6EB466-D6AA-46C2-B7A0-797C8519EDF6}"/>
          </ac:graphicFrameMkLst>
        </pc:graphicFrameChg>
        <pc:graphicFrameChg chg="add del mod modGraphic">
          <ac:chgData name="进 赵" userId="a9943003d01aeb88" providerId="Windows Live" clId="Web-{B0A8D611-7FF4-4906-8F5E-DFDBABD83451}" dt="2019-10-11T18:13:18.479" v="95"/>
          <ac:graphicFrameMkLst>
            <pc:docMk/>
            <pc:sldMk cId="1237696269" sldId="258"/>
            <ac:graphicFrameMk id="1306" creationId="{371D673C-29B2-4707-83F9-5523C8FD61FC}"/>
          </ac:graphicFrameMkLst>
        </pc:graphicFrameChg>
        <pc:cxnChg chg="add mod">
          <ac:chgData name="进 赵" userId="a9943003d01aeb88" providerId="Windows Live" clId="Web-{B0A8D611-7FF4-4906-8F5E-DFDBABD83451}" dt="2019-10-11T18:22:59.065" v="241" actId="14100"/>
          <ac:cxnSpMkLst>
            <pc:docMk/>
            <pc:sldMk cId="1237696269" sldId="258"/>
            <ac:cxnSpMk id="1326" creationId="{7C734152-CAD2-4D33-B62C-EA5C874957D6}"/>
          </ac:cxnSpMkLst>
        </pc:cxnChg>
        <pc:cxnChg chg="add del mod">
          <ac:chgData name="进 赵" userId="a9943003d01aeb88" providerId="Windows Live" clId="Web-{B0A8D611-7FF4-4906-8F5E-DFDBABD83451}" dt="2019-10-11T18:22:32.799" v="237"/>
          <ac:cxnSpMkLst>
            <pc:docMk/>
            <pc:sldMk cId="1237696269" sldId="258"/>
            <ac:cxnSpMk id="1327" creationId="{D5D28739-3D40-4AC6-A4D3-6F1CC520D300}"/>
          </ac:cxnSpMkLst>
        </pc:cxnChg>
        <pc:cxnChg chg="add mod">
          <ac:chgData name="进 赵" userId="a9943003d01aeb88" providerId="Windows Live" clId="Web-{B0A8D611-7FF4-4906-8F5E-DFDBABD83451}" dt="2019-10-11T18:23:11.128" v="243" actId="14100"/>
          <ac:cxnSpMkLst>
            <pc:docMk/>
            <pc:sldMk cId="1237696269" sldId="258"/>
            <ac:cxnSpMk id="1328" creationId="{B0C5FAF3-079E-4D5F-A6DA-2C1D7FE626D2}"/>
          </ac:cxnSpMkLst>
        </pc:cxnChg>
        <pc:cxnChg chg="add mod">
          <ac:chgData name="进 赵" userId="a9943003d01aeb88" providerId="Windows Live" clId="Web-{B0A8D611-7FF4-4906-8F5E-DFDBABD83451}" dt="2019-10-11T18:23:53.066" v="250" actId="14100"/>
          <ac:cxnSpMkLst>
            <pc:docMk/>
            <pc:sldMk cId="1237696269" sldId="258"/>
            <ac:cxnSpMk id="1329" creationId="{4ED95381-7E4F-4473-AB6C-F6A45971F8D0}"/>
          </ac:cxnSpMkLst>
        </pc:cxnChg>
      </pc:sldChg>
    </pc:docChg>
  </pc:docChgLst>
  <pc:docChgLst>
    <pc:chgData name="Nikhil Khandelwal" userId="d075ed09f8e7779e" providerId="LiveId" clId="{BD4FF02E-AC4D-46FA-B721-1FA6B256396E}"/>
    <pc:docChg chg="undo custSel addSld modSld">
      <pc:chgData name="Nikhil Khandelwal" userId="d075ed09f8e7779e" providerId="LiveId" clId="{BD4FF02E-AC4D-46FA-B721-1FA6B256396E}" dt="2019-10-22T11:27:40.402" v="345" actId="15"/>
      <pc:docMkLst>
        <pc:docMk/>
      </pc:docMkLst>
      <pc:sldChg chg="addSp delSp modSp add">
        <pc:chgData name="Nikhil Khandelwal" userId="d075ed09f8e7779e" providerId="LiveId" clId="{BD4FF02E-AC4D-46FA-B721-1FA6B256396E}" dt="2019-10-22T11:21:29.137" v="36" actId="9405"/>
        <pc:sldMkLst>
          <pc:docMk/>
          <pc:sldMk cId="2812780442" sldId="260"/>
        </pc:sldMkLst>
        <pc:grpChg chg="mod">
          <ac:chgData name="Nikhil Khandelwal" userId="d075ed09f8e7779e" providerId="LiveId" clId="{BD4FF02E-AC4D-46FA-B721-1FA6B256396E}" dt="2019-10-22T11:19:09.976" v="3"/>
          <ac:grpSpMkLst>
            <pc:docMk/>
            <pc:sldMk cId="2812780442" sldId="260"/>
            <ac:grpSpMk id="5" creationId="{8DD14596-3E7A-48C6-ADB7-A2EAD96D1798}"/>
          </ac:grpSpMkLst>
        </pc:grpChg>
        <pc:grpChg chg="del mod">
          <ac:chgData name="Nikhil Khandelwal" userId="d075ed09f8e7779e" providerId="LiveId" clId="{BD4FF02E-AC4D-46FA-B721-1FA6B256396E}" dt="2019-10-22T11:19:16.974" v="12"/>
          <ac:grpSpMkLst>
            <pc:docMk/>
            <pc:sldMk cId="2812780442" sldId="260"/>
            <ac:grpSpMk id="12" creationId="{1B95B07D-F433-4CE2-B0C8-085D8A11F22E}"/>
          </ac:grpSpMkLst>
        </pc:grpChg>
        <pc:grpChg chg="del mod">
          <ac:chgData name="Nikhil Khandelwal" userId="d075ed09f8e7779e" providerId="LiveId" clId="{BD4FF02E-AC4D-46FA-B721-1FA6B256396E}" dt="2019-10-22T11:19:18.954" v="17"/>
          <ac:grpSpMkLst>
            <pc:docMk/>
            <pc:sldMk cId="2812780442" sldId="260"/>
            <ac:grpSpMk id="14" creationId="{74E45E62-C012-4D0B-AA3A-9D1432690D52}"/>
          </ac:grpSpMkLst>
        </pc:grpChg>
        <pc:grpChg chg="mod">
          <ac:chgData name="Nikhil Khandelwal" userId="d075ed09f8e7779e" providerId="LiveId" clId="{BD4FF02E-AC4D-46FA-B721-1FA6B256396E}" dt="2019-10-22T11:19:18.954" v="17"/>
          <ac:grpSpMkLst>
            <pc:docMk/>
            <pc:sldMk cId="2812780442" sldId="260"/>
            <ac:grpSpMk id="19" creationId="{767E5D9F-9A0D-4BE0-BAA0-211C3ED7CA03}"/>
          </ac:grpSpMkLst>
        </pc:grpChg>
        <pc:grpChg chg="del mod">
          <ac:chgData name="Nikhil Khandelwal" userId="d075ed09f8e7779e" providerId="LiveId" clId="{BD4FF02E-AC4D-46FA-B721-1FA6B256396E}" dt="2019-10-22T11:19:25.980" v="27"/>
          <ac:grpSpMkLst>
            <pc:docMk/>
            <pc:sldMk cId="2812780442" sldId="260"/>
            <ac:grpSpMk id="22" creationId="{872CB4A9-0D60-43E2-A056-7AA9858EA7D4}"/>
          </ac:grpSpMkLst>
        </pc:grpChg>
        <pc:grpChg chg="mod">
          <ac:chgData name="Nikhil Khandelwal" userId="d075ed09f8e7779e" providerId="LiveId" clId="{BD4FF02E-AC4D-46FA-B721-1FA6B256396E}" dt="2019-10-22T11:19:25.980" v="27"/>
          <ac:grpSpMkLst>
            <pc:docMk/>
            <pc:sldMk cId="2812780442" sldId="260"/>
            <ac:grpSpMk id="52" creationId="{117EFDA2-B0FA-4C20-A07C-28344CB3E2C6}"/>
          </ac:grpSpMkLst>
        </pc:grpChg>
        <pc:grpChg chg="mod">
          <ac:chgData name="Nikhil Khandelwal" userId="d075ed09f8e7779e" providerId="LiveId" clId="{BD4FF02E-AC4D-46FA-B721-1FA6B256396E}" dt="2019-10-22T11:19:38.168" v="35"/>
          <ac:grpSpMkLst>
            <pc:docMk/>
            <pc:sldMk cId="2812780442" sldId="260"/>
            <ac:grpSpMk id="60" creationId="{90308B12-7C2C-486D-AF5B-830E4385E5A5}"/>
          </ac:grpSpMkLst>
        </pc:grpChg>
        <pc:inkChg chg="add mod">
          <ac:chgData name="Nikhil Khandelwal" userId="d075ed09f8e7779e" providerId="LiveId" clId="{BD4FF02E-AC4D-46FA-B721-1FA6B256396E}" dt="2019-10-22T11:19:09.976" v="3"/>
          <ac:inkMkLst>
            <pc:docMk/>
            <pc:sldMk cId="2812780442" sldId="260"/>
            <ac:inkMk id="2" creationId="{15E7CF82-7131-40B4-930F-475927F25F9D}"/>
          </ac:inkMkLst>
        </pc:inkChg>
        <pc:inkChg chg="add mod">
          <ac:chgData name="Nikhil Khandelwal" userId="d075ed09f8e7779e" providerId="LiveId" clId="{BD4FF02E-AC4D-46FA-B721-1FA6B256396E}" dt="2019-10-22T11:19:09.976" v="3"/>
          <ac:inkMkLst>
            <pc:docMk/>
            <pc:sldMk cId="2812780442" sldId="260"/>
            <ac:inkMk id="4" creationId="{4879B9CB-4E37-4C33-BB8B-767EA33D77A2}"/>
          </ac:inkMkLst>
        </pc:inkChg>
        <pc:inkChg chg="add mod">
          <ac:chgData name="Nikhil Khandelwal" userId="d075ed09f8e7779e" providerId="LiveId" clId="{BD4FF02E-AC4D-46FA-B721-1FA6B256396E}" dt="2019-10-22T11:19:18.954" v="17"/>
          <ac:inkMkLst>
            <pc:docMk/>
            <pc:sldMk cId="2812780442" sldId="260"/>
            <ac:inkMk id="6" creationId="{64635D05-4163-4D8C-8EA6-B1AC8683E595}"/>
          </ac:inkMkLst>
        </pc:inkChg>
        <pc:inkChg chg="add mod">
          <ac:chgData name="Nikhil Khandelwal" userId="d075ed09f8e7779e" providerId="LiveId" clId="{BD4FF02E-AC4D-46FA-B721-1FA6B256396E}" dt="2019-10-22T11:19:18.954" v="17"/>
          <ac:inkMkLst>
            <pc:docMk/>
            <pc:sldMk cId="2812780442" sldId="260"/>
            <ac:inkMk id="7" creationId="{8F3C9F00-E8FC-4473-B64F-FF3DDBF9B68B}"/>
          </ac:inkMkLst>
        </pc:inkChg>
        <pc:inkChg chg="add mod">
          <ac:chgData name="Nikhil Khandelwal" userId="d075ed09f8e7779e" providerId="LiveId" clId="{BD4FF02E-AC4D-46FA-B721-1FA6B256396E}" dt="2019-10-22T11:19:18.954" v="17"/>
          <ac:inkMkLst>
            <pc:docMk/>
            <pc:sldMk cId="2812780442" sldId="260"/>
            <ac:inkMk id="8" creationId="{F495D6DE-AAA2-49F7-8162-28F26A6B91B8}"/>
          </ac:inkMkLst>
        </pc:inkChg>
        <pc:inkChg chg="add mod">
          <ac:chgData name="Nikhil Khandelwal" userId="d075ed09f8e7779e" providerId="LiveId" clId="{BD4FF02E-AC4D-46FA-B721-1FA6B256396E}" dt="2019-10-22T11:19:18.954" v="17"/>
          <ac:inkMkLst>
            <pc:docMk/>
            <pc:sldMk cId="2812780442" sldId="260"/>
            <ac:inkMk id="9" creationId="{81EF5EC7-4131-4A4A-B809-A3C53B7CCB11}"/>
          </ac:inkMkLst>
        </pc:inkChg>
        <pc:inkChg chg="add mod">
          <ac:chgData name="Nikhil Khandelwal" userId="d075ed09f8e7779e" providerId="LiveId" clId="{BD4FF02E-AC4D-46FA-B721-1FA6B256396E}" dt="2019-10-22T11:19:18.954" v="17"/>
          <ac:inkMkLst>
            <pc:docMk/>
            <pc:sldMk cId="2812780442" sldId="260"/>
            <ac:inkMk id="10" creationId="{A1B78989-B145-4A6A-A524-C72682F1FFEF}"/>
          </ac:inkMkLst>
        </pc:inkChg>
        <pc:inkChg chg="add mod">
          <ac:chgData name="Nikhil Khandelwal" userId="d075ed09f8e7779e" providerId="LiveId" clId="{BD4FF02E-AC4D-46FA-B721-1FA6B256396E}" dt="2019-10-22T11:19:18.954" v="17"/>
          <ac:inkMkLst>
            <pc:docMk/>
            <pc:sldMk cId="2812780442" sldId="260"/>
            <ac:inkMk id="11" creationId="{8B53FD61-A291-400D-A5CF-5750978C64CB}"/>
          </ac:inkMkLst>
        </pc:inkChg>
        <pc:inkChg chg="add mod">
          <ac:chgData name="Nikhil Khandelwal" userId="d075ed09f8e7779e" providerId="LiveId" clId="{BD4FF02E-AC4D-46FA-B721-1FA6B256396E}" dt="2019-10-22T11:19:18.954" v="17"/>
          <ac:inkMkLst>
            <pc:docMk/>
            <pc:sldMk cId="2812780442" sldId="260"/>
            <ac:inkMk id="13" creationId="{7B581231-CF34-4E66-9790-1ABCC0C3D2F3}"/>
          </ac:inkMkLst>
        </pc:inkChg>
        <pc:inkChg chg="add mod">
          <ac:chgData name="Nikhil Khandelwal" userId="d075ed09f8e7779e" providerId="LiveId" clId="{BD4FF02E-AC4D-46FA-B721-1FA6B256396E}" dt="2019-10-22T11:19:18.954" v="17"/>
          <ac:inkMkLst>
            <pc:docMk/>
            <pc:sldMk cId="2812780442" sldId="260"/>
            <ac:inkMk id="15" creationId="{02DF4DC4-A5D4-4697-A7CB-DAE6B3FA4D82}"/>
          </ac:inkMkLst>
        </pc:inkChg>
        <pc:inkChg chg="add mod">
          <ac:chgData name="Nikhil Khandelwal" userId="d075ed09f8e7779e" providerId="LiveId" clId="{BD4FF02E-AC4D-46FA-B721-1FA6B256396E}" dt="2019-10-22T11:19:18.954" v="17"/>
          <ac:inkMkLst>
            <pc:docMk/>
            <pc:sldMk cId="2812780442" sldId="260"/>
            <ac:inkMk id="16" creationId="{260BD1EB-A46C-42F7-8607-99A3C21F306F}"/>
          </ac:inkMkLst>
        </pc:inkChg>
        <pc:inkChg chg="add mod">
          <ac:chgData name="Nikhil Khandelwal" userId="d075ed09f8e7779e" providerId="LiveId" clId="{BD4FF02E-AC4D-46FA-B721-1FA6B256396E}" dt="2019-10-22T11:19:18.954" v="17"/>
          <ac:inkMkLst>
            <pc:docMk/>
            <pc:sldMk cId="2812780442" sldId="260"/>
            <ac:inkMk id="17" creationId="{64613C8E-5957-42FE-A92D-CF23D797F7A7}"/>
          </ac:inkMkLst>
        </pc:inkChg>
        <pc:inkChg chg="add mod">
          <ac:chgData name="Nikhil Khandelwal" userId="d075ed09f8e7779e" providerId="LiveId" clId="{BD4FF02E-AC4D-46FA-B721-1FA6B256396E}" dt="2019-10-22T11:19:18.954" v="17"/>
          <ac:inkMkLst>
            <pc:docMk/>
            <pc:sldMk cId="2812780442" sldId="260"/>
            <ac:inkMk id="18" creationId="{DB1D589C-1092-4827-9C14-EC67819F3F7F}"/>
          </ac:inkMkLst>
        </pc:inkChg>
        <pc:inkChg chg="add mod">
          <ac:chgData name="Nikhil Khandelwal" userId="d075ed09f8e7779e" providerId="LiveId" clId="{BD4FF02E-AC4D-46FA-B721-1FA6B256396E}" dt="2019-10-22T11:19:25.980" v="27"/>
          <ac:inkMkLst>
            <pc:docMk/>
            <pc:sldMk cId="2812780442" sldId="260"/>
            <ac:inkMk id="20" creationId="{4DA5C3AA-F5ED-4205-9F2E-17C942CCB920}"/>
          </ac:inkMkLst>
        </pc:inkChg>
        <pc:inkChg chg="add mod">
          <ac:chgData name="Nikhil Khandelwal" userId="d075ed09f8e7779e" providerId="LiveId" clId="{BD4FF02E-AC4D-46FA-B721-1FA6B256396E}" dt="2019-10-22T11:19:25.980" v="27"/>
          <ac:inkMkLst>
            <pc:docMk/>
            <pc:sldMk cId="2812780442" sldId="260"/>
            <ac:inkMk id="21" creationId="{E11C8FFA-5F7E-46F3-84EA-A213423A0B82}"/>
          </ac:inkMkLst>
        </pc:inkChg>
        <pc:inkChg chg="add mod">
          <ac:chgData name="Nikhil Khandelwal" userId="d075ed09f8e7779e" providerId="LiveId" clId="{BD4FF02E-AC4D-46FA-B721-1FA6B256396E}" dt="2019-10-22T11:19:25.980" v="27"/>
          <ac:inkMkLst>
            <pc:docMk/>
            <pc:sldMk cId="2812780442" sldId="260"/>
            <ac:inkMk id="23" creationId="{85B6A700-9F2A-4A54-8B6B-CD3488D5825F}"/>
          </ac:inkMkLst>
        </pc:inkChg>
        <pc:inkChg chg="add mod">
          <ac:chgData name="Nikhil Khandelwal" userId="d075ed09f8e7779e" providerId="LiveId" clId="{BD4FF02E-AC4D-46FA-B721-1FA6B256396E}" dt="2019-10-22T11:19:25.980" v="27"/>
          <ac:inkMkLst>
            <pc:docMk/>
            <pc:sldMk cId="2812780442" sldId="260"/>
            <ac:inkMk id="24" creationId="{FE0E0305-22A1-43A3-B7CD-886DAF2962CB}"/>
          </ac:inkMkLst>
        </pc:inkChg>
        <pc:inkChg chg="add mod">
          <ac:chgData name="Nikhil Khandelwal" userId="d075ed09f8e7779e" providerId="LiveId" clId="{BD4FF02E-AC4D-46FA-B721-1FA6B256396E}" dt="2019-10-22T11:19:25.980" v="27"/>
          <ac:inkMkLst>
            <pc:docMk/>
            <pc:sldMk cId="2812780442" sldId="260"/>
            <ac:inkMk id="25" creationId="{BD6DB989-9CEA-48E1-9C27-56341C0FDAF8}"/>
          </ac:inkMkLst>
        </pc:inkChg>
        <pc:inkChg chg="add mod">
          <ac:chgData name="Nikhil Khandelwal" userId="d075ed09f8e7779e" providerId="LiveId" clId="{BD4FF02E-AC4D-46FA-B721-1FA6B256396E}" dt="2019-10-22T11:19:25.980" v="27"/>
          <ac:inkMkLst>
            <pc:docMk/>
            <pc:sldMk cId="2812780442" sldId="260"/>
            <ac:inkMk id="26" creationId="{7561F84C-E1D2-4DCD-8218-A533725A8EA9}"/>
          </ac:inkMkLst>
        </pc:inkChg>
        <pc:inkChg chg="add mod">
          <ac:chgData name="Nikhil Khandelwal" userId="d075ed09f8e7779e" providerId="LiveId" clId="{BD4FF02E-AC4D-46FA-B721-1FA6B256396E}" dt="2019-10-22T11:19:25.980" v="27"/>
          <ac:inkMkLst>
            <pc:docMk/>
            <pc:sldMk cId="2812780442" sldId="260"/>
            <ac:inkMk id="50" creationId="{C936B61B-0D59-411F-A4D9-0FA082589961}"/>
          </ac:inkMkLst>
        </pc:inkChg>
        <pc:inkChg chg="add mod">
          <ac:chgData name="Nikhil Khandelwal" userId="d075ed09f8e7779e" providerId="LiveId" clId="{BD4FF02E-AC4D-46FA-B721-1FA6B256396E}" dt="2019-10-22T11:19:25.980" v="27"/>
          <ac:inkMkLst>
            <pc:docMk/>
            <pc:sldMk cId="2812780442" sldId="260"/>
            <ac:inkMk id="51" creationId="{8658B0A7-8101-4B11-819D-616D87777FC1}"/>
          </ac:inkMkLst>
        </pc:inkChg>
        <pc:inkChg chg="add mod">
          <ac:chgData name="Nikhil Khandelwal" userId="d075ed09f8e7779e" providerId="LiveId" clId="{BD4FF02E-AC4D-46FA-B721-1FA6B256396E}" dt="2019-10-22T11:19:38.168" v="35"/>
          <ac:inkMkLst>
            <pc:docMk/>
            <pc:sldMk cId="2812780442" sldId="260"/>
            <ac:inkMk id="53" creationId="{3023A560-EF83-4D33-8C7F-E4C8D291DD60}"/>
          </ac:inkMkLst>
        </pc:inkChg>
        <pc:inkChg chg="add mod">
          <ac:chgData name="Nikhil Khandelwal" userId="d075ed09f8e7779e" providerId="LiveId" clId="{BD4FF02E-AC4D-46FA-B721-1FA6B256396E}" dt="2019-10-22T11:19:38.168" v="35"/>
          <ac:inkMkLst>
            <pc:docMk/>
            <pc:sldMk cId="2812780442" sldId="260"/>
            <ac:inkMk id="54" creationId="{0D31C7AF-93D5-42B4-B886-5C559214636A}"/>
          </ac:inkMkLst>
        </pc:inkChg>
        <pc:inkChg chg="add mod">
          <ac:chgData name="Nikhil Khandelwal" userId="d075ed09f8e7779e" providerId="LiveId" clId="{BD4FF02E-AC4D-46FA-B721-1FA6B256396E}" dt="2019-10-22T11:19:38.168" v="35"/>
          <ac:inkMkLst>
            <pc:docMk/>
            <pc:sldMk cId="2812780442" sldId="260"/>
            <ac:inkMk id="55" creationId="{E298D8AC-DE05-4BED-99C3-4B18B50674F2}"/>
          </ac:inkMkLst>
        </pc:inkChg>
        <pc:inkChg chg="add mod">
          <ac:chgData name="Nikhil Khandelwal" userId="d075ed09f8e7779e" providerId="LiveId" clId="{BD4FF02E-AC4D-46FA-B721-1FA6B256396E}" dt="2019-10-22T11:19:38.168" v="35"/>
          <ac:inkMkLst>
            <pc:docMk/>
            <pc:sldMk cId="2812780442" sldId="260"/>
            <ac:inkMk id="56" creationId="{B497457E-5A3A-4B50-9B52-ECEEDD1EAD34}"/>
          </ac:inkMkLst>
        </pc:inkChg>
        <pc:inkChg chg="add mod">
          <ac:chgData name="Nikhil Khandelwal" userId="d075ed09f8e7779e" providerId="LiveId" clId="{BD4FF02E-AC4D-46FA-B721-1FA6B256396E}" dt="2019-10-22T11:19:38.168" v="35"/>
          <ac:inkMkLst>
            <pc:docMk/>
            <pc:sldMk cId="2812780442" sldId="260"/>
            <ac:inkMk id="57" creationId="{CC3DDEC4-6474-4B5C-9404-B80598751D24}"/>
          </ac:inkMkLst>
        </pc:inkChg>
        <pc:inkChg chg="add mod">
          <ac:chgData name="Nikhil Khandelwal" userId="d075ed09f8e7779e" providerId="LiveId" clId="{BD4FF02E-AC4D-46FA-B721-1FA6B256396E}" dt="2019-10-22T11:19:38.168" v="35"/>
          <ac:inkMkLst>
            <pc:docMk/>
            <pc:sldMk cId="2812780442" sldId="260"/>
            <ac:inkMk id="58" creationId="{391F5E61-FB37-4B43-8E12-B6420E0C20E3}"/>
          </ac:inkMkLst>
        </pc:inkChg>
        <pc:inkChg chg="add mod">
          <ac:chgData name="Nikhil Khandelwal" userId="d075ed09f8e7779e" providerId="LiveId" clId="{BD4FF02E-AC4D-46FA-B721-1FA6B256396E}" dt="2019-10-22T11:19:38.168" v="35"/>
          <ac:inkMkLst>
            <pc:docMk/>
            <pc:sldMk cId="2812780442" sldId="260"/>
            <ac:inkMk id="59" creationId="{93B73BFF-53AE-4025-A897-16D0AB41BD33}"/>
          </ac:inkMkLst>
        </pc:inkChg>
        <pc:inkChg chg="add">
          <ac:chgData name="Nikhil Khandelwal" userId="d075ed09f8e7779e" providerId="LiveId" clId="{BD4FF02E-AC4D-46FA-B721-1FA6B256396E}" dt="2019-10-22T11:21:29.137" v="36" actId="9405"/>
          <ac:inkMkLst>
            <pc:docMk/>
            <pc:sldMk cId="2812780442" sldId="260"/>
            <ac:inkMk id="61" creationId="{5BE5E2AC-6C21-424C-BBA9-330F7ADD6E29}"/>
          </ac:inkMkLst>
        </pc:inkChg>
      </pc:sldChg>
      <pc:sldChg chg="modSp add">
        <pc:chgData name="Nikhil Khandelwal" userId="d075ed09f8e7779e" providerId="LiveId" clId="{BD4FF02E-AC4D-46FA-B721-1FA6B256396E}" dt="2019-10-22T11:27:40.402" v="345" actId="15"/>
        <pc:sldMkLst>
          <pc:docMk/>
          <pc:sldMk cId="3067626615" sldId="261"/>
        </pc:sldMkLst>
        <pc:spChg chg="mod">
          <ac:chgData name="Nikhil Khandelwal" userId="d075ed09f8e7779e" providerId="LiveId" clId="{BD4FF02E-AC4D-46FA-B721-1FA6B256396E}" dt="2019-10-22T11:22:32.464" v="52" actId="20577"/>
          <ac:spMkLst>
            <pc:docMk/>
            <pc:sldMk cId="3067626615" sldId="261"/>
            <ac:spMk id="2" creationId="{C72949E0-A610-4B7F-801C-B1E14CBD9F4C}"/>
          </ac:spMkLst>
        </pc:spChg>
        <pc:spChg chg="mod">
          <ac:chgData name="Nikhil Khandelwal" userId="d075ed09f8e7779e" providerId="LiveId" clId="{BD4FF02E-AC4D-46FA-B721-1FA6B256396E}" dt="2019-10-22T11:27:40.402" v="345" actId="15"/>
          <ac:spMkLst>
            <pc:docMk/>
            <pc:sldMk cId="3067626615" sldId="261"/>
            <ac:spMk id="3" creationId="{C1DD0512-DFA7-4350-B6E2-E87CA5839105}"/>
          </ac:spMkLst>
        </pc:spChg>
      </pc:sldChg>
    </pc:docChg>
  </pc:docChgLst>
  <pc:docChgLst>
    <pc:chgData name="进 赵" userId="a9943003d01aeb88" providerId="Windows Live" clId="Web-{ECAA4DA9-F791-47BC-9627-7372C46E11D5}"/>
    <pc:docChg chg="modSld">
      <pc:chgData name="进 赵" userId="a9943003d01aeb88" providerId="Windows Live" clId="Web-{ECAA4DA9-F791-47BC-9627-7372C46E11D5}" dt="2019-10-11T18:30:21.792" v="19" actId="14100"/>
      <pc:docMkLst>
        <pc:docMk/>
      </pc:docMkLst>
      <pc:sldChg chg="addSp modSp">
        <pc:chgData name="进 赵" userId="a9943003d01aeb88" providerId="Windows Live" clId="Web-{ECAA4DA9-F791-47BC-9627-7372C46E11D5}" dt="2019-10-11T18:30:21.792" v="19" actId="14100"/>
        <pc:sldMkLst>
          <pc:docMk/>
          <pc:sldMk cId="1237696269" sldId="258"/>
        </pc:sldMkLst>
        <pc:cxnChg chg="add mod">
          <ac:chgData name="进 赵" userId="a9943003d01aeb88" providerId="Windows Live" clId="Web-{ECAA4DA9-F791-47BC-9627-7372C46E11D5}" dt="2019-10-11T18:25:03.209" v="8" actId="14100"/>
          <ac:cxnSpMkLst>
            <pc:docMk/>
            <pc:sldMk cId="1237696269" sldId="258"/>
            <ac:cxnSpMk id="2" creationId="{1C921D85-C2FF-4EE0-9E18-9D171B686493}"/>
          </ac:cxnSpMkLst>
        </pc:cxnChg>
        <pc:cxnChg chg="add mod">
          <ac:chgData name="进 赵" userId="a9943003d01aeb88" providerId="Windows Live" clId="Web-{ECAA4DA9-F791-47BC-9627-7372C46E11D5}" dt="2019-10-11T18:25:26.256" v="12" actId="14100"/>
          <ac:cxnSpMkLst>
            <pc:docMk/>
            <pc:sldMk cId="1237696269" sldId="258"/>
            <ac:cxnSpMk id="3" creationId="{6D37203B-A682-4BCA-AB46-62A2292C394A}"/>
          </ac:cxnSpMkLst>
        </pc:cxnChg>
        <pc:cxnChg chg="add mod">
          <ac:chgData name="进 赵" userId="a9943003d01aeb88" providerId="Windows Live" clId="Web-{ECAA4DA9-F791-47BC-9627-7372C46E11D5}" dt="2019-10-11T18:25:41.115" v="15" actId="14100"/>
          <ac:cxnSpMkLst>
            <pc:docMk/>
            <pc:sldMk cId="1237696269" sldId="258"/>
            <ac:cxnSpMk id="4" creationId="{8F7A5C7A-DFDF-4A0B-B90F-9A571764D103}"/>
          </ac:cxnSpMkLst>
        </pc:cxnChg>
        <pc:cxnChg chg="add mod">
          <ac:chgData name="进 赵" userId="a9943003d01aeb88" providerId="Windows Live" clId="Web-{ECAA4DA9-F791-47BC-9627-7372C46E11D5}" dt="2019-10-11T18:25:59.865" v="18" actId="14100"/>
          <ac:cxnSpMkLst>
            <pc:docMk/>
            <pc:sldMk cId="1237696269" sldId="258"/>
            <ac:cxnSpMk id="5" creationId="{9127479F-9394-4E7C-9A47-6C3F2A8DF6CD}"/>
          </ac:cxnSpMkLst>
        </pc:cxnChg>
        <pc:cxnChg chg="mod">
          <ac:chgData name="进 赵" userId="a9943003d01aeb88" providerId="Windows Live" clId="Web-{ECAA4DA9-F791-47BC-9627-7372C46E11D5}" dt="2019-10-11T18:30:21.792" v="19" actId="14100"/>
          <ac:cxnSpMkLst>
            <pc:docMk/>
            <pc:sldMk cId="1237696269" sldId="258"/>
            <ac:cxnSpMk id="1329" creationId="{4ED95381-7E4F-4473-AB6C-F6A45971F8D0}"/>
          </ac:cxnSpMkLst>
        </pc:cxnChg>
      </pc:sldChg>
    </pc:docChg>
  </pc:docChgLst>
  <pc:docChgLst>
    <pc:chgData name="Nikhil Khandelwal" userId="d075ed09f8e7779e" providerId="LiveId" clId="{FD96DAD6-6C9F-49B2-8FD0-D27CEC1C44B9}"/>
    <pc:docChg chg="undo redo custSel addSld modSld">
      <pc:chgData name="Nikhil Khandelwal" userId="d075ed09f8e7779e" providerId="LiveId" clId="{FD96DAD6-6C9F-49B2-8FD0-D27CEC1C44B9}" dt="2019-10-13T22:37:55.698" v="544" actId="1076"/>
      <pc:docMkLst>
        <pc:docMk/>
      </pc:docMkLst>
      <pc:sldChg chg="modSp">
        <pc:chgData name="Nikhil Khandelwal" userId="d075ed09f8e7779e" providerId="LiveId" clId="{FD96DAD6-6C9F-49B2-8FD0-D27CEC1C44B9}" dt="2019-10-13T22:35:48.984" v="529" actId="1036"/>
        <pc:sldMkLst>
          <pc:docMk/>
          <pc:sldMk cId="1792788726" sldId="257"/>
        </pc:sldMkLst>
        <pc:graphicFrameChg chg="mod">
          <ac:chgData name="Nikhil Khandelwal" userId="d075ed09f8e7779e" providerId="LiveId" clId="{FD96DAD6-6C9F-49B2-8FD0-D27CEC1C44B9}" dt="2019-10-13T22:35:48.984" v="529" actId="1036"/>
          <ac:graphicFrameMkLst>
            <pc:docMk/>
            <pc:sldMk cId="1792788726" sldId="257"/>
            <ac:graphicFrameMk id="4" creationId="{58F8626D-2FBC-4272-8511-3FC6497A0339}"/>
          </ac:graphicFrameMkLst>
        </pc:graphicFrameChg>
      </pc:sldChg>
      <pc:sldChg chg="addSp delSp modSp">
        <pc:chgData name="Nikhil Khandelwal" userId="d075ed09f8e7779e" providerId="LiveId" clId="{FD96DAD6-6C9F-49B2-8FD0-D27CEC1C44B9}" dt="2019-10-13T22:36:24.097" v="530"/>
        <pc:sldMkLst>
          <pc:docMk/>
          <pc:sldMk cId="1237696269" sldId="258"/>
        </pc:sldMkLst>
        <pc:spChg chg="add del mod">
          <ac:chgData name="Nikhil Khandelwal" userId="d075ed09f8e7779e" providerId="LiveId" clId="{FD96DAD6-6C9F-49B2-8FD0-D27CEC1C44B9}" dt="2019-10-13T22:36:24.097" v="530"/>
          <ac:spMkLst>
            <pc:docMk/>
            <pc:sldMk cId="1237696269" sldId="258"/>
            <ac:spMk id="2" creationId="{052F2020-0FC6-44C6-B7A5-AFA9BFEE5CF2}"/>
          </ac:spMkLst>
        </pc:spChg>
        <pc:spChg chg="mod">
          <ac:chgData name="Nikhil Khandelwal" userId="d075ed09f8e7779e" providerId="LiveId" clId="{FD96DAD6-6C9F-49B2-8FD0-D27CEC1C44B9}" dt="2019-10-11T15:54:39.998" v="1" actId="27636"/>
          <ac:spMkLst>
            <pc:docMk/>
            <pc:sldMk cId="1237696269" sldId="258"/>
            <ac:spMk id="2" creationId="{C0207D34-34A5-4E23-948E-6E0E7F0E7150}"/>
          </ac:spMkLst>
        </pc:spChg>
        <pc:spChg chg="mod">
          <ac:chgData name="Nikhil Khandelwal" userId="d075ed09f8e7779e" providerId="LiveId" clId="{FD96DAD6-6C9F-49B2-8FD0-D27CEC1C44B9}" dt="2019-10-11T15:54:46.609" v="3" actId="5793"/>
          <ac:spMkLst>
            <pc:docMk/>
            <pc:sldMk cId="1237696269" sldId="258"/>
            <ac:spMk id="3" creationId="{6B0DCC51-781E-4B90-B89E-85DF737DF65B}"/>
          </ac:spMkLst>
        </pc:spChg>
        <pc:spChg chg="del mod">
          <ac:chgData name="Nikhil Khandelwal" userId="d075ed09f8e7779e" providerId="LiveId" clId="{FD96DAD6-6C9F-49B2-8FD0-D27CEC1C44B9}" dt="2019-10-13T22:36:24.097" v="530"/>
          <ac:spMkLst>
            <pc:docMk/>
            <pc:sldMk cId="1237696269" sldId="258"/>
            <ac:spMk id="8" creationId="{DBB5E09E-0C03-41A3-B43C-4DADB96940F1}"/>
          </ac:spMkLst>
        </pc:spChg>
        <pc:spChg chg="del mod">
          <ac:chgData name="Nikhil Khandelwal" userId="d075ed09f8e7779e" providerId="LiveId" clId="{FD96DAD6-6C9F-49B2-8FD0-D27CEC1C44B9}" dt="2019-10-13T22:36:24.097" v="530"/>
          <ac:spMkLst>
            <pc:docMk/>
            <pc:sldMk cId="1237696269" sldId="258"/>
            <ac:spMk id="21" creationId="{8B237169-D91C-4248-9393-2DABD21ED466}"/>
          </ac:spMkLst>
        </pc:spChg>
        <pc:spChg chg="add del mod">
          <ac:chgData name="Nikhil Khandelwal" userId="d075ed09f8e7779e" providerId="LiveId" clId="{FD96DAD6-6C9F-49B2-8FD0-D27CEC1C44B9}" dt="2019-10-13T22:36:24.097" v="530"/>
          <ac:spMkLst>
            <pc:docMk/>
            <pc:sldMk cId="1237696269" sldId="258"/>
            <ac:spMk id="24" creationId="{D59CFF45-CDF2-475C-AF0E-87AE154ADB6B}"/>
          </ac:spMkLst>
        </pc:spChg>
        <pc:spChg chg="del mod">
          <ac:chgData name="Nikhil Khandelwal" userId="d075ed09f8e7779e" providerId="LiveId" clId="{FD96DAD6-6C9F-49B2-8FD0-D27CEC1C44B9}" dt="2019-10-13T22:36:24.097" v="530"/>
          <ac:spMkLst>
            <pc:docMk/>
            <pc:sldMk cId="1237696269" sldId="258"/>
            <ac:spMk id="25" creationId="{24999FA6-BA89-401A-84B3-E840C25D4470}"/>
          </ac:spMkLst>
        </pc:spChg>
        <pc:spChg chg="del mod">
          <ac:chgData name="Nikhil Khandelwal" userId="d075ed09f8e7779e" providerId="LiveId" clId="{FD96DAD6-6C9F-49B2-8FD0-D27CEC1C44B9}" dt="2019-10-13T22:36:24.097" v="530"/>
          <ac:spMkLst>
            <pc:docMk/>
            <pc:sldMk cId="1237696269" sldId="258"/>
            <ac:spMk id="28" creationId="{3D6D15A7-1FC4-40CF-B5D1-2AF60F2C2C7B}"/>
          </ac:spMkLst>
        </pc:spChg>
        <pc:spChg chg="del mod">
          <ac:chgData name="Nikhil Khandelwal" userId="d075ed09f8e7779e" providerId="LiveId" clId="{FD96DAD6-6C9F-49B2-8FD0-D27CEC1C44B9}" dt="2019-10-13T22:36:24.097" v="530"/>
          <ac:spMkLst>
            <pc:docMk/>
            <pc:sldMk cId="1237696269" sldId="258"/>
            <ac:spMk id="30" creationId="{374D1B2F-760F-4D37-8EF0-7546AB6C50A2}"/>
          </ac:spMkLst>
        </pc:spChg>
        <pc:spChg chg="del mod">
          <ac:chgData name="Nikhil Khandelwal" userId="d075ed09f8e7779e" providerId="LiveId" clId="{FD96DAD6-6C9F-49B2-8FD0-D27CEC1C44B9}" dt="2019-10-13T22:36:24.097" v="530"/>
          <ac:spMkLst>
            <pc:docMk/>
            <pc:sldMk cId="1237696269" sldId="258"/>
            <ac:spMk id="1318" creationId="{698A87CB-2EBC-4582-BA0F-C209A1B06903}"/>
          </ac:spMkLst>
        </pc:spChg>
        <pc:spChg chg="del mod">
          <ac:chgData name="Nikhil Khandelwal" userId="d075ed09f8e7779e" providerId="LiveId" clId="{FD96DAD6-6C9F-49B2-8FD0-D27CEC1C44B9}" dt="2019-10-13T22:36:24.097" v="530"/>
          <ac:spMkLst>
            <pc:docMk/>
            <pc:sldMk cId="1237696269" sldId="258"/>
            <ac:spMk id="1319" creationId="{91164B40-FE3C-4141-8ED7-5ADDA7A9A4D8}"/>
          </ac:spMkLst>
        </pc:spChg>
        <pc:spChg chg="del mod">
          <ac:chgData name="Nikhil Khandelwal" userId="d075ed09f8e7779e" providerId="LiveId" clId="{FD96DAD6-6C9F-49B2-8FD0-D27CEC1C44B9}" dt="2019-10-13T22:36:24.097" v="530"/>
          <ac:spMkLst>
            <pc:docMk/>
            <pc:sldMk cId="1237696269" sldId="258"/>
            <ac:spMk id="1320" creationId="{5B994FFB-1B56-45B4-8F6E-919426E7D660}"/>
          </ac:spMkLst>
        </pc:spChg>
        <pc:spChg chg="del mod">
          <ac:chgData name="Nikhil Khandelwal" userId="d075ed09f8e7779e" providerId="LiveId" clId="{FD96DAD6-6C9F-49B2-8FD0-D27CEC1C44B9}" dt="2019-10-13T22:36:24.097" v="530"/>
          <ac:spMkLst>
            <pc:docMk/>
            <pc:sldMk cId="1237696269" sldId="258"/>
            <ac:spMk id="1322" creationId="{0A8A119C-1028-4F18-A71A-17DA72DE1C18}"/>
          </ac:spMkLst>
        </pc:spChg>
        <pc:spChg chg="del mod">
          <ac:chgData name="Nikhil Khandelwal" userId="d075ed09f8e7779e" providerId="LiveId" clId="{FD96DAD6-6C9F-49B2-8FD0-D27CEC1C44B9}" dt="2019-10-13T22:36:24.097" v="530"/>
          <ac:spMkLst>
            <pc:docMk/>
            <pc:sldMk cId="1237696269" sldId="258"/>
            <ac:spMk id="1323" creationId="{C352320F-8F6E-4C77-B7D5-ACCA6D26E935}"/>
          </ac:spMkLst>
        </pc:spChg>
        <pc:spChg chg="del mod">
          <ac:chgData name="Nikhil Khandelwal" userId="d075ed09f8e7779e" providerId="LiveId" clId="{FD96DAD6-6C9F-49B2-8FD0-D27CEC1C44B9}" dt="2019-10-13T22:36:24.097" v="530"/>
          <ac:spMkLst>
            <pc:docMk/>
            <pc:sldMk cId="1237696269" sldId="258"/>
            <ac:spMk id="1324" creationId="{E58EB21F-FC94-49B5-A2BF-A60B2F6BCD82}"/>
          </ac:spMkLst>
        </pc:spChg>
        <pc:spChg chg="del mod">
          <ac:chgData name="Nikhil Khandelwal" userId="d075ed09f8e7779e" providerId="LiveId" clId="{FD96DAD6-6C9F-49B2-8FD0-D27CEC1C44B9}" dt="2019-10-13T22:36:24.097" v="530"/>
          <ac:spMkLst>
            <pc:docMk/>
            <pc:sldMk cId="1237696269" sldId="258"/>
            <ac:spMk id="1325" creationId="{14C5F0BC-0C81-4F9A-A485-CE94888393C9}"/>
          </ac:spMkLst>
        </pc:spChg>
        <pc:picChg chg="del mod">
          <ac:chgData name="Nikhil Khandelwal" userId="d075ed09f8e7779e" providerId="LiveId" clId="{FD96DAD6-6C9F-49B2-8FD0-D27CEC1C44B9}" dt="2019-10-13T22:36:24.097" v="530"/>
          <ac:picMkLst>
            <pc:docMk/>
            <pc:sldMk cId="1237696269" sldId="258"/>
            <ac:picMk id="6" creationId="{4338BE91-34D2-4C02-84B1-739F55F7A646}"/>
          </ac:picMkLst>
        </pc:picChg>
        <pc:picChg chg="del mod">
          <ac:chgData name="Nikhil Khandelwal" userId="d075ed09f8e7779e" providerId="LiveId" clId="{FD96DAD6-6C9F-49B2-8FD0-D27CEC1C44B9}" dt="2019-10-13T22:36:24.097" v="530"/>
          <ac:picMkLst>
            <pc:docMk/>
            <pc:sldMk cId="1237696269" sldId="258"/>
            <ac:picMk id="7" creationId="{A496E643-4998-4590-8708-1CACCBF785D2}"/>
          </ac:picMkLst>
        </pc:picChg>
        <pc:picChg chg="del mod">
          <ac:chgData name="Nikhil Khandelwal" userId="d075ed09f8e7779e" providerId="LiveId" clId="{FD96DAD6-6C9F-49B2-8FD0-D27CEC1C44B9}" dt="2019-10-13T22:36:24.097" v="530"/>
          <ac:picMkLst>
            <pc:docMk/>
            <pc:sldMk cId="1237696269" sldId="258"/>
            <ac:picMk id="9" creationId="{197219AF-0071-4F63-A8B4-031D15C3C17A}"/>
          </ac:picMkLst>
        </pc:picChg>
        <pc:cxnChg chg="del">
          <ac:chgData name="Nikhil Khandelwal" userId="d075ed09f8e7779e" providerId="LiveId" clId="{FD96DAD6-6C9F-49B2-8FD0-D27CEC1C44B9}" dt="2019-10-13T22:36:24.097" v="530"/>
          <ac:cxnSpMkLst>
            <pc:docMk/>
            <pc:sldMk cId="1237696269" sldId="258"/>
            <ac:cxnSpMk id="11" creationId="{21AE8D84-553B-484A-AEE8-1BB0597F3D08}"/>
          </ac:cxnSpMkLst>
        </pc:cxnChg>
        <pc:cxnChg chg="del mod">
          <ac:chgData name="Nikhil Khandelwal" userId="d075ed09f8e7779e" providerId="LiveId" clId="{FD96DAD6-6C9F-49B2-8FD0-D27CEC1C44B9}" dt="2019-10-13T22:36:24.097" v="530"/>
          <ac:cxnSpMkLst>
            <pc:docMk/>
            <pc:sldMk cId="1237696269" sldId="258"/>
            <ac:cxnSpMk id="32" creationId="{370338E5-A8BD-4853-9D88-F7BA9600B397}"/>
          </ac:cxnSpMkLst>
        </pc:cxnChg>
        <pc:cxnChg chg="del">
          <ac:chgData name="Nikhil Khandelwal" userId="d075ed09f8e7779e" providerId="LiveId" clId="{FD96DAD6-6C9F-49B2-8FD0-D27CEC1C44B9}" dt="2019-10-13T22:36:24.097" v="530"/>
          <ac:cxnSpMkLst>
            <pc:docMk/>
            <pc:sldMk cId="1237696269" sldId="258"/>
            <ac:cxnSpMk id="33" creationId="{34D92779-C700-4F75-9082-2BBDD9A5582A}"/>
          </ac:cxnSpMkLst>
        </pc:cxnChg>
        <pc:cxnChg chg="del">
          <ac:chgData name="Nikhil Khandelwal" userId="d075ed09f8e7779e" providerId="LiveId" clId="{FD96DAD6-6C9F-49B2-8FD0-D27CEC1C44B9}" dt="2019-10-13T22:36:24.097" v="530"/>
          <ac:cxnSpMkLst>
            <pc:docMk/>
            <pc:sldMk cId="1237696269" sldId="258"/>
            <ac:cxnSpMk id="34" creationId="{93533920-9222-4CFE-ACA8-5A9F2CC79510}"/>
          </ac:cxnSpMkLst>
        </pc:cxnChg>
        <pc:cxnChg chg="del">
          <ac:chgData name="Nikhil Khandelwal" userId="d075ed09f8e7779e" providerId="LiveId" clId="{FD96DAD6-6C9F-49B2-8FD0-D27CEC1C44B9}" dt="2019-10-13T22:36:24.097" v="530"/>
          <ac:cxnSpMkLst>
            <pc:docMk/>
            <pc:sldMk cId="1237696269" sldId="258"/>
            <ac:cxnSpMk id="36" creationId="{F9FAB32D-3B52-4CCE-932F-CE23E5811666}"/>
          </ac:cxnSpMkLst>
        </pc:cxnChg>
        <pc:cxnChg chg="del">
          <ac:chgData name="Nikhil Khandelwal" userId="d075ed09f8e7779e" providerId="LiveId" clId="{FD96DAD6-6C9F-49B2-8FD0-D27CEC1C44B9}" dt="2019-10-13T22:36:24.097" v="530"/>
          <ac:cxnSpMkLst>
            <pc:docMk/>
            <pc:sldMk cId="1237696269" sldId="258"/>
            <ac:cxnSpMk id="37" creationId="{CB7490BC-09C7-4464-8F7A-31C4EE486FF7}"/>
          </ac:cxnSpMkLst>
        </pc:cxnChg>
      </pc:sldChg>
      <pc:sldChg chg="addSp delSp modSp add">
        <pc:chgData name="Nikhil Khandelwal" userId="d075ed09f8e7779e" providerId="LiveId" clId="{FD96DAD6-6C9F-49B2-8FD0-D27CEC1C44B9}" dt="2019-10-13T22:37:55.698" v="544" actId="1076"/>
        <pc:sldMkLst>
          <pc:docMk/>
          <pc:sldMk cId="2555211401" sldId="259"/>
        </pc:sldMkLst>
        <pc:spChg chg="del">
          <ac:chgData name="Nikhil Khandelwal" userId="d075ed09f8e7779e" providerId="LiveId" clId="{FD96DAD6-6C9F-49B2-8FD0-D27CEC1C44B9}" dt="2019-10-13T22:37:14.560" v="535" actId="478"/>
          <ac:spMkLst>
            <pc:docMk/>
            <pc:sldMk cId="2555211401" sldId="259"/>
            <ac:spMk id="2" creationId="{E20358CA-A087-4C82-BE2C-1FA6BB064BFF}"/>
          </ac:spMkLst>
        </pc:spChg>
        <pc:spChg chg="mod">
          <ac:chgData name="Nikhil Khandelwal" userId="d075ed09f8e7779e" providerId="LiveId" clId="{FD96DAD6-6C9F-49B2-8FD0-D27CEC1C44B9}" dt="2019-10-13T22:37:55.698" v="544" actId="1076"/>
          <ac:spMkLst>
            <pc:docMk/>
            <pc:sldMk cId="2555211401" sldId="259"/>
            <ac:spMk id="3" creationId="{C79F9FA6-B093-4676-90CC-656546A8B683}"/>
          </ac:spMkLst>
        </pc:spChg>
        <pc:spChg chg="add del">
          <ac:chgData name="Nikhil Khandelwal" userId="d075ed09f8e7779e" providerId="LiveId" clId="{FD96DAD6-6C9F-49B2-8FD0-D27CEC1C44B9}" dt="2019-10-13T22:37:10.695" v="534"/>
          <ac:spMkLst>
            <pc:docMk/>
            <pc:sldMk cId="2555211401" sldId="259"/>
            <ac:spMk id="4" creationId="{90BD9DCB-A123-44E2-BDE6-AB9E878E5915}"/>
          </ac:spMkLst>
        </pc:spChg>
        <pc:spChg chg="add del">
          <ac:chgData name="Nikhil Khandelwal" userId="d075ed09f8e7779e" providerId="LiveId" clId="{FD96DAD6-6C9F-49B2-8FD0-D27CEC1C44B9}" dt="2019-10-13T22:37:10.695" v="534"/>
          <ac:spMkLst>
            <pc:docMk/>
            <pc:sldMk cId="2555211401" sldId="259"/>
            <ac:spMk id="5" creationId="{9CBCDC75-2DAC-4B70-8ACD-54C9977E0D96}"/>
          </ac:spMkLst>
        </pc:spChg>
        <pc:spChg chg="add del">
          <ac:chgData name="Nikhil Khandelwal" userId="d075ed09f8e7779e" providerId="LiveId" clId="{FD96DAD6-6C9F-49B2-8FD0-D27CEC1C44B9}" dt="2019-10-13T22:37:10.695" v="534"/>
          <ac:spMkLst>
            <pc:docMk/>
            <pc:sldMk cId="2555211401" sldId="259"/>
            <ac:spMk id="6" creationId="{278DFC12-B3CD-47BE-BDAE-4E7781AA091E}"/>
          </ac:spMkLst>
        </pc:spChg>
        <pc:spChg chg="add del">
          <ac:chgData name="Nikhil Khandelwal" userId="d075ed09f8e7779e" providerId="LiveId" clId="{FD96DAD6-6C9F-49B2-8FD0-D27CEC1C44B9}" dt="2019-10-13T22:37:10.695" v="534"/>
          <ac:spMkLst>
            <pc:docMk/>
            <pc:sldMk cId="2555211401" sldId="259"/>
            <ac:spMk id="7" creationId="{4B64EA39-96A2-4EF3-93D6-6EF24FC56D4C}"/>
          </ac:spMkLst>
        </pc:spChg>
        <pc:spChg chg="add del">
          <ac:chgData name="Nikhil Khandelwal" userId="d075ed09f8e7779e" providerId="LiveId" clId="{FD96DAD6-6C9F-49B2-8FD0-D27CEC1C44B9}" dt="2019-10-13T22:37:10.695" v="534"/>
          <ac:spMkLst>
            <pc:docMk/>
            <pc:sldMk cId="2555211401" sldId="259"/>
            <ac:spMk id="8" creationId="{81D8235F-5767-4EC6-BCCD-F7D5586EB4FB}"/>
          </ac:spMkLst>
        </pc:spChg>
        <pc:spChg chg="add del">
          <ac:chgData name="Nikhil Khandelwal" userId="d075ed09f8e7779e" providerId="LiveId" clId="{FD96DAD6-6C9F-49B2-8FD0-D27CEC1C44B9}" dt="2019-10-13T22:37:10.695" v="534"/>
          <ac:spMkLst>
            <pc:docMk/>
            <pc:sldMk cId="2555211401" sldId="259"/>
            <ac:spMk id="9" creationId="{B38C034D-33CF-438E-9EAA-CB156B62A753}"/>
          </ac:spMkLst>
        </pc:spChg>
        <pc:spChg chg="add del">
          <ac:chgData name="Nikhil Khandelwal" userId="d075ed09f8e7779e" providerId="LiveId" clId="{FD96DAD6-6C9F-49B2-8FD0-D27CEC1C44B9}" dt="2019-10-13T22:37:10.695" v="534"/>
          <ac:spMkLst>
            <pc:docMk/>
            <pc:sldMk cId="2555211401" sldId="259"/>
            <ac:spMk id="10" creationId="{508CDB51-4CEE-44D9-86E2-3CB681D721B8}"/>
          </ac:spMkLst>
        </pc:spChg>
        <pc:spChg chg="add del">
          <ac:chgData name="Nikhil Khandelwal" userId="d075ed09f8e7779e" providerId="LiveId" clId="{FD96DAD6-6C9F-49B2-8FD0-D27CEC1C44B9}" dt="2019-10-13T22:37:10.695" v="534"/>
          <ac:spMkLst>
            <pc:docMk/>
            <pc:sldMk cId="2555211401" sldId="259"/>
            <ac:spMk id="12" creationId="{03E88F58-07B4-42F0-A645-4335012B343A}"/>
          </ac:spMkLst>
        </pc:spChg>
        <pc:spChg chg="add del">
          <ac:chgData name="Nikhil Khandelwal" userId="d075ed09f8e7779e" providerId="LiveId" clId="{FD96DAD6-6C9F-49B2-8FD0-D27CEC1C44B9}" dt="2019-10-13T22:37:10.695" v="534"/>
          <ac:spMkLst>
            <pc:docMk/>
            <pc:sldMk cId="2555211401" sldId="259"/>
            <ac:spMk id="14" creationId="{829A8EC9-FD52-488E-9762-789B0614E208}"/>
          </ac:spMkLst>
        </pc:spChg>
        <pc:spChg chg="add del">
          <ac:chgData name="Nikhil Khandelwal" userId="d075ed09f8e7779e" providerId="LiveId" clId="{FD96DAD6-6C9F-49B2-8FD0-D27CEC1C44B9}" dt="2019-10-13T22:37:10.695" v="534"/>
          <ac:spMkLst>
            <pc:docMk/>
            <pc:sldMk cId="2555211401" sldId="259"/>
            <ac:spMk id="15" creationId="{4993245B-96B3-4C61-B741-7A21098D5A9C}"/>
          </ac:spMkLst>
        </pc:spChg>
        <pc:spChg chg="add del">
          <ac:chgData name="Nikhil Khandelwal" userId="d075ed09f8e7779e" providerId="LiveId" clId="{FD96DAD6-6C9F-49B2-8FD0-D27CEC1C44B9}" dt="2019-10-13T22:37:10.695" v="534"/>
          <ac:spMkLst>
            <pc:docMk/>
            <pc:sldMk cId="2555211401" sldId="259"/>
            <ac:spMk id="17" creationId="{B79FF9A1-1502-4112-83D9-FE7890ED881F}"/>
          </ac:spMkLst>
        </pc:spChg>
        <pc:spChg chg="add del">
          <ac:chgData name="Nikhil Khandelwal" userId="d075ed09f8e7779e" providerId="LiveId" clId="{FD96DAD6-6C9F-49B2-8FD0-D27CEC1C44B9}" dt="2019-10-13T22:37:10.695" v="534"/>
          <ac:spMkLst>
            <pc:docMk/>
            <pc:sldMk cId="2555211401" sldId="259"/>
            <ac:spMk id="18" creationId="{0561DF4A-B0E3-4FB7-A584-2E2E0B889F70}"/>
          </ac:spMkLst>
        </pc:spChg>
        <pc:spChg chg="add del">
          <ac:chgData name="Nikhil Khandelwal" userId="d075ed09f8e7779e" providerId="LiveId" clId="{FD96DAD6-6C9F-49B2-8FD0-D27CEC1C44B9}" dt="2019-10-13T22:37:10.695" v="534"/>
          <ac:spMkLst>
            <pc:docMk/>
            <pc:sldMk cId="2555211401" sldId="259"/>
            <ac:spMk id="25" creationId="{E67168A2-DFDA-4967-BD79-8510AC4E1E9E}"/>
          </ac:spMkLst>
        </pc:spChg>
        <pc:spChg chg="add del">
          <ac:chgData name="Nikhil Khandelwal" userId="d075ed09f8e7779e" providerId="LiveId" clId="{FD96DAD6-6C9F-49B2-8FD0-D27CEC1C44B9}" dt="2019-10-13T22:37:10.695" v="534"/>
          <ac:spMkLst>
            <pc:docMk/>
            <pc:sldMk cId="2555211401" sldId="259"/>
            <ac:spMk id="26" creationId="{F361B0A0-81F3-40C9-BC93-83322CC53240}"/>
          </ac:spMkLst>
        </pc:spChg>
        <pc:spChg chg="add mod">
          <ac:chgData name="Nikhil Khandelwal" userId="d075ed09f8e7779e" providerId="LiveId" clId="{FD96DAD6-6C9F-49B2-8FD0-D27CEC1C44B9}" dt="2019-10-13T22:37:28.392" v="538" actId="1076"/>
          <ac:spMkLst>
            <pc:docMk/>
            <pc:sldMk cId="2555211401" sldId="259"/>
            <ac:spMk id="27" creationId="{9EA6F8AE-D733-4ACB-BE4B-682872339CBF}"/>
          </ac:spMkLst>
        </pc:spChg>
        <pc:spChg chg="add mod">
          <ac:chgData name="Nikhil Khandelwal" userId="d075ed09f8e7779e" providerId="LiveId" clId="{FD96DAD6-6C9F-49B2-8FD0-D27CEC1C44B9}" dt="2019-10-13T22:37:28.392" v="538" actId="1076"/>
          <ac:spMkLst>
            <pc:docMk/>
            <pc:sldMk cId="2555211401" sldId="259"/>
            <ac:spMk id="28" creationId="{729596B9-8CD6-40E9-8724-FE5765BA5DD2}"/>
          </ac:spMkLst>
        </pc:spChg>
        <pc:spChg chg="add mod">
          <ac:chgData name="Nikhil Khandelwal" userId="d075ed09f8e7779e" providerId="LiveId" clId="{FD96DAD6-6C9F-49B2-8FD0-D27CEC1C44B9}" dt="2019-10-13T22:37:28.392" v="538" actId="1076"/>
          <ac:spMkLst>
            <pc:docMk/>
            <pc:sldMk cId="2555211401" sldId="259"/>
            <ac:spMk id="29" creationId="{238BA2B7-8543-4DFD-9F38-C45477E9DBB9}"/>
          </ac:spMkLst>
        </pc:spChg>
        <pc:spChg chg="add mod">
          <ac:chgData name="Nikhil Khandelwal" userId="d075ed09f8e7779e" providerId="LiveId" clId="{FD96DAD6-6C9F-49B2-8FD0-D27CEC1C44B9}" dt="2019-10-13T22:37:28.392" v="538" actId="1076"/>
          <ac:spMkLst>
            <pc:docMk/>
            <pc:sldMk cId="2555211401" sldId="259"/>
            <ac:spMk id="30" creationId="{2E46FB2D-6A70-4080-A8BF-FFF9E04CBA63}"/>
          </ac:spMkLst>
        </pc:spChg>
        <pc:spChg chg="add mod">
          <ac:chgData name="Nikhil Khandelwal" userId="d075ed09f8e7779e" providerId="LiveId" clId="{FD96DAD6-6C9F-49B2-8FD0-D27CEC1C44B9}" dt="2019-10-13T22:37:28.392" v="538" actId="1076"/>
          <ac:spMkLst>
            <pc:docMk/>
            <pc:sldMk cId="2555211401" sldId="259"/>
            <ac:spMk id="31" creationId="{1093DAEB-1CE2-4F99-8E69-980C0835EC53}"/>
          </ac:spMkLst>
        </pc:spChg>
        <pc:spChg chg="add mod">
          <ac:chgData name="Nikhil Khandelwal" userId="d075ed09f8e7779e" providerId="LiveId" clId="{FD96DAD6-6C9F-49B2-8FD0-D27CEC1C44B9}" dt="2019-10-13T22:37:28.392" v="538" actId="1076"/>
          <ac:spMkLst>
            <pc:docMk/>
            <pc:sldMk cId="2555211401" sldId="259"/>
            <ac:spMk id="32" creationId="{AD8F57B2-21E9-4376-8E65-E3F08114C4BB}"/>
          </ac:spMkLst>
        </pc:spChg>
        <pc:spChg chg="add mod">
          <ac:chgData name="Nikhil Khandelwal" userId="d075ed09f8e7779e" providerId="LiveId" clId="{FD96DAD6-6C9F-49B2-8FD0-D27CEC1C44B9}" dt="2019-10-13T22:37:28.392" v="538" actId="1076"/>
          <ac:spMkLst>
            <pc:docMk/>
            <pc:sldMk cId="2555211401" sldId="259"/>
            <ac:spMk id="33" creationId="{C9F9B24E-0328-4819-A5D1-3BE0B4EB381F}"/>
          </ac:spMkLst>
        </pc:spChg>
        <pc:spChg chg="add mod">
          <ac:chgData name="Nikhil Khandelwal" userId="d075ed09f8e7779e" providerId="LiveId" clId="{FD96DAD6-6C9F-49B2-8FD0-D27CEC1C44B9}" dt="2019-10-13T22:37:28.392" v="538" actId="1076"/>
          <ac:spMkLst>
            <pc:docMk/>
            <pc:sldMk cId="2555211401" sldId="259"/>
            <ac:spMk id="35" creationId="{B01B5E2F-A4BC-46EB-9C84-923D0D89A5E2}"/>
          </ac:spMkLst>
        </pc:spChg>
        <pc:spChg chg="add mod">
          <ac:chgData name="Nikhil Khandelwal" userId="d075ed09f8e7779e" providerId="LiveId" clId="{FD96DAD6-6C9F-49B2-8FD0-D27CEC1C44B9}" dt="2019-10-13T22:37:28.392" v="538" actId="1076"/>
          <ac:spMkLst>
            <pc:docMk/>
            <pc:sldMk cId="2555211401" sldId="259"/>
            <ac:spMk id="37" creationId="{FECE7484-0084-471E-96C4-D9155C1AA9A9}"/>
          </ac:spMkLst>
        </pc:spChg>
        <pc:spChg chg="add mod">
          <ac:chgData name="Nikhil Khandelwal" userId="d075ed09f8e7779e" providerId="LiveId" clId="{FD96DAD6-6C9F-49B2-8FD0-D27CEC1C44B9}" dt="2019-10-13T22:37:28.392" v="538" actId="1076"/>
          <ac:spMkLst>
            <pc:docMk/>
            <pc:sldMk cId="2555211401" sldId="259"/>
            <ac:spMk id="38" creationId="{02457225-0EF5-4225-8651-2046B0AE70C6}"/>
          </ac:spMkLst>
        </pc:spChg>
        <pc:spChg chg="add mod">
          <ac:chgData name="Nikhil Khandelwal" userId="d075ed09f8e7779e" providerId="LiveId" clId="{FD96DAD6-6C9F-49B2-8FD0-D27CEC1C44B9}" dt="2019-10-13T22:37:28.392" v="538" actId="1076"/>
          <ac:spMkLst>
            <pc:docMk/>
            <pc:sldMk cId="2555211401" sldId="259"/>
            <ac:spMk id="40" creationId="{2B4B5DF6-0D31-484D-8F7E-490C4377D452}"/>
          </ac:spMkLst>
        </pc:spChg>
        <pc:spChg chg="add mod">
          <ac:chgData name="Nikhil Khandelwal" userId="d075ed09f8e7779e" providerId="LiveId" clId="{FD96DAD6-6C9F-49B2-8FD0-D27CEC1C44B9}" dt="2019-10-13T22:37:28.392" v="538" actId="1076"/>
          <ac:spMkLst>
            <pc:docMk/>
            <pc:sldMk cId="2555211401" sldId="259"/>
            <ac:spMk id="41" creationId="{C4A6E575-0C7D-4509-89E3-3ED730F31B9A}"/>
          </ac:spMkLst>
        </pc:spChg>
        <pc:spChg chg="add mod">
          <ac:chgData name="Nikhil Khandelwal" userId="d075ed09f8e7779e" providerId="LiveId" clId="{FD96DAD6-6C9F-49B2-8FD0-D27CEC1C44B9}" dt="2019-10-13T22:37:28.392" v="538" actId="1076"/>
          <ac:spMkLst>
            <pc:docMk/>
            <pc:sldMk cId="2555211401" sldId="259"/>
            <ac:spMk id="48" creationId="{AE558FD6-2B42-4490-BFE3-E21C06BE58C2}"/>
          </ac:spMkLst>
        </pc:spChg>
        <pc:spChg chg="add mod">
          <ac:chgData name="Nikhil Khandelwal" userId="d075ed09f8e7779e" providerId="LiveId" clId="{FD96DAD6-6C9F-49B2-8FD0-D27CEC1C44B9}" dt="2019-10-13T22:37:28.392" v="538" actId="1076"/>
          <ac:spMkLst>
            <pc:docMk/>
            <pc:sldMk cId="2555211401" sldId="259"/>
            <ac:spMk id="49" creationId="{FF33ACDC-E42F-4024-B275-A3BBBEA9CE48}"/>
          </ac:spMkLst>
        </pc:spChg>
        <pc:picChg chg="add del">
          <ac:chgData name="Nikhil Khandelwal" userId="d075ed09f8e7779e" providerId="LiveId" clId="{FD96DAD6-6C9F-49B2-8FD0-D27CEC1C44B9}" dt="2019-10-13T22:37:10.695" v="534"/>
          <ac:picMkLst>
            <pc:docMk/>
            <pc:sldMk cId="2555211401" sldId="259"/>
            <ac:picMk id="11" creationId="{5705971E-BA4E-4566-B8F8-C235DEAA3A7F}"/>
          </ac:picMkLst>
        </pc:picChg>
        <pc:picChg chg="add del">
          <ac:chgData name="Nikhil Khandelwal" userId="d075ed09f8e7779e" providerId="LiveId" clId="{FD96DAD6-6C9F-49B2-8FD0-D27CEC1C44B9}" dt="2019-10-13T22:37:10.695" v="534"/>
          <ac:picMkLst>
            <pc:docMk/>
            <pc:sldMk cId="2555211401" sldId="259"/>
            <ac:picMk id="13" creationId="{5E27ABC6-D7AE-460D-893E-68D0A5656379}"/>
          </ac:picMkLst>
        </pc:picChg>
        <pc:picChg chg="add del">
          <ac:chgData name="Nikhil Khandelwal" userId="d075ed09f8e7779e" providerId="LiveId" clId="{FD96DAD6-6C9F-49B2-8FD0-D27CEC1C44B9}" dt="2019-10-13T22:37:10.695" v="534"/>
          <ac:picMkLst>
            <pc:docMk/>
            <pc:sldMk cId="2555211401" sldId="259"/>
            <ac:picMk id="16" creationId="{B9C0C7F5-50DB-4234-BFFF-B878DB0DA66F}"/>
          </ac:picMkLst>
        </pc:picChg>
        <pc:picChg chg="add mod">
          <ac:chgData name="Nikhil Khandelwal" userId="d075ed09f8e7779e" providerId="LiveId" clId="{FD96DAD6-6C9F-49B2-8FD0-D27CEC1C44B9}" dt="2019-10-13T22:37:28.392" v="538" actId="1076"/>
          <ac:picMkLst>
            <pc:docMk/>
            <pc:sldMk cId="2555211401" sldId="259"/>
            <ac:picMk id="34" creationId="{58A69847-EA43-434E-863B-6A5970FD623E}"/>
          </ac:picMkLst>
        </pc:picChg>
        <pc:picChg chg="add mod">
          <ac:chgData name="Nikhil Khandelwal" userId="d075ed09f8e7779e" providerId="LiveId" clId="{FD96DAD6-6C9F-49B2-8FD0-D27CEC1C44B9}" dt="2019-10-13T22:37:28.392" v="538" actId="1076"/>
          <ac:picMkLst>
            <pc:docMk/>
            <pc:sldMk cId="2555211401" sldId="259"/>
            <ac:picMk id="36" creationId="{4708F400-0F5E-46F9-B990-F72132FEC75F}"/>
          </ac:picMkLst>
        </pc:picChg>
        <pc:picChg chg="add mod">
          <ac:chgData name="Nikhil Khandelwal" userId="d075ed09f8e7779e" providerId="LiveId" clId="{FD96DAD6-6C9F-49B2-8FD0-D27CEC1C44B9}" dt="2019-10-13T22:37:28.392" v="538" actId="1076"/>
          <ac:picMkLst>
            <pc:docMk/>
            <pc:sldMk cId="2555211401" sldId="259"/>
            <ac:picMk id="39" creationId="{762E9C26-3BAB-4770-985C-5B220CB57C47}"/>
          </ac:picMkLst>
        </pc:picChg>
        <pc:cxnChg chg="add del">
          <ac:chgData name="Nikhil Khandelwal" userId="d075ed09f8e7779e" providerId="LiveId" clId="{FD96DAD6-6C9F-49B2-8FD0-D27CEC1C44B9}" dt="2019-10-13T22:37:10.695" v="534"/>
          <ac:cxnSpMkLst>
            <pc:docMk/>
            <pc:sldMk cId="2555211401" sldId="259"/>
            <ac:cxnSpMk id="19" creationId="{EE236ADB-8C21-44B1-91E0-24C2CE8B201B}"/>
          </ac:cxnSpMkLst>
        </pc:cxnChg>
        <pc:cxnChg chg="add del">
          <ac:chgData name="Nikhil Khandelwal" userId="d075ed09f8e7779e" providerId="LiveId" clId="{FD96DAD6-6C9F-49B2-8FD0-D27CEC1C44B9}" dt="2019-10-13T22:37:10.695" v="534"/>
          <ac:cxnSpMkLst>
            <pc:docMk/>
            <pc:sldMk cId="2555211401" sldId="259"/>
            <ac:cxnSpMk id="20" creationId="{81AA650D-376F-40A6-A1A6-8354E1C9A458}"/>
          </ac:cxnSpMkLst>
        </pc:cxnChg>
        <pc:cxnChg chg="add del">
          <ac:chgData name="Nikhil Khandelwal" userId="d075ed09f8e7779e" providerId="LiveId" clId="{FD96DAD6-6C9F-49B2-8FD0-D27CEC1C44B9}" dt="2019-10-13T22:37:10.695" v="534"/>
          <ac:cxnSpMkLst>
            <pc:docMk/>
            <pc:sldMk cId="2555211401" sldId="259"/>
            <ac:cxnSpMk id="21" creationId="{66BB7086-130C-496F-9801-FFA3DFC29D15}"/>
          </ac:cxnSpMkLst>
        </pc:cxnChg>
        <pc:cxnChg chg="add del">
          <ac:chgData name="Nikhil Khandelwal" userId="d075ed09f8e7779e" providerId="LiveId" clId="{FD96DAD6-6C9F-49B2-8FD0-D27CEC1C44B9}" dt="2019-10-13T22:37:10.695" v="534"/>
          <ac:cxnSpMkLst>
            <pc:docMk/>
            <pc:sldMk cId="2555211401" sldId="259"/>
            <ac:cxnSpMk id="22" creationId="{F2365DE2-EEA9-4BEE-9771-7D8DDA16D3E6}"/>
          </ac:cxnSpMkLst>
        </pc:cxnChg>
        <pc:cxnChg chg="add del">
          <ac:chgData name="Nikhil Khandelwal" userId="d075ed09f8e7779e" providerId="LiveId" clId="{FD96DAD6-6C9F-49B2-8FD0-D27CEC1C44B9}" dt="2019-10-13T22:37:10.695" v="534"/>
          <ac:cxnSpMkLst>
            <pc:docMk/>
            <pc:sldMk cId="2555211401" sldId="259"/>
            <ac:cxnSpMk id="23" creationId="{C280AC1C-D678-4DB7-BC76-C909D8680D71}"/>
          </ac:cxnSpMkLst>
        </pc:cxnChg>
        <pc:cxnChg chg="add del">
          <ac:chgData name="Nikhil Khandelwal" userId="d075ed09f8e7779e" providerId="LiveId" clId="{FD96DAD6-6C9F-49B2-8FD0-D27CEC1C44B9}" dt="2019-10-13T22:37:10.695" v="534"/>
          <ac:cxnSpMkLst>
            <pc:docMk/>
            <pc:sldMk cId="2555211401" sldId="259"/>
            <ac:cxnSpMk id="24" creationId="{A92C5EDA-9C71-421A-9FDE-52CE2B873E91}"/>
          </ac:cxnSpMkLst>
        </pc:cxnChg>
        <pc:cxnChg chg="add mod">
          <ac:chgData name="Nikhil Khandelwal" userId="d075ed09f8e7779e" providerId="LiveId" clId="{FD96DAD6-6C9F-49B2-8FD0-D27CEC1C44B9}" dt="2019-10-13T22:37:28.392" v="538" actId="1076"/>
          <ac:cxnSpMkLst>
            <pc:docMk/>
            <pc:sldMk cId="2555211401" sldId="259"/>
            <ac:cxnSpMk id="42" creationId="{3722A62B-DEE2-46EC-8540-97C03FC43203}"/>
          </ac:cxnSpMkLst>
        </pc:cxnChg>
        <pc:cxnChg chg="add mod">
          <ac:chgData name="Nikhil Khandelwal" userId="d075ed09f8e7779e" providerId="LiveId" clId="{FD96DAD6-6C9F-49B2-8FD0-D27CEC1C44B9}" dt="2019-10-13T22:37:28.392" v="538" actId="1076"/>
          <ac:cxnSpMkLst>
            <pc:docMk/>
            <pc:sldMk cId="2555211401" sldId="259"/>
            <ac:cxnSpMk id="43" creationId="{E8290BDF-9F5E-4D15-B2EE-32EF4D60C05E}"/>
          </ac:cxnSpMkLst>
        </pc:cxnChg>
        <pc:cxnChg chg="add mod">
          <ac:chgData name="Nikhil Khandelwal" userId="d075ed09f8e7779e" providerId="LiveId" clId="{FD96DAD6-6C9F-49B2-8FD0-D27CEC1C44B9}" dt="2019-10-13T22:37:28.392" v="538" actId="1076"/>
          <ac:cxnSpMkLst>
            <pc:docMk/>
            <pc:sldMk cId="2555211401" sldId="259"/>
            <ac:cxnSpMk id="44" creationId="{9C17224B-568F-4A40-AFBA-ED57A20634EE}"/>
          </ac:cxnSpMkLst>
        </pc:cxnChg>
        <pc:cxnChg chg="add mod">
          <ac:chgData name="Nikhil Khandelwal" userId="d075ed09f8e7779e" providerId="LiveId" clId="{FD96DAD6-6C9F-49B2-8FD0-D27CEC1C44B9}" dt="2019-10-13T22:37:28.392" v="538" actId="1076"/>
          <ac:cxnSpMkLst>
            <pc:docMk/>
            <pc:sldMk cId="2555211401" sldId="259"/>
            <ac:cxnSpMk id="45" creationId="{9B001D32-8248-4BE4-8F92-670BAA795E1B}"/>
          </ac:cxnSpMkLst>
        </pc:cxnChg>
        <pc:cxnChg chg="add mod">
          <ac:chgData name="Nikhil Khandelwal" userId="d075ed09f8e7779e" providerId="LiveId" clId="{FD96DAD6-6C9F-49B2-8FD0-D27CEC1C44B9}" dt="2019-10-13T22:37:28.392" v="538" actId="1076"/>
          <ac:cxnSpMkLst>
            <pc:docMk/>
            <pc:sldMk cId="2555211401" sldId="259"/>
            <ac:cxnSpMk id="46" creationId="{1B581715-F9D8-40EA-9C64-5185DA7AB24D}"/>
          </ac:cxnSpMkLst>
        </pc:cxnChg>
        <pc:cxnChg chg="add mod">
          <ac:chgData name="Nikhil Khandelwal" userId="d075ed09f8e7779e" providerId="LiveId" clId="{FD96DAD6-6C9F-49B2-8FD0-D27CEC1C44B9}" dt="2019-10-13T22:37:28.392" v="538" actId="1076"/>
          <ac:cxnSpMkLst>
            <pc:docMk/>
            <pc:sldMk cId="2555211401" sldId="259"/>
            <ac:cxnSpMk id="47" creationId="{0F4B0066-5C19-471A-A6BD-7A287DBCF670}"/>
          </ac:cxnSpMkLst>
        </pc:cxnChg>
      </pc:sldChg>
    </pc:docChg>
  </pc:docChgLst>
  <pc:docChgLst>
    <pc:chgData name="Nikhil Khandelwal" userId="d075ed09f8e7779e" providerId="Windows Live" clId="Web-{D231308D-8057-48E0-9C34-23AC3147A05D}"/>
    <pc:docChg chg="modSld">
      <pc:chgData name="Nikhil Khandelwal" userId="d075ed09f8e7779e" providerId="Windows Live" clId="Web-{D231308D-8057-48E0-9C34-23AC3147A05D}" dt="2019-10-13T19:15:48.218" v="89" actId="20577"/>
      <pc:docMkLst>
        <pc:docMk/>
      </pc:docMkLst>
      <pc:sldChg chg="modSp">
        <pc:chgData name="Nikhil Khandelwal" userId="d075ed09f8e7779e" providerId="Windows Live" clId="Web-{D231308D-8057-48E0-9C34-23AC3147A05D}" dt="2019-10-13T19:15:48.218" v="89" actId="20577"/>
        <pc:sldMkLst>
          <pc:docMk/>
          <pc:sldMk cId="1237696269" sldId="258"/>
        </pc:sldMkLst>
        <pc:spChg chg="mod">
          <ac:chgData name="Nikhil Khandelwal" userId="d075ed09f8e7779e" providerId="Windows Live" clId="Web-{D231308D-8057-48E0-9C34-23AC3147A05D}" dt="2019-10-13T19:12:42.560" v="46" actId="14100"/>
          <ac:spMkLst>
            <pc:docMk/>
            <pc:sldMk cId="1237696269" sldId="258"/>
            <ac:spMk id="8" creationId="{DBB5E09E-0C03-41A3-B43C-4DADB96940F1}"/>
          </ac:spMkLst>
        </pc:spChg>
        <pc:spChg chg="mod">
          <ac:chgData name="Nikhil Khandelwal" userId="d075ed09f8e7779e" providerId="Windows Live" clId="Web-{D231308D-8057-48E0-9C34-23AC3147A05D}" dt="2019-10-13T19:15:48.218" v="89" actId="20577"/>
          <ac:spMkLst>
            <pc:docMk/>
            <pc:sldMk cId="1237696269" sldId="258"/>
            <ac:spMk id="21" creationId="{8B237169-D91C-4248-9393-2DABD21ED466}"/>
          </ac:spMkLst>
        </pc:spChg>
        <pc:spChg chg="mod">
          <ac:chgData name="Nikhil Khandelwal" userId="d075ed09f8e7779e" providerId="Windows Live" clId="Web-{D231308D-8057-48E0-9C34-23AC3147A05D}" dt="2019-10-13T19:12:28.685" v="43" actId="1076"/>
          <ac:spMkLst>
            <pc:docMk/>
            <pc:sldMk cId="1237696269" sldId="258"/>
            <ac:spMk id="25" creationId="{24999FA6-BA89-401A-84B3-E840C25D4470}"/>
          </ac:spMkLst>
        </pc:spChg>
        <pc:spChg chg="mod">
          <ac:chgData name="Nikhil Khandelwal" userId="d075ed09f8e7779e" providerId="Windows Live" clId="Web-{D231308D-8057-48E0-9C34-23AC3147A05D}" dt="2019-10-13T19:12:19.497" v="40" actId="1076"/>
          <ac:spMkLst>
            <pc:docMk/>
            <pc:sldMk cId="1237696269" sldId="258"/>
            <ac:spMk id="30" creationId="{374D1B2F-760F-4D37-8EF0-7546AB6C50A2}"/>
          </ac:spMkLst>
        </pc:spChg>
        <pc:picChg chg="mod">
          <ac:chgData name="Nikhil Khandelwal" userId="d075ed09f8e7779e" providerId="Windows Live" clId="Web-{D231308D-8057-48E0-9C34-23AC3147A05D}" dt="2019-10-13T19:12:19.482" v="39" actId="1076"/>
          <ac:picMkLst>
            <pc:docMk/>
            <pc:sldMk cId="1237696269" sldId="258"/>
            <ac:picMk id="6" creationId="{4338BE91-34D2-4C02-84B1-739F55F7A646}"/>
          </ac:picMkLst>
        </pc:picChg>
        <pc:picChg chg="mod">
          <ac:chgData name="Nikhil Khandelwal" userId="d075ed09f8e7779e" providerId="Windows Live" clId="Web-{D231308D-8057-48E0-9C34-23AC3147A05D}" dt="2019-10-13T19:12:47.279" v="47" actId="1076"/>
          <ac:picMkLst>
            <pc:docMk/>
            <pc:sldMk cId="1237696269" sldId="258"/>
            <ac:picMk id="7" creationId="{A496E643-4998-4590-8708-1CACCBF785D2}"/>
          </ac:picMkLst>
        </pc:picChg>
        <pc:picChg chg="mod">
          <ac:chgData name="Nikhil Khandelwal" userId="d075ed09f8e7779e" providerId="Windows Live" clId="Web-{D231308D-8057-48E0-9C34-23AC3147A05D}" dt="2019-10-13T19:12:28.700" v="44" actId="1076"/>
          <ac:picMkLst>
            <pc:docMk/>
            <pc:sldMk cId="1237696269" sldId="258"/>
            <ac:picMk id="9" creationId="{197219AF-0071-4F63-A8B4-031D15C3C17A}"/>
          </ac:picMkLst>
        </pc:picChg>
      </pc:sldChg>
    </pc:docChg>
  </pc:docChgLst>
  <pc:docChgLst>
    <pc:chgData name="Guest User" providerId="Windows Live" clId="Web-{046621AE-F399-4F9F-B87F-0CE5C6F8D854}"/>
    <pc:docChg chg="addSld delSld modSld">
      <pc:chgData name="Guest User" userId="" providerId="Windows Live" clId="Web-{046621AE-F399-4F9F-B87F-0CE5C6F8D854}" dt="2019-10-13T16:03:03.154" v="197" actId="20577"/>
      <pc:docMkLst>
        <pc:docMk/>
      </pc:docMkLst>
      <pc:sldChg chg="modSp">
        <pc:chgData name="Guest User" userId="" providerId="Windows Live" clId="Web-{046621AE-F399-4F9F-B87F-0CE5C6F8D854}" dt="2019-10-13T16:03:03.154" v="197" actId="20577"/>
        <pc:sldMkLst>
          <pc:docMk/>
          <pc:sldMk cId="1792788726" sldId="257"/>
        </pc:sldMkLst>
        <pc:graphicFrameChg chg="mod modGraphic">
          <ac:chgData name="Guest User" userId="" providerId="Windows Live" clId="Web-{046621AE-F399-4F9F-B87F-0CE5C6F8D854}" dt="2019-10-13T16:03:03.154" v="197" actId="20577"/>
          <ac:graphicFrameMkLst>
            <pc:docMk/>
            <pc:sldMk cId="1792788726" sldId="257"/>
            <ac:graphicFrameMk id="4" creationId="{58F8626D-2FBC-4272-8511-3FC6497A0339}"/>
          </ac:graphicFrameMkLst>
        </pc:graphicFrameChg>
      </pc:sldChg>
      <pc:sldChg chg="addSp delSp modSp">
        <pc:chgData name="Guest User" userId="" providerId="Windows Live" clId="Web-{046621AE-F399-4F9F-B87F-0CE5C6F8D854}" dt="2019-10-13T15:35:40.649" v="193" actId="1076"/>
        <pc:sldMkLst>
          <pc:docMk/>
          <pc:sldMk cId="1237696269" sldId="258"/>
        </pc:sldMkLst>
        <pc:spChg chg="add mod">
          <ac:chgData name="Guest User" userId="" providerId="Windows Live" clId="Web-{046621AE-F399-4F9F-B87F-0CE5C6F8D854}" dt="2019-10-13T15:28:07.913" v="111" actId="1076"/>
          <ac:spMkLst>
            <pc:docMk/>
            <pc:sldMk cId="1237696269" sldId="258"/>
            <ac:spMk id="8" creationId="{DBB5E09E-0C03-41A3-B43C-4DADB96940F1}"/>
          </ac:spMkLst>
        </pc:spChg>
        <pc:spChg chg="add mod">
          <ac:chgData name="Guest User" userId="" providerId="Windows Live" clId="Web-{046621AE-F399-4F9F-B87F-0CE5C6F8D854}" dt="2019-10-13T15:26:00.345" v="90" actId="20577"/>
          <ac:spMkLst>
            <pc:docMk/>
            <pc:sldMk cId="1237696269" sldId="258"/>
            <ac:spMk id="21" creationId="{8B237169-D91C-4248-9393-2DABD21ED466}"/>
          </ac:spMkLst>
        </pc:spChg>
        <pc:spChg chg="add mod">
          <ac:chgData name="Guest User" userId="" providerId="Windows Live" clId="Web-{046621AE-F399-4F9F-B87F-0CE5C6F8D854}" dt="2019-10-13T15:28:49.725" v="125" actId="14100"/>
          <ac:spMkLst>
            <pc:docMk/>
            <pc:sldMk cId="1237696269" sldId="258"/>
            <ac:spMk id="25" creationId="{24999FA6-BA89-401A-84B3-E840C25D4470}"/>
          </ac:spMkLst>
        </pc:spChg>
        <pc:spChg chg="add mod">
          <ac:chgData name="Guest User" userId="" providerId="Windows Live" clId="Web-{046621AE-F399-4F9F-B87F-0CE5C6F8D854}" dt="2019-10-13T15:31:46.918" v="157" actId="1076"/>
          <ac:spMkLst>
            <pc:docMk/>
            <pc:sldMk cId="1237696269" sldId="258"/>
            <ac:spMk id="28" creationId="{3D6D15A7-1FC4-40CF-B5D1-2AF60F2C2C7B}"/>
          </ac:spMkLst>
        </pc:spChg>
        <pc:spChg chg="add mod">
          <ac:chgData name="Guest User" userId="" providerId="Windows Live" clId="Web-{046621AE-F399-4F9F-B87F-0CE5C6F8D854}" dt="2019-10-13T15:31:42.434" v="156" actId="1076"/>
          <ac:spMkLst>
            <pc:docMk/>
            <pc:sldMk cId="1237696269" sldId="258"/>
            <ac:spMk id="30" creationId="{374D1B2F-760F-4D37-8EF0-7546AB6C50A2}"/>
          </ac:spMkLst>
        </pc:spChg>
        <pc:spChg chg="mod">
          <ac:chgData name="Guest User" userId="" providerId="Windows Live" clId="Web-{046621AE-F399-4F9F-B87F-0CE5C6F8D854}" dt="2019-10-13T15:32:27.715" v="162"/>
          <ac:spMkLst>
            <pc:docMk/>
            <pc:sldMk cId="1237696269" sldId="258"/>
            <ac:spMk id="1318" creationId="{698A87CB-2EBC-4582-BA0F-C209A1B06903}"/>
          </ac:spMkLst>
        </pc:spChg>
        <pc:spChg chg="mod">
          <ac:chgData name="Guest User" userId="" providerId="Windows Live" clId="Web-{046621AE-F399-4F9F-B87F-0CE5C6F8D854}" dt="2019-10-13T15:32:19.653" v="161"/>
          <ac:spMkLst>
            <pc:docMk/>
            <pc:sldMk cId="1237696269" sldId="258"/>
            <ac:spMk id="1319" creationId="{91164B40-FE3C-4141-8ED7-5ADDA7A9A4D8}"/>
          </ac:spMkLst>
        </pc:spChg>
        <pc:spChg chg="mod">
          <ac:chgData name="Guest User" userId="" providerId="Windows Live" clId="Web-{046621AE-F399-4F9F-B87F-0CE5C6F8D854}" dt="2019-10-13T15:32:07.090" v="159"/>
          <ac:spMkLst>
            <pc:docMk/>
            <pc:sldMk cId="1237696269" sldId="258"/>
            <ac:spMk id="1320" creationId="{5B994FFB-1B56-45B4-8F6E-919426E7D660}"/>
          </ac:spMkLst>
        </pc:spChg>
        <pc:spChg chg="del mod">
          <ac:chgData name="Guest User" userId="" providerId="Windows Live" clId="Web-{046621AE-F399-4F9F-B87F-0CE5C6F8D854}" dt="2019-10-13T15:23:38.394" v="55"/>
          <ac:spMkLst>
            <pc:docMk/>
            <pc:sldMk cId="1237696269" sldId="258"/>
            <ac:spMk id="1321" creationId="{AD62EEA9-FBC2-43B8-BDCC-7E9458DF92A9}"/>
          </ac:spMkLst>
        </pc:spChg>
        <pc:spChg chg="mod">
          <ac:chgData name="Guest User" userId="" providerId="Windows Live" clId="Web-{046621AE-F399-4F9F-B87F-0CE5C6F8D854}" dt="2019-10-13T15:26:39.225" v="92" actId="1076"/>
          <ac:spMkLst>
            <pc:docMk/>
            <pc:sldMk cId="1237696269" sldId="258"/>
            <ac:spMk id="1322" creationId="{0A8A119C-1028-4F18-A71A-17DA72DE1C18}"/>
          </ac:spMkLst>
        </pc:spChg>
        <pc:spChg chg="mod">
          <ac:chgData name="Guest User" userId="" providerId="Windows Live" clId="Web-{046621AE-F399-4F9F-B87F-0CE5C6F8D854}" dt="2019-10-13T15:26:25.923" v="91" actId="1076"/>
          <ac:spMkLst>
            <pc:docMk/>
            <pc:sldMk cId="1237696269" sldId="258"/>
            <ac:spMk id="1323" creationId="{C352320F-8F6E-4C77-B7D5-ACCA6D26E935}"/>
          </ac:spMkLst>
        </pc:spChg>
        <pc:spChg chg="mod">
          <ac:chgData name="Guest User" userId="" providerId="Windows Live" clId="Web-{046621AE-F399-4F9F-B87F-0CE5C6F8D854}" dt="2019-10-13T15:25:43.439" v="84" actId="1076"/>
          <ac:spMkLst>
            <pc:docMk/>
            <pc:sldMk cId="1237696269" sldId="258"/>
            <ac:spMk id="1324" creationId="{E58EB21F-FC94-49B5-A2BF-A60B2F6BCD82}"/>
          </ac:spMkLst>
        </pc:spChg>
        <pc:spChg chg="mod">
          <ac:chgData name="Guest User" userId="" providerId="Windows Live" clId="Web-{046621AE-F399-4F9F-B87F-0CE5C6F8D854}" dt="2019-10-13T15:25:32.080" v="81" actId="1076"/>
          <ac:spMkLst>
            <pc:docMk/>
            <pc:sldMk cId="1237696269" sldId="258"/>
            <ac:spMk id="1325" creationId="{14C5F0BC-0C81-4F9A-A485-CE94888393C9}"/>
          </ac:spMkLst>
        </pc:spChg>
        <pc:picChg chg="add mod">
          <ac:chgData name="Guest User" userId="" providerId="Windows Live" clId="Web-{046621AE-F399-4F9F-B87F-0CE5C6F8D854}" dt="2019-10-13T15:31:09.184" v="141" actId="1076"/>
          <ac:picMkLst>
            <pc:docMk/>
            <pc:sldMk cId="1237696269" sldId="258"/>
            <ac:picMk id="6" creationId="{4338BE91-34D2-4C02-84B1-739F55F7A646}"/>
          </ac:picMkLst>
        </pc:picChg>
        <pc:picChg chg="add mod">
          <ac:chgData name="Guest User" userId="" providerId="Windows Live" clId="Web-{046621AE-F399-4F9F-B87F-0CE5C6F8D854}" dt="2019-10-13T15:28:01.194" v="110" actId="1076"/>
          <ac:picMkLst>
            <pc:docMk/>
            <pc:sldMk cId="1237696269" sldId="258"/>
            <ac:picMk id="7" creationId="{A496E643-4998-4590-8708-1CACCBF785D2}"/>
          </ac:picMkLst>
        </pc:picChg>
        <pc:picChg chg="add mod">
          <ac:chgData name="Guest User" userId="" providerId="Windows Live" clId="Web-{046621AE-F399-4F9F-B87F-0CE5C6F8D854}" dt="2019-10-13T15:30:32.028" v="127" actId="1076"/>
          <ac:picMkLst>
            <pc:docMk/>
            <pc:sldMk cId="1237696269" sldId="258"/>
            <ac:picMk id="9" creationId="{197219AF-0071-4F63-A8B4-031D15C3C17A}"/>
          </ac:picMkLst>
        </pc:picChg>
        <pc:picChg chg="add del mod">
          <ac:chgData name="Guest User" userId="" providerId="Windows Live" clId="Web-{046621AE-F399-4F9F-B87F-0CE5C6F8D854}" dt="2019-10-13T15:30:53.981" v="135"/>
          <ac:picMkLst>
            <pc:docMk/>
            <pc:sldMk cId="1237696269" sldId="258"/>
            <ac:picMk id="19" creationId="{2DA58DA6-9377-4A71-9EBC-6C29C264C0A9}"/>
          </ac:picMkLst>
        </pc:picChg>
        <pc:picChg chg="add del">
          <ac:chgData name="Guest User" userId="" providerId="Windows Live" clId="Web-{046621AE-F399-4F9F-B87F-0CE5C6F8D854}" dt="2019-10-13T15:23:57.675" v="60"/>
          <ac:picMkLst>
            <pc:docMk/>
            <pc:sldMk cId="1237696269" sldId="258"/>
            <ac:picMk id="20" creationId="{6F209D31-3FA7-4289-89DD-31D1E283DC30}"/>
          </ac:picMkLst>
        </pc:picChg>
        <pc:picChg chg="add del">
          <ac:chgData name="Guest User" userId="" providerId="Windows Live" clId="Web-{046621AE-F399-4F9F-B87F-0CE5C6F8D854}" dt="2019-10-13T15:30:58.450" v="137"/>
          <ac:picMkLst>
            <pc:docMk/>
            <pc:sldMk cId="1237696269" sldId="258"/>
            <ac:picMk id="29" creationId="{B87EBF0B-8167-4A2C-9681-670FA4BB49EF}"/>
          </ac:picMkLst>
        </pc:picChg>
        <pc:cxnChg chg="del">
          <ac:chgData name="Guest User" userId="" providerId="Windows Live" clId="Web-{046621AE-F399-4F9F-B87F-0CE5C6F8D854}" dt="2019-10-13T15:24:11.471" v="65"/>
          <ac:cxnSpMkLst>
            <pc:docMk/>
            <pc:sldMk cId="1237696269" sldId="258"/>
            <ac:cxnSpMk id="2" creationId="{1C921D85-C2FF-4EE0-9E18-9D171B686493}"/>
          </ac:cxnSpMkLst>
        </pc:cxnChg>
        <pc:cxnChg chg="del">
          <ac:chgData name="Guest User" userId="" providerId="Windows Live" clId="Web-{046621AE-F399-4F9F-B87F-0CE5C6F8D854}" dt="2019-10-13T15:24:14.409" v="67"/>
          <ac:cxnSpMkLst>
            <pc:docMk/>
            <pc:sldMk cId="1237696269" sldId="258"/>
            <ac:cxnSpMk id="3" creationId="{6D37203B-A682-4BCA-AB46-62A2292C394A}"/>
          </ac:cxnSpMkLst>
        </pc:cxnChg>
        <pc:cxnChg chg="del mod">
          <ac:chgData name="Guest User" userId="" providerId="Windows Live" clId="Web-{046621AE-F399-4F9F-B87F-0CE5C6F8D854}" dt="2019-10-13T15:24:19.143" v="70"/>
          <ac:cxnSpMkLst>
            <pc:docMk/>
            <pc:sldMk cId="1237696269" sldId="258"/>
            <ac:cxnSpMk id="4" creationId="{8F7A5C7A-DFDF-4A0B-B90F-9A571764D103}"/>
          </ac:cxnSpMkLst>
        </pc:cxnChg>
        <pc:cxnChg chg="del">
          <ac:chgData name="Guest User" userId="" providerId="Windows Live" clId="Web-{046621AE-F399-4F9F-B87F-0CE5C6F8D854}" dt="2019-10-13T15:24:16.331" v="68"/>
          <ac:cxnSpMkLst>
            <pc:docMk/>
            <pc:sldMk cId="1237696269" sldId="258"/>
            <ac:cxnSpMk id="5" creationId="{9127479F-9394-4E7C-9A47-6C3F2A8DF6CD}"/>
          </ac:cxnSpMkLst>
        </pc:cxnChg>
        <pc:cxnChg chg="add mod">
          <ac:chgData name="Guest User" userId="" providerId="Windows Live" clId="Web-{046621AE-F399-4F9F-B87F-0CE5C6F8D854}" dt="2019-10-13T15:33:38.509" v="170"/>
          <ac:cxnSpMkLst>
            <pc:docMk/>
            <pc:sldMk cId="1237696269" sldId="258"/>
            <ac:cxnSpMk id="11" creationId="{21AE8D84-553B-484A-AEE8-1BB0597F3D08}"/>
          </ac:cxnSpMkLst>
        </pc:cxnChg>
        <pc:cxnChg chg="add mod">
          <ac:chgData name="Guest User" userId="" providerId="Windows Live" clId="Web-{046621AE-F399-4F9F-B87F-0CE5C6F8D854}" dt="2019-10-13T15:34:01.478" v="172" actId="1076"/>
          <ac:cxnSpMkLst>
            <pc:docMk/>
            <pc:sldMk cId="1237696269" sldId="258"/>
            <ac:cxnSpMk id="32" creationId="{370338E5-A8BD-4853-9D88-F7BA9600B397}"/>
          </ac:cxnSpMkLst>
        </pc:cxnChg>
        <pc:cxnChg chg="add mod">
          <ac:chgData name="Guest User" userId="" providerId="Windows Live" clId="Web-{046621AE-F399-4F9F-B87F-0CE5C6F8D854}" dt="2019-10-13T15:34:28.650" v="179" actId="14100"/>
          <ac:cxnSpMkLst>
            <pc:docMk/>
            <pc:sldMk cId="1237696269" sldId="258"/>
            <ac:cxnSpMk id="33" creationId="{34D92779-C700-4F75-9082-2BBDD9A5582A}"/>
          </ac:cxnSpMkLst>
        </pc:cxnChg>
        <pc:cxnChg chg="add mod">
          <ac:chgData name="Guest User" userId="" providerId="Windows Live" clId="Web-{046621AE-F399-4F9F-B87F-0CE5C6F8D854}" dt="2019-10-13T15:35:03.181" v="185" actId="14100"/>
          <ac:cxnSpMkLst>
            <pc:docMk/>
            <pc:sldMk cId="1237696269" sldId="258"/>
            <ac:cxnSpMk id="34" creationId="{93533920-9222-4CFE-ACA8-5A9F2CC79510}"/>
          </ac:cxnSpMkLst>
        </pc:cxnChg>
        <pc:cxnChg chg="add del mod">
          <ac:chgData name="Guest User" userId="" providerId="Windows Live" clId="Web-{046621AE-F399-4F9F-B87F-0CE5C6F8D854}" dt="2019-10-13T15:35:13.259" v="187"/>
          <ac:cxnSpMkLst>
            <pc:docMk/>
            <pc:sldMk cId="1237696269" sldId="258"/>
            <ac:cxnSpMk id="35" creationId="{698F5629-3BDC-44DD-A385-93B76DDF08C8}"/>
          </ac:cxnSpMkLst>
        </pc:cxnChg>
        <pc:cxnChg chg="add mod">
          <ac:chgData name="Guest User" userId="" providerId="Windows Live" clId="Web-{046621AE-F399-4F9F-B87F-0CE5C6F8D854}" dt="2019-10-13T15:35:33.055" v="191" actId="14100"/>
          <ac:cxnSpMkLst>
            <pc:docMk/>
            <pc:sldMk cId="1237696269" sldId="258"/>
            <ac:cxnSpMk id="36" creationId="{F9FAB32D-3B52-4CCE-932F-CE23E5811666}"/>
          </ac:cxnSpMkLst>
        </pc:cxnChg>
        <pc:cxnChg chg="add mod">
          <ac:chgData name="Guest User" userId="" providerId="Windows Live" clId="Web-{046621AE-F399-4F9F-B87F-0CE5C6F8D854}" dt="2019-10-13T15:35:40.649" v="193" actId="1076"/>
          <ac:cxnSpMkLst>
            <pc:docMk/>
            <pc:sldMk cId="1237696269" sldId="258"/>
            <ac:cxnSpMk id="37" creationId="{CB7490BC-09C7-4464-8F7A-31C4EE486FF7}"/>
          </ac:cxnSpMkLst>
        </pc:cxnChg>
        <pc:cxnChg chg="del mod">
          <ac:chgData name="Guest User" userId="" providerId="Windows Live" clId="Web-{046621AE-F399-4F9F-B87F-0CE5C6F8D854}" dt="2019-10-13T15:24:20.378" v="71"/>
          <ac:cxnSpMkLst>
            <pc:docMk/>
            <pc:sldMk cId="1237696269" sldId="258"/>
            <ac:cxnSpMk id="1326" creationId="{7C734152-CAD2-4D33-B62C-EA5C874957D6}"/>
          </ac:cxnSpMkLst>
        </pc:cxnChg>
        <pc:cxnChg chg="del mod">
          <ac:chgData name="Guest User" userId="" providerId="Windows Live" clId="Web-{046621AE-F399-4F9F-B87F-0CE5C6F8D854}" dt="2019-10-13T15:24:17.534" v="69"/>
          <ac:cxnSpMkLst>
            <pc:docMk/>
            <pc:sldMk cId="1237696269" sldId="258"/>
            <ac:cxnSpMk id="1328" creationId="{B0C5FAF3-079E-4D5F-A6DA-2C1D7FE626D2}"/>
          </ac:cxnSpMkLst>
        </pc:cxnChg>
        <pc:cxnChg chg="del">
          <ac:chgData name="Guest User" userId="" providerId="Windows Live" clId="Web-{046621AE-F399-4F9F-B87F-0CE5C6F8D854}" dt="2019-10-13T15:24:12.300" v="66"/>
          <ac:cxnSpMkLst>
            <pc:docMk/>
            <pc:sldMk cId="1237696269" sldId="258"/>
            <ac:cxnSpMk id="1329" creationId="{4ED95381-7E4F-4473-AB6C-F6A45971F8D0}"/>
          </ac:cxnSpMkLst>
        </pc:cxnChg>
      </pc:sldChg>
      <pc:sldChg chg="add del replId">
        <pc:chgData name="Guest User" userId="" providerId="Windows Live" clId="Web-{046621AE-F399-4F9F-B87F-0CE5C6F8D854}" dt="2019-10-13T15:25:01.377" v="73"/>
        <pc:sldMkLst>
          <pc:docMk/>
          <pc:sldMk cId="2378297733" sldId="25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F6E02D-8985-45E5-8AF7-DBC89080E523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A23E8014-2280-4BF7-B6B2-5F4E154588DD}">
      <dgm:prSet phldrT="[Text]"/>
      <dgm:spPr/>
      <dgm:t>
        <a:bodyPr/>
        <a:lstStyle/>
        <a:p>
          <a:r>
            <a:rPr lang="en-US" dirty="0"/>
            <a:t>Week 6</a:t>
          </a:r>
          <a:endParaRPr lang="en-IN" dirty="0"/>
        </a:p>
      </dgm:t>
    </dgm:pt>
    <dgm:pt modelId="{5B3C2803-DEAA-4813-AF39-C0EF127F1ED8}" type="parTrans" cxnId="{114D7DB7-3FB6-4C83-B9BA-9D42F99E98FE}">
      <dgm:prSet/>
      <dgm:spPr/>
      <dgm:t>
        <a:bodyPr/>
        <a:lstStyle/>
        <a:p>
          <a:endParaRPr lang="en-IN"/>
        </a:p>
      </dgm:t>
    </dgm:pt>
    <dgm:pt modelId="{ECB2BB09-DDC0-4468-9B88-93FDBC1C67DD}" type="sibTrans" cxnId="{114D7DB7-3FB6-4C83-B9BA-9D42F99E98FE}">
      <dgm:prSet/>
      <dgm:spPr/>
      <dgm:t>
        <a:bodyPr/>
        <a:lstStyle/>
        <a:p>
          <a:endParaRPr lang="en-IN"/>
        </a:p>
      </dgm:t>
    </dgm:pt>
    <dgm:pt modelId="{772329E9-9573-477F-B2FA-8FD8F23E3875}">
      <dgm:prSet phldrT="[Text]"/>
      <dgm:spPr/>
      <dgm:t>
        <a:bodyPr/>
        <a:lstStyle/>
        <a:p>
          <a:r>
            <a:rPr lang="en-US"/>
            <a:t>Finalize Architecture</a:t>
          </a:r>
          <a:endParaRPr lang="en-IN"/>
        </a:p>
      </dgm:t>
    </dgm:pt>
    <dgm:pt modelId="{C759BD36-9E78-4209-948C-4B190B4803A1}" type="parTrans" cxnId="{AE86189E-FBAF-463A-B59C-B0D9A6DF8512}">
      <dgm:prSet/>
      <dgm:spPr/>
      <dgm:t>
        <a:bodyPr/>
        <a:lstStyle/>
        <a:p>
          <a:endParaRPr lang="en-IN"/>
        </a:p>
      </dgm:t>
    </dgm:pt>
    <dgm:pt modelId="{2279001C-197D-4485-9D18-80673BDCA568}" type="sibTrans" cxnId="{AE86189E-FBAF-463A-B59C-B0D9A6DF8512}">
      <dgm:prSet/>
      <dgm:spPr/>
      <dgm:t>
        <a:bodyPr/>
        <a:lstStyle/>
        <a:p>
          <a:endParaRPr lang="en-IN"/>
        </a:p>
      </dgm:t>
    </dgm:pt>
    <dgm:pt modelId="{AC6FCAA0-C6C3-428D-A55E-EB9D700B5EB4}">
      <dgm:prSet phldrT="[Text]"/>
      <dgm:spPr/>
      <dgm:t>
        <a:bodyPr/>
        <a:lstStyle/>
        <a:p>
          <a:r>
            <a:rPr lang="en-US"/>
            <a:t>Finalize Technologies</a:t>
          </a:r>
          <a:endParaRPr lang="en-IN"/>
        </a:p>
      </dgm:t>
    </dgm:pt>
    <dgm:pt modelId="{30DED980-061A-4331-8B5F-A1754B4659B0}" type="parTrans" cxnId="{6E480BC3-C676-465E-ADBE-2DEE03D604E0}">
      <dgm:prSet/>
      <dgm:spPr/>
      <dgm:t>
        <a:bodyPr/>
        <a:lstStyle/>
        <a:p>
          <a:endParaRPr lang="en-IN"/>
        </a:p>
      </dgm:t>
    </dgm:pt>
    <dgm:pt modelId="{7E35DB2B-2D09-4791-8F0C-5D09ABE6A701}" type="sibTrans" cxnId="{6E480BC3-C676-465E-ADBE-2DEE03D604E0}">
      <dgm:prSet/>
      <dgm:spPr/>
      <dgm:t>
        <a:bodyPr/>
        <a:lstStyle/>
        <a:p>
          <a:endParaRPr lang="en-IN"/>
        </a:p>
      </dgm:t>
    </dgm:pt>
    <dgm:pt modelId="{B54E85D4-8461-47F5-AFA7-2F80579A1EBA}">
      <dgm:prSet phldrT="[Text]" phldr="0"/>
      <dgm:spPr/>
      <dgm:t>
        <a:bodyPr/>
        <a:lstStyle/>
        <a:p>
          <a:pPr rtl="0"/>
          <a:r>
            <a:rPr lang="en-IN">
              <a:latin typeface="Calibri Light" panose="020F0302020204030204"/>
            </a:rPr>
            <a:t>Week 7</a:t>
          </a:r>
          <a:endParaRPr lang="en-IN"/>
        </a:p>
      </dgm:t>
    </dgm:pt>
    <dgm:pt modelId="{542F2CF8-0CE0-4290-9D2E-AE77A40B0527}" type="parTrans" cxnId="{FE2F7E32-2355-4C7F-8949-864D53E6BDC9}">
      <dgm:prSet/>
      <dgm:spPr/>
      <dgm:t>
        <a:bodyPr/>
        <a:lstStyle/>
        <a:p>
          <a:endParaRPr lang="en-IN"/>
        </a:p>
      </dgm:t>
    </dgm:pt>
    <dgm:pt modelId="{C1CA91E9-56D9-45F0-865C-86A9792DAAEA}" type="sibTrans" cxnId="{FE2F7E32-2355-4C7F-8949-864D53E6BDC9}">
      <dgm:prSet/>
      <dgm:spPr/>
      <dgm:t>
        <a:bodyPr/>
        <a:lstStyle/>
        <a:p>
          <a:endParaRPr lang="en-IN"/>
        </a:p>
      </dgm:t>
    </dgm:pt>
    <dgm:pt modelId="{AE6EA962-3B97-4386-BDBD-19EC26D07787}">
      <dgm:prSet phldrT="[Text]" phldr="0"/>
      <dgm:spPr/>
      <dgm:t>
        <a:bodyPr/>
        <a:lstStyle/>
        <a:p>
          <a:pPr rtl="0"/>
          <a:r>
            <a:rPr lang="en-IN">
              <a:latin typeface="Calibri Light" panose="020F0302020204030204"/>
            </a:rPr>
            <a:t>Define use cases</a:t>
          </a:r>
          <a:endParaRPr lang="en-IN"/>
        </a:p>
      </dgm:t>
    </dgm:pt>
    <dgm:pt modelId="{A0EE2AA7-AC24-49DE-9C1E-E4E4D139FAD5}" type="parTrans" cxnId="{422D2BC8-F3D9-4E6E-9314-F9A1CBC24D41}">
      <dgm:prSet/>
      <dgm:spPr/>
      <dgm:t>
        <a:bodyPr/>
        <a:lstStyle/>
        <a:p>
          <a:endParaRPr lang="en-IN"/>
        </a:p>
      </dgm:t>
    </dgm:pt>
    <dgm:pt modelId="{B03C778B-6D14-487C-9E1B-BB5393E59E5F}" type="sibTrans" cxnId="{422D2BC8-F3D9-4E6E-9314-F9A1CBC24D41}">
      <dgm:prSet/>
      <dgm:spPr/>
      <dgm:t>
        <a:bodyPr/>
        <a:lstStyle/>
        <a:p>
          <a:endParaRPr lang="en-IN"/>
        </a:p>
      </dgm:t>
    </dgm:pt>
    <dgm:pt modelId="{C55AA95E-3FE2-4A1B-9F1A-4E6F113A2B5D}">
      <dgm:prSet phldrT="[Text]" phldr="0"/>
      <dgm:spPr/>
      <dgm:t>
        <a:bodyPr/>
        <a:lstStyle/>
        <a:p>
          <a:pPr rtl="0"/>
          <a:r>
            <a:rPr lang="en-IN">
              <a:latin typeface="Calibri Light" panose="020F0302020204030204"/>
            </a:rPr>
            <a:t>Develop test cases</a:t>
          </a:r>
          <a:endParaRPr lang="en-IN"/>
        </a:p>
      </dgm:t>
    </dgm:pt>
    <dgm:pt modelId="{66110AA9-014A-493A-AFCF-CD40DA55D64D}" type="parTrans" cxnId="{5CA33124-B7E1-4662-BA81-F29E7C7740C4}">
      <dgm:prSet/>
      <dgm:spPr/>
      <dgm:t>
        <a:bodyPr/>
        <a:lstStyle/>
        <a:p>
          <a:endParaRPr lang="en-IN"/>
        </a:p>
      </dgm:t>
    </dgm:pt>
    <dgm:pt modelId="{6E114C5F-3C83-4BCA-B37D-1454FAAC9B76}" type="sibTrans" cxnId="{5CA33124-B7E1-4662-BA81-F29E7C7740C4}">
      <dgm:prSet/>
      <dgm:spPr/>
      <dgm:t>
        <a:bodyPr/>
        <a:lstStyle/>
        <a:p>
          <a:endParaRPr lang="en-IN"/>
        </a:p>
      </dgm:t>
    </dgm:pt>
    <dgm:pt modelId="{996F65F6-81FC-4A8C-A9E4-DD57410793D9}">
      <dgm:prSet phldrT="[Text]" phldr="0"/>
      <dgm:spPr/>
      <dgm:t>
        <a:bodyPr/>
        <a:lstStyle/>
        <a:p>
          <a:pPr rtl="0"/>
          <a:r>
            <a:rPr lang="en-IN">
              <a:latin typeface="Calibri Light" panose="020F0302020204030204"/>
            </a:rPr>
            <a:t>Write unit tests</a:t>
          </a:r>
          <a:endParaRPr lang="en-IN"/>
        </a:p>
      </dgm:t>
    </dgm:pt>
    <dgm:pt modelId="{993A3B68-6259-4069-9650-03C2618B3092}" type="parTrans" cxnId="{DFCE43CD-A439-4ACA-935A-9AAD5F8313EB}">
      <dgm:prSet/>
      <dgm:spPr/>
      <dgm:t>
        <a:bodyPr/>
        <a:lstStyle/>
        <a:p>
          <a:endParaRPr lang="en-IN"/>
        </a:p>
      </dgm:t>
    </dgm:pt>
    <dgm:pt modelId="{851A67E9-E0BD-4407-B516-B90EDA39EFCC}" type="sibTrans" cxnId="{DFCE43CD-A439-4ACA-935A-9AAD5F8313EB}">
      <dgm:prSet/>
      <dgm:spPr/>
      <dgm:t>
        <a:bodyPr/>
        <a:lstStyle/>
        <a:p>
          <a:endParaRPr lang="en-IN"/>
        </a:p>
      </dgm:t>
    </dgm:pt>
    <dgm:pt modelId="{E0E1BB27-6D78-48A6-84EC-DADB77B58296}">
      <dgm:prSet phldrT="[Text]" phldr="0"/>
      <dgm:spPr/>
      <dgm:t>
        <a:bodyPr/>
        <a:lstStyle/>
        <a:p>
          <a:pPr rtl="0"/>
          <a:r>
            <a:rPr lang="en-IN">
              <a:latin typeface="Calibri Light" panose="020F0302020204030204"/>
            </a:rPr>
            <a:t>Week 8</a:t>
          </a:r>
          <a:endParaRPr lang="en-IN"/>
        </a:p>
      </dgm:t>
    </dgm:pt>
    <dgm:pt modelId="{9658D8FE-D26D-4BCE-84AC-9BAADC7623D3}" type="parTrans" cxnId="{7966D051-E37E-463C-9EE8-8CD2EBDFE8FB}">
      <dgm:prSet/>
      <dgm:spPr/>
      <dgm:t>
        <a:bodyPr/>
        <a:lstStyle/>
        <a:p>
          <a:endParaRPr lang="en-IN"/>
        </a:p>
      </dgm:t>
    </dgm:pt>
    <dgm:pt modelId="{41A76C4D-3672-4A0C-A0C1-06B41AEFF5E1}" type="sibTrans" cxnId="{7966D051-E37E-463C-9EE8-8CD2EBDFE8FB}">
      <dgm:prSet/>
      <dgm:spPr/>
      <dgm:t>
        <a:bodyPr/>
        <a:lstStyle/>
        <a:p>
          <a:endParaRPr lang="en-IN"/>
        </a:p>
      </dgm:t>
    </dgm:pt>
    <dgm:pt modelId="{A0B3BA5C-9081-4147-922C-FB96E3A1DE4D}">
      <dgm:prSet phldrT="[Text]" phldr="0"/>
      <dgm:spPr/>
      <dgm:t>
        <a:bodyPr/>
        <a:lstStyle/>
        <a:p>
          <a:pPr algn="just"/>
          <a:r>
            <a:rPr lang="en-IN">
              <a:latin typeface="Calibri Light" panose="020F0302020204030204"/>
            </a:rPr>
            <a:t>Development Phase 1</a:t>
          </a:r>
          <a:endParaRPr lang="en-IN"/>
        </a:p>
      </dgm:t>
    </dgm:pt>
    <dgm:pt modelId="{DABC1CCE-A9EB-4A31-9DDC-0BC4BCDCE029}" type="parTrans" cxnId="{E96B9A62-C40A-4845-A4C5-857BCCA04013}">
      <dgm:prSet/>
      <dgm:spPr/>
      <dgm:t>
        <a:bodyPr/>
        <a:lstStyle/>
        <a:p>
          <a:endParaRPr lang="en-IN"/>
        </a:p>
      </dgm:t>
    </dgm:pt>
    <dgm:pt modelId="{70AA3685-E8EA-457B-B54B-8FECAA1498B9}" type="sibTrans" cxnId="{E96B9A62-C40A-4845-A4C5-857BCCA04013}">
      <dgm:prSet/>
      <dgm:spPr/>
      <dgm:t>
        <a:bodyPr/>
        <a:lstStyle/>
        <a:p>
          <a:endParaRPr lang="en-IN"/>
        </a:p>
      </dgm:t>
    </dgm:pt>
    <dgm:pt modelId="{B41737A6-A0BD-4C15-BA4C-36605A00B511}">
      <dgm:prSet phldrT="[Text]"/>
      <dgm:spPr/>
      <dgm:t>
        <a:bodyPr/>
        <a:lstStyle/>
        <a:p>
          <a:r>
            <a:rPr lang="en-US"/>
            <a:t>Week </a:t>
          </a:r>
          <a:r>
            <a:rPr lang="en-US">
              <a:latin typeface="Calibri Light" panose="020F0302020204030204"/>
            </a:rPr>
            <a:t>5</a:t>
          </a:r>
          <a:endParaRPr lang="en-IN"/>
        </a:p>
      </dgm:t>
    </dgm:pt>
    <dgm:pt modelId="{C954DBCA-B21C-4AC4-9FD9-83BCE7095292}" type="parTrans" cxnId="{DF2AEB93-55C0-40F9-8961-36ED876F2C23}">
      <dgm:prSet/>
      <dgm:spPr/>
      <dgm:t>
        <a:bodyPr/>
        <a:lstStyle/>
        <a:p>
          <a:endParaRPr lang="en-IN"/>
        </a:p>
      </dgm:t>
    </dgm:pt>
    <dgm:pt modelId="{9AE18DE2-01CC-49C0-B5B4-C02F16E4A530}" type="sibTrans" cxnId="{DF2AEB93-55C0-40F9-8961-36ED876F2C23}">
      <dgm:prSet/>
      <dgm:spPr/>
      <dgm:t>
        <a:bodyPr/>
        <a:lstStyle/>
        <a:p>
          <a:endParaRPr lang="en-IN"/>
        </a:p>
      </dgm:t>
    </dgm:pt>
    <dgm:pt modelId="{94AFF240-9581-4150-A616-9B437FA513F8}">
      <dgm:prSet phldrT="[Text]"/>
      <dgm:spPr/>
      <dgm:t>
        <a:bodyPr/>
        <a:lstStyle/>
        <a:p>
          <a:r>
            <a:rPr lang="en-US"/>
            <a:t>Project Proposal</a:t>
          </a:r>
          <a:endParaRPr lang="en-IN"/>
        </a:p>
      </dgm:t>
    </dgm:pt>
    <dgm:pt modelId="{13EB4329-33BE-4FC4-828B-39C743410E87}" type="parTrans" cxnId="{13DC0155-A6AF-448E-B81E-81C617CC18EC}">
      <dgm:prSet/>
      <dgm:spPr/>
      <dgm:t>
        <a:bodyPr/>
        <a:lstStyle/>
        <a:p>
          <a:endParaRPr lang="en-IN"/>
        </a:p>
      </dgm:t>
    </dgm:pt>
    <dgm:pt modelId="{76FE942F-EA8F-4B8E-8E4F-D023A4A5208E}" type="sibTrans" cxnId="{13DC0155-A6AF-448E-B81E-81C617CC18EC}">
      <dgm:prSet/>
      <dgm:spPr/>
      <dgm:t>
        <a:bodyPr/>
        <a:lstStyle/>
        <a:p>
          <a:endParaRPr lang="en-IN"/>
        </a:p>
      </dgm:t>
    </dgm:pt>
    <dgm:pt modelId="{49B5CAF9-D42C-4D78-9C84-24621812F52B}">
      <dgm:prSet phldrT="[Text]"/>
      <dgm:spPr/>
      <dgm:t>
        <a:bodyPr/>
        <a:lstStyle/>
        <a:p>
          <a:r>
            <a:rPr lang="en-US"/>
            <a:t>Create report</a:t>
          </a:r>
          <a:endParaRPr lang="en-IN"/>
        </a:p>
      </dgm:t>
    </dgm:pt>
    <dgm:pt modelId="{14028294-4A86-4FB4-BDD9-7496FBF9DF24}" type="parTrans" cxnId="{D580D4E6-1F3F-4CA1-9F0C-463DA06E77B6}">
      <dgm:prSet/>
      <dgm:spPr/>
      <dgm:t>
        <a:bodyPr/>
        <a:lstStyle/>
        <a:p>
          <a:endParaRPr lang="en-IN"/>
        </a:p>
      </dgm:t>
    </dgm:pt>
    <dgm:pt modelId="{2FACBD07-A0F9-4CE5-A1B6-606364DBF094}" type="sibTrans" cxnId="{D580D4E6-1F3F-4CA1-9F0C-463DA06E77B6}">
      <dgm:prSet/>
      <dgm:spPr/>
      <dgm:t>
        <a:bodyPr/>
        <a:lstStyle/>
        <a:p>
          <a:endParaRPr lang="en-IN"/>
        </a:p>
      </dgm:t>
    </dgm:pt>
    <dgm:pt modelId="{B2AC8A76-E08E-40F0-95EA-03EC230CAE07}">
      <dgm:prSet phldrT="[Text]"/>
      <dgm:spPr/>
      <dgm:t>
        <a:bodyPr/>
        <a:lstStyle/>
        <a:p>
          <a:r>
            <a:rPr lang="en-US"/>
            <a:t>Assign components from Architecture to team members</a:t>
          </a:r>
          <a:endParaRPr lang="en-IN"/>
        </a:p>
      </dgm:t>
    </dgm:pt>
    <dgm:pt modelId="{D2DAF3B4-B2CF-4BD8-AA23-707AC611646D}" type="parTrans" cxnId="{1D5EFF43-E6C4-49E7-8BBB-7461F0217D0C}">
      <dgm:prSet/>
      <dgm:spPr/>
      <dgm:t>
        <a:bodyPr/>
        <a:lstStyle/>
        <a:p>
          <a:endParaRPr lang="en-IN"/>
        </a:p>
      </dgm:t>
    </dgm:pt>
    <dgm:pt modelId="{FF60AF20-703B-49D7-9CF2-17E7A2973B89}" type="sibTrans" cxnId="{1D5EFF43-E6C4-49E7-8BBB-7461F0217D0C}">
      <dgm:prSet/>
      <dgm:spPr/>
      <dgm:t>
        <a:bodyPr/>
        <a:lstStyle/>
        <a:p>
          <a:endParaRPr lang="en-IN"/>
        </a:p>
      </dgm:t>
    </dgm:pt>
    <dgm:pt modelId="{333FE6E1-F35D-4A4B-A509-CCFC55A0D40C}">
      <dgm:prSet phldr="0"/>
      <dgm:spPr/>
      <dgm:t>
        <a:bodyPr/>
        <a:lstStyle/>
        <a:p>
          <a:pPr algn="just" rtl="0"/>
          <a:r>
            <a:rPr lang="en-IN">
              <a:latin typeface="Calibri Light" panose="020F0302020204030204"/>
            </a:rPr>
            <a:t>POC on Recommendation Algorithms</a:t>
          </a:r>
        </a:p>
      </dgm:t>
    </dgm:pt>
    <dgm:pt modelId="{D8F1D436-1462-4C80-AD48-659E3AEAA0A2}" type="parTrans" cxnId="{AA8B09B4-7BDB-4BAC-803D-E93883693410}">
      <dgm:prSet/>
      <dgm:spPr/>
      <dgm:t>
        <a:bodyPr/>
        <a:lstStyle/>
        <a:p>
          <a:endParaRPr lang="en-IN"/>
        </a:p>
      </dgm:t>
    </dgm:pt>
    <dgm:pt modelId="{D20D5553-D767-4DFE-85F7-83FF53E22BA1}" type="sibTrans" cxnId="{AA8B09B4-7BDB-4BAC-803D-E93883693410}">
      <dgm:prSet/>
      <dgm:spPr/>
      <dgm:t>
        <a:bodyPr/>
        <a:lstStyle/>
        <a:p>
          <a:endParaRPr lang="en-IN"/>
        </a:p>
      </dgm:t>
    </dgm:pt>
    <dgm:pt modelId="{D532544C-0F47-4CFB-A7AA-EF8D6BD401D7}">
      <dgm:prSet phldr="0"/>
      <dgm:spPr/>
      <dgm:t>
        <a:bodyPr/>
        <a:lstStyle/>
        <a:p>
          <a:pPr algn="just" rtl="0"/>
          <a:r>
            <a:rPr lang="en-IN">
              <a:latin typeface="Calibri Light" panose="020F0302020204030204"/>
            </a:rPr>
            <a:t> Week 9</a:t>
          </a:r>
        </a:p>
      </dgm:t>
    </dgm:pt>
    <dgm:pt modelId="{0B44C852-2B1B-48C8-BE56-49D1154D5BFE}" type="parTrans" cxnId="{D8B4F889-42BB-4243-BB0F-0E8BBAFA70EA}">
      <dgm:prSet/>
      <dgm:spPr/>
      <dgm:t>
        <a:bodyPr/>
        <a:lstStyle/>
        <a:p>
          <a:endParaRPr lang="en-IN"/>
        </a:p>
      </dgm:t>
    </dgm:pt>
    <dgm:pt modelId="{E1745553-2E80-44CB-9199-4A875E413388}" type="sibTrans" cxnId="{D8B4F889-42BB-4243-BB0F-0E8BBAFA70EA}">
      <dgm:prSet/>
      <dgm:spPr/>
      <dgm:t>
        <a:bodyPr/>
        <a:lstStyle/>
        <a:p>
          <a:endParaRPr lang="en-IN"/>
        </a:p>
      </dgm:t>
    </dgm:pt>
    <dgm:pt modelId="{368C22BD-8398-4BDE-8D5F-635B9D3956C2}">
      <dgm:prSet phldr="0"/>
      <dgm:spPr/>
      <dgm:t>
        <a:bodyPr/>
        <a:lstStyle/>
        <a:p>
          <a:pPr algn="just" rtl="0"/>
          <a:r>
            <a:rPr lang="en-IN">
              <a:latin typeface="Calibri Light" panose="020F0302020204030204"/>
            </a:rPr>
            <a:t>Integration and Deployment </a:t>
          </a:r>
        </a:p>
      </dgm:t>
    </dgm:pt>
    <dgm:pt modelId="{57BBB9D8-B6F2-4B44-A09E-B91098D32C9D}" type="parTrans" cxnId="{8C16A33D-3FAB-4EDA-9C8E-FD41A2A02519}">
      <dgm:prSet/>
      <dgm:spPr/>
      <dgm:t>
        <a:bodyPr/>
        <a:lstStyle/>
        <a:p>
          <a:endParaRPr lang="en-IN"/>
        </a:p>
      </dgm:t>
    </dgm:pt>
    <dgm:pt modelId="{A956A2CE-12DF-4BE0-9F73-B82B4127FA39}" type="sibTrans" cxnId="{8C16A33D-3FAB-4EDA-9C8E-FD41A2A02519}">
      <dgm:prSet/>
      <dgm:spPr/>
      <dgm:t>
        <a:bodyPr/>
        <a:lstStyle/>
        <a:p>
          <a:endParaRPr lang="en-IN"/>
        </a:p>
      </dgm:t>
    </dgm:pt>
    <dgm:pt modelId="{2DA1F162-6D3D-46DA-BAC4-9D0C7F3D6107}">
      <dgm:prSet phldr="0"/>
      <dgm:spPr/>
      <dgm:t>
        <a:bodyPr/>
        <a:lstStyle/>
        <a:p>
          <a:pPr algn="just" rtl="0"/>
          <a:r>
            <a:rPr lang="en-IN">
              <a:latin typeface="Calibri Light" panose="020F0302020204030204"/>
            </a:rPr>
            <a:t>Week 10</a:t>
          </a:r>
        </a:p>
      </dgm:t>
    </dgm:pt>
    <dgm:pt modelId="{D2A2139B-1AC9-4CA5-A39A-58F4D5AFD69E}" type="parTrans" cxnId="{3C0AD068-8B68-4818-8B66-52BD9EEB3DB9}">
      <dgm:prSet/>
      <dgm:spPr/>
      <dgm:t>
        <a:bodyPr/>
        <a:lstStyle/>
        <a:p>
          <a:endParaRPr lang="en-IN"/>
        </a:p>
      </dgm:t>
    </dgm:pt>
    <dgm:pt modelId="{C43BFBF7-02A0-470E-9805-5E518BD3888C}" type="sibTrans" cxnId="{3C0AD068-8B68-4818-8B66-52BD9EEB3DB9}">
      <dgm:prSet/>
      <dgm:spPr/>
      <dgm:t>
        <a:bodyPr/>
        <a:lstStyle/>
        <a:p>
          <a:endParaRPr lang="en-IN"/>
        </a:p>
      </dgm:t>
    </dgm:pt>
    <dgm:pt modelId="{2F611161-8887-4E7E-88EC-0387E08C4D49}">
      <dgm:prSet phldr="0"/>
      <dgm:spPr/>
      <dgm:t>
        <a:bodyPr/>
        <a:lstStyle/>
        <a:p>
          <a:pPr algn="just" rtl="0"/>
          <a:r>
            <a:rPr lang="en-IN">
              <a:latin typeface="Calibri Light" panose="020F0302020204030204"/>
            </a:rPr>
            <a:t>Testing, Bug Smashing and refinement</a:t>
          </a:r>
        </a:p>
      </dgm:t>
    </dgm:pt>
    <dgm:pt modelId="{A0A6539F-345A-40D2-8C4A-D5B71C58CDC0}" type="parTrans" cxnId="{4DA2B710-B082-4826-BB13-DF93CF945E85}">
      <dgm:prSet/>
      <dgm:spPr/>
      <dgm:t>
        <a:bodyPr/>
        <a:lstStyle/>
        <a:p>
          <a:endParaRPr lang="en-IN"/>
        </a:p>
      </dgm:t>
    </dgm:pt>
    <dgm:pt modelId="{64CD296F-B126-4B08-AC88-4112225A5621}" type="sibTrans" cxnId="{4DA2B710-B082-4826-BB13-DF93CF945E85}">
      <dgm:prSet/>
      <dgm:spPr/>
      <dgm:t>
        <a:bodyPr/>
        <a:lstStyle/>
        <a:p>
          <a:endParaRPr lang="en-IN"/>
        </a:p>
      </dgm:t>
    </dgm:pt>
    <dgm:pt modelId="{C554D066-D0E7-4BB9-9ADA-FB9FFCE60F76}">
      <dgm:prSet phldr="0"/>
      <dgm:spPr/>
      <dgm:t>
        <a:bodyPr/>
        <a:lstStyle/>
        <a:p>
          <a:pPr algn="just" rtl="0"/>
          <a:r>
            <a:rPr lang="en-IN">
              <a:latin typeface="Calibri Light" panose="020F0302020204030204"/>
            </a:rPr>
            <a:t>Week 11</a:t>
          </a:r>
        </a:p>
      </dgm:t>
    </dgm:pt>
    <dgm:pt modelId="{84005FD9-7EC3-40B0-B23A-C693B99A1A47}" type="parTrans" cxnId="{FB7D1F15-DB64-4217-BFA3-F4A737FE857B}">
      <dgm:prSet/>
      <dgm:spPr/>
      <dgm:t>
        <a:bodyPr/>
        <a:lstStyle/>
        <a:p>
          <a:endParaRPr lang="en-IN"/>
        </a:p>
      </dgm:t>
    </dgm:pt>
    <dgm:pt modelId="{99492C1B-A8D6-46BE-8E1C-F1D510DC246F}" type="sibTrans" cxnId="{FB7D1F15-DB64-4217-BFA3-F4A737FE857B}">
      <dgm:prSet/>
      <dgm:spPr/>
      <dgm:t>
        <a:bodyPr/>
        <a:lstStyle/>
        <a:p>
          <a:endParaRPr lang="en-IN"/>
        </a:p>
      </dgm:t>
    </dgm:pt>
    <dgm:pt modelId="{32236F5E-50E0-41EB-85B9-A08629C07F1F}">
      <dgm:prSet phldr="0"/>
      <dgm:spPr/>
      <dgm:t>
        <a:bodyPr/>
        <a:lstStyle/>
        <a:p>
          <a:pPr algn="just" rtl="0"/>
          <a:r>
            <a:rPr lang="en-IN">
              <a:latin typeface="Calibri Light" panose="020F0302020204030204"/>
            </a:rPr>
            <a:t>Report writing</a:t>
          </a:r>
        </a:p>
      </dgm:t>
    </dgm:pt>
    <dgm:pt modelId="{F4ABEAC2-FD56-4546-9714-CBC79C4EE876}" type="parTrans" cxnId="{BF489186-8BC9-4BB0-93D1-382F05DD778D}">
      <dgm:prSet/>
      <dgm:spPr/>
      <dgm:t>
        <a:bodyPr/>
        <a:lstStyle/>
        <a:p>
          <a:endParaRPr lang="en-IN"/>
        </a:p>
      </dgm:t>
    </dgm:pt>
    <dgm:pt modelId="{3A231B22-5194-458F-A14A-91415ABB6BB6}" type="sibTrans" cxnId="{BF489186-8BC9-4BB0-93D1-382F05DD778D}">
      <dgm:prSet/>
      <dgm:spPr/>
      <dgm:t>
        <a:bodyPr/>
        <a:lstStyle/>
        <a:p>
          <a:endParaRPr lang="en-IN"/>
        </a:p>
      </dgm:t>
    </dgm:pt>
    <dgm:pt modelId="{A9873758-0173-4498-AA1D-299333400F71}">
      <dgm:prSet phldr="0"/>
      <dgm:spPr/>
      <dgm:t>
        <a:bodyPr/>
        <a:lstStyle/>
        <a:p>
          <a:r>
            <a:rPr lang="en-IN">
              <a:latin typeface="Calibri Light" panose="020F0302020204030204"/>
            </a:rPr>
            <a:t>Development Phase 2</a:t>
          </a:r>
          <a:endParaRPr lang="en-US"/>
        </a:p>
      </dgm:t>
    </dgm:pt>
    <dgm:pt modelId="{17699DD9-4B62-4D33-98A9-6DBDE84576D9}" type="parTrans" cxnId="{90EA9058-AD24-4BFC-8214-40895D03CF81}">
      <dgm:prSet/>
      <dgm:spPr/>
      <dgm:t>
        <a:bodyPr/>
        <a:lstStyle/>
        <a:p>
          <a:endParaRPr lang="en-IN"/>
        </a:p>
      </dgm:t>
    </dgm:pt>
    <dgm:pt modelId="{0FC2ADCE-7B40-48DD-A863-F71BCEA93E8B}" type="sibTrans" cxnId="{90EA9058-AD24-4BFC-8214-40895D03CF81}">
      <dgm:prSet/>
      <dgm:spPr/>
      <dgm:t>
        <a:bodyPr/>
        <a:lstStyle/>
        <a:p>
          <a:endParaRPr lang="en-IN"/>
        </a:p>
      </dgm:t>
    </dgm:pt>
    <dgm:pt modelId="{D2CE2D74-171F-438E-B9EF-145974CC41AB}" type="pres">
      <dgm:prSet presAssocID="{FCF6E02D-8985-45E5-8AF7-DBC89080E523}" presName="linearFlow" presStyleCnt="0">
        <dgm:presLayoutVars>
          <dgm:dir/>
          <dgm:animLvl val="lvl"/>
          <dgm:resizeHandles val="exact"/>
        </dgm:presLayoutVars>
      </dgm:prSet>
      <dgm:spPr/>
    </dgm:pt>
    <dgm:pt modelId="{0396AE93-9713-4D89-A129-B6713DEE32DB}" type="pres">
      <dgm:prSet presAssocID="{B41737A6-A0BD-4C15-BA4C-36605A00B511}" presName="composite" presStyleCnt="0"/>
      <dgm:spPr/>
    </dgm:pt>
    <dgm:pt modelId="{BC18ACC8-0638-44CA-8101-5EE9FC928F66}" type="pres">
      <dgm:prSet presAssocID="{B41737A6-A0BD-4C15-BA4C-36605A00B511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F90748F8-4314-46CE-8B9C-758EA1EFECB4}" type="pres">
      <dgm:prSet presAssocID="{B41737A6-A0BD-4C15-BA4C-36605A00B511}" presName="descendantText" presStyleLbl="alignAcc1" presStyleIdx="0" presStyleCnt="7">
        <dgm:presLayoutVars>
          <dgm:bulletEnabled val="1"/>
        </dgm:presLayoutVars>
      </dgm:prSet>
      <dgm:spPr/>
    </dgm:pt>
    <dgm:pt modelId="{ACE9B94A-06F3-4E7B-ACB7-8E545CE3D5C1}" type="pres">
      <dgm:prSet presAssocID="{9AE18DE2-01CC-49C0-B5B4-C02F16E4A530}" presName="sp" presStyleCnt="0"/>
      <dgm:spPr/>
    </dgm:pt>
    <dgm:pt modelId="{2CAAB39A-F196-45A5-B194-5196BB020E19}" type="pres">
      <dgm:prSet presAssocID="{A23E8014-2280-4BF7-B6B2-5F4E154588DD}" presName="composite" presStyleCnt="0"/>
      <dgm:spPr/>
    </dgm:pt>
    <dgm:pt modelId="{31508E5A-AA57-4970-878F-CDCC8C0D3CCC}" type="pres">
      <dgm:prSet presAssocID="{A23E8014-2280-4BF7-B6B2-5F4E154588DD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0771A605-C96E-4EAE-AAA8-865BBB9B7F81}" type="pres">
      <dgm:prSet presAssocID="{A23E8014-2280-4BF7-B6B2-5F4E154588DD}" presName="descendantText" presStyleLbl="alignAcc1" presStyleIdx="1" presStyleCnt="7">
        <dgm:presLayoutVars>
          <dgm:bulletEnabled val="1"/>
        </dgm:presLayoutVars>
      </dgm:prSet>
      <dgm:spPr/>
    </dgm:pt>
    <dgm:pt modelId="{28E70CE9-1999-4951-A5BD-49268B7EA0BC}" type="pres">
      <dgm:prSet presAssocID="{ECB2BB09-DDC0-4468-9B88-93FDBC1C67DD}" presName="sp" presStyleCnt="0"/>
      <dgm:spPr/>
    </dgm:pt>
    <dgm:pt modelId="{73CBF84D-F5FD-4BFA-AF48-8868295E1E18}" type="pres">
      <dgm:prSet presAssocID="{B54E85D4-8461-47F5-AFA7-2F80579A1EBA}" presName="composite" presStyleCnt="0"/>
      <dgm:spPr/>
    </dgm:pt>
    <dgm:pt modelId="{9A2AC70B-0891-4C71-8622-DB7972FDB5F4}" type="pres">
      <dgm:prSet presAssocID="{B54E85D4-8461-47F5-AFA7-2F80579A1EBA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A5D9C6F0-77CD-4F90-8DDF-C059E182B03D}" type="pres">
      <dgm:prSet presAssocID="{B54E85D4-8461-47F5-AFA7-2F80579A1EBA}" presName="descendantText" presStyleLbl="alignAcc1" presStyleIdx="2" presStyleCnt="7" custLinFactNeighborX="0">
        <dgm:presLayoutVars>
          <dgm:bulletEnabled val="1"/>
        </dgm:presLayoutVars>
      </dgm:prSet>
      <dgm:spPr/>
    </dgm:pt>
    <dgm:pt modelId="{0E5FBFE1-2887-475D-AA1D-E16CF2EA8B59}" type="pres">
      <dgm:prSet presAssocID="{C1CA91E9-56D9-45F0-865C-86A9792DAAEA}" presName="sp" presStyleCnt="0"/>
      <dgm:spPr/>
    </dgm:pt>
    <dgm:pt modelId="{F313668B-9624-43A4-8397-D8D312BB03DC}" type="pres">
      <dgm:prSet presAssocID="{E0E1BB27-6D78-48A6-84EC-DADB77B58296}" presName="composite" presStyleCnt="0"/>
      <dgm:spPr/>
    </dgm:pt>
    <dgm:pt modelId="{0E2BAD35-D9F0-42FB-83C9-1B1B864656A3}" type="pres">
      <dgm:prSet presAssocID="{E0E1BB27-6D78-48A6-84EC-DADB77B58296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E55BDA67-D936-4D07-B7D4-C81A3C28EE80}" type="pres">
      <dgm:prSet presAssocID="{E0E1BB27-6D78-48A6-84EC-DADB77B58296}" presName="descendantText" presStyleLbl="alignAcc1" presStyleIdx="3" presStyleCnt="7">
        <dgm:presLayoutVars>
          <dgm:bulletEnabled val="1"/>
        </dgm:presLayoutVars>
      </dgm:prSet>
      <dgm:spPr/>
    </dgm:pt>
    <dgm:pt modelId="{6F30B2FF-7E0F-4D20-8469-475A34628740}" type="pres">
      <dgm:prSet presAssocID="{41A76C4D-3672-4A0C-A0C1-06B41AEFF5E1}" presName="sp" presStyleCnt="0"/>
      <dgm:spPr/>
    </dgm:pt>
    <dgm:pt modelId="{F858AD60-6D46-4AF5-9371-0DF930A48D8E}" type="pres">
      <dgm:prSet presAssocID="{D532544C-0F47-4CFB-A7AA-EF8D6BD401D7}" presName="composite" presStyleCnt="0"/>
      <dgm:spPr/>
    </dgm:pt>
    <dgm:pt modelId="{5F9CDF74-4D94-4611-A32C-782B5AAC6EF6}" type="pres">
      <dgm:prSet presAssocID="{D532544C-0F47-4CFB-A7AA-EF8D6BD401D7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D7351128-0F54-4B65-B0B3-B2D0A917E9E5}" type="pres">
      <dgm:prSet presAssocID="{D532544C-0F47-4CFB-A7AA-EF8D6BD401D7}" presName="descendantText" presStyleLbl="alignAcc1" presStyleIdx="4" presStyleCnt="7">
        <dgm:presLayoutVars>
          <dgm:bulletEnabled val="1"/>
        </dgm:presLayoutVars>
      </dgm:prSet>
      <dgm:spPr/>
    </dgm:pt>
    <dgm:pt modelId="{09C8DC3C-B790-4647-BCD4-9ED8314D2E96}" type="pres">
      <dgm:prSet presAssocID="{E1745553-2E80-44CB-9199-4A875E413388}" presName="sp" presStyleCnt="0"/>
      <dgm:spPr/>
    </dgm:pt>
    <dgm:pt modelId="{98CD46BD-578D-4CF4-9062-54122647A682}" type="pres">
      <dgm:prSet presAssocID="{2DA1F162-6D3D-46DA-BAC4-9D0C7F3D6107}" presName="composite" presStyleCnt="0"/>
      <dgm:spPr/>
    </dgm:pt>
    <dgm:pt modelId="{75195AA7-6822-4DF7-A419-1514279EA89B}" type="pres">
      <dgm:prSet presAssocID="{2DA1F162-6D3D-46DA-BAC4-9D0C7F3D6107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DE8E4995-2669-4620-BF04-2956E1DF7C4F}" type="pres">
      <dgm:prSet presAssocID="{2DA1F162-6D3D-46DA-BAC4-9D0C7F3D6107}" presName="descendantText" presStyleLbl="alignAcc1" presStyleIdx="5" presStyleCnt="7">
        <dgm:presLayoutVars>
          <dgm:bulletEnabled val="1"/>
        </dgm:presLayoutVars>
      </dgm:prSet>
      <dgm:spPr/>
    </dgm:pt>
    <dgm:pt modelId="{EDCAEEF1-7013-4FCD-B7BF-9554C4062C2B}" type="pres">
      <dgm:prSet presAssocID="{C43BFBF7-02A0-470E-9805-5E518BD3888C}" presName="sp" presStyleCnt="0"/>
      <dgm:spPr/>
    </dgm:pt>
    <dgm:pt modelId="{33368D91-9B2D-4608-A286-79B40E2C2B36}" type="pres">
      <dgm:prSet presAssocID="{C554D066-D0E7-4BB9-9ADA-FB9FFCE60F76}" presName="composite" presStyleCnt="0"/>
      <dgm:spPr/>
    </dgm:pt>
    <dgm:pt modelId="{39ADA080-7803-4ED0-BA0B-76AB5E09E9A2}" type="pres">
      <dgm:prSet presAssocID="{C554D066-D0E7-4BB9-9ADA-FB9FFCE60F76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62913827-4099-4CA0-918E-A36F5D351A0C}" type="pres">
      <dgm:prSet presAssocID="{C554D066-D0E7-4BB9-9ADA-FB9FFCE60F76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9A971801-114E-45AC-9907-06B27A7208F3}" type="presOf" srcId="{94AFF240-9581-4150-A616-9B437FA513F8}" destId="{F90748F8-4314-46CE-8B9C-758EA1EFECB4}" srcOrd="0" destOrd="0" presId="urn:microsoft.com/office/officeart/2005/8/layout/chevron2"/>
    <dgm:cxn modelId="{536CC207-6DCB-4D42-96C0-1F62D6B56B59}" type="presOf" srcId="{996F65F6-81FC-4A8C-A9E4-DD57410793D9}" destId="{A5D9C6F0-77CD-4F90-8DDF-C059E182B03D}" srcOrd="0" destOrd="2" presId="urn:microsoft.com/office/officeart/2005/8/layout/chevron2"/>
    <dgm:cxn modelId="{4DA2B710-B082-4826-BB13-DF93CF945E85}" srcId="{2DA1F162-6D3D-46DA-BAC4-9D0C7F3D6107}" destId="{2F611161-8887-4E7E-88EC-0387E08C4D49}" srcOrd="0" destOrd="0" parTransId="{A0A6539F-345A-40D2-8C4A-D5B71C58CDC0}" sibTransId="{64CD296F-B126-4B08-AC88-4112225A5621}"/>
    <dgm:cxn modelId="{FB7D1F15-DB64-4217-BFA3-F4A737FE857B}" srcId="{FCF6E02D-8985-45E5-8AF7-DBC89080E523}" destId="{C554D066-D0E7-4BB9-9ADA-FB9FFCE60F76}" srcOrd="6" destOrd="0" parTransId="{84005FD9-7EC3-40B0-B23A-C693B99A1A47}" sibTransId="{99492C1B-A8D6-46BE-8E1C-F1D510DC246F}"/>
    <dgm:cxn modelId="{1B48561C-CA1D-4A61-870A-8D42B3B5087F}" type="presOf" srcId="{2DA1F162-6D3D-46DA-BAC4-9D0C7F3D6107}" destId="{75195AA7-6822-4DF7-A419-1514279EA89B}" srcOrd="0" destOrd="0" presId="urn:microsoft.com/office/officeart/2005/8/layout/chevron2"/>
    <dgm:cxn modelId="{DE9D311E-7E3C-4840-9D94-D555F397E840}" type="presOf" srcId="{B2AC8A76-E08E-40F0-95EA-03EC230CAE07}" destId="{0771A605-C96E-4EAE-AAA8-865BBB9B7F81}" srcOrd="0" destOrd="2" presId="urn:microsoft.com/office/officeart/2005/8/layout/chevron2"/>
    <dgm:cxn modelId="{5CA33124-B7E1-4662-BA81-F29E7C7740C4}" srcId="{B54E85D4-8461-47F5-AFA7-2F80579A1EBA}" destId="{C55AA95E-3FE2-4A1B-9F1A-4E6F113A2B5D}" srcOrd="1" destOrd="0" parTransId="{66110AA9-014A-493A-AFCF-CD40DA55D64D}" sibTransId="{6E114C5F-3C83-4BCA-B37D-1454FAAC9B76}"/>
    <dgm:cxn modelId="{BF93D030-C451-4F8C-89D7-7F93648A3474}" type="presOf" srcId="{49B5CAF9-D42C-4D78-9C84-24621812F52B}" destId="{F90748F8-4314-46CE-8B9C-758EA1EFECB4}" srcOrd="0" destOrd="1" presId="urn:microsoft.com/office/officeart/2005/8/layout/chevron2"/>
    <dgm:cxn modelId="{FE2F7E32-2355-4C7F-8949-864D53E6BDC9}" srcId="{FCF6E02D-8985-45E5-8AF7-DBC89080E523}" destId="{B54E85D4-8461-47F5-AFA7-2F80579A1EBA}" srcOrd="2" destOrd="0" parTransId="{542F2CF8-0CE0-4290-9D2E-AE77A40B0527}" sibTransId="{C1CA91E9-56D9-45F0-865C-86A9792DAAEA}"/>
    <dgm:cxn modelId="{8C16A33D-3FAB-4EDA-9C8E-FD41A2A02519}" srcId="{D532544C-0F47-4CFB-A7AA-EF8D6BD401D7}" destId="{368C22BD-8398-4BDE-8D5F-635B9D3956C2}" srcOrd="1" destOrd="0" parTransId="{57BBB9D8-B6F2-4B44-A09E-B91098D32C9D}" sibTransId="{A956A2CE-12DF-4BE0-9F73-B82B4127FA39}"/>
    <dgm:cxn modelId="{9739223F-B9BF-434B-99E8-8A978F6616AD}" type="presOf" srcId="{A9873758-0173-4498-AA1D-299333400F71}" destId="{D7351128-0F54-4B65-B0B3-B2D0A917E9E5}" srcOrd="0" destOrd="0" presId="urn:microsoft.com/office/officeart/2005/8/layout/chevron2"/>
    <dgm:cxn modelId="{E96B9A62-C40A-4845-A4C5-857BCCA04013}" srcId="{E0E1BB27-6D78-48A6-84EC-DADB77B58296}" destId="{A0B3BA5C-9081-4147-922C-FB96E3A1DE4D}" srcOrd="1" destOrd="0" parTransId="{DABC1CCE-A9EB-4A31-9DDC-0BC4BCDCE029}" sibTransId="{70AA3685-E8EA-457B-B54B-8FECAA1498B9}"/>
    <dgm:cxn modelId="{1D5EFF43-E6C4-49E7-8BBB-7461F0217D0C}" srcId="{A23E8014-2280-4BF7-B6B2-5F4E154588DD}" destId="{B2AC8A76-E08E-40F0-95EA-03EC230CAE07}" srcOrd="2" destOrd="0" parTransId="{D2DAF3B4-B2CF-4BD8-AA23-707AC611646D}" sibTransId="{FF60AF20-703B-49D7-9CF2-17E7A2973B89}"/>
    <dgm:cxn modelId="{84861C48-8E8E-4E57-92B9-44036309F605}" type="presOf" srcId="{D532544C-0F47-4CFB-A7AA-EF8D6BD401D7}" destId="{5F9CDF74-4D94-4611-A32C-782B5AAC6EF6}" srcOrd="0" destOrd="0" presId="urn:microsoft.com/office/officeart/2005/8/layout/chevron2"/>
    <dgm:cxn modelId="{3C0AD068-8B68-4818-8B66-52BD9EEB3DB9}" srcId="{FCF6E02D-8985-45E5-8AF7-DBC89080E523}" destId="{2DA1F162-6D3D-46DA-BAC4-9D0C7F3D6107}" srcOrd="5" destOrd="0" parTransId="{D2A2139B-1AC9-4CA5-A39A-58F4D5AFD69E}" sibTransId="{C43BFBF7-02A0-470E-9805-5E518BD3888C}"/>
    <dgm:cxn modelId="{71F5E44F-B773-492C-AD4E-CE6D269B4424}" type="presOf" srcId="{B54E85D4-8461-47F5-AFA7-2F80579A1EBA}" destId="{9A2AC70B-0891-4C71-8622-DB7972FDB5F4}" srcOrd="0" destOrd="0" presId="urn:microsoft.com/office/officeart/2005/8/layout/chevron2"/>
    <dgm:cxn modelId="{7966D051-E37E-463C-9EE8-8CD2EBDFE8FB}" srcId="{FCF6E02D-8985-45E5-8AF7-DBC89080E523}" destId="{E0E1BB27-6D78-48A6-84EC-DADB77B58296}" srcOrd="3" destOrd="0" parTransId="{9658D8FE-D26D-4BCE-84AC-9BAADC7623D3}" sibTransId="{41A76C4D-3672-4A0C-A0C1-06B41AEFF5E1}"/>
    <dgm:cxn modelId="{389D3153-EF51-4E19-A65E-F7019DD2EF38}" type="presOf" srcId="{E0E1BB27-6D78-48A6-84EC-DADB77B58296}" destId="{0E2BAD35-D9F0-42FB-83C9-1B1B864656A3}" srcOrd="0" destOrd="0" presId="urn:microsoft.com/office/officeart/2005/8/layout/chevron2"/>
    <dgm:cxn modelId="{13DC0155-A6AF-448E-B81E-81C617CC18EC}" srcId="{B41737A6-A0BD-4C15-BA4C-36605A00B511}" destId="{94AFF240-9581-4150-A616-9B437FA513F8}" srcOrd="0" destOrd="0" parTransId="{13EB4329-33BE-4FC4-828B-39C743410E87}" sibTransId="{76FE942F-EA8F-4B8E-8E4F-D023A4A5208E}"/>
    <dgm:cxn modelId="{0A4FC177-63F1-4A88-ADE5-F3D7AC4892E4}" type="presOf" srcId="{333FE6E1-F35D-4A4B-A509-CCFC55A0D40C}" destId="{E55BDA67-D936-4D07-B7D4-C81A3C28EE80}" srcOrd="0" destOrd="0" presId="urn:microsoft.com/office/officeart/2005/8/layout/chevron2"/>
    <dgm:cxn modelId="{90EA9058-AD24-4BFC-8214-40895D03CF81}" srcId="{D532544C-0F47-4CFB-A7AA-EF8D6BD401D7}" destId="{A9873758-0173-4498-AA1D-299333400F71}" srcOrd="0" destOrd="0" parTransId="{17699DD9-4B62-4D33-98A9-6DBDE84576D9}" sibTransId="{0FC2ADCE-7B40-48DD-A863-F71BCEA93E8B}"/>
    <dgm:cxn modelId="{A5318E5A-44A4-49C0-B6AE-DCD7DC56ECC7}" type="presOf" srcId="{772329E9-9573-477F-B2FA-8FD8F23E3875}" destId="{0771A605-C96E-4EAE-AAA8-865BBB9B7F81}" srcOrd="0" destOrd="0" presId="urn:microsoft.com/office/officeart/2005/8/layout/chevron2"/>
    <dgm:cxn modelId="{BF489186-8BC9-4BB0-93D1-382F05DD778D}" srcId="{C554D066-D0E7-4BB9-9ADA-FB9FFCE60F76}" destId="{32236F5E-50E0-41EB-85B9-A08629C07F1F}" srcOrd="0" destOrd="0" parTransId="{F4ABEAC2-FD56-4546-9714-CBC79C4EE876}" sibTransId="{3A231B22-5194-458F-A14A-91415ABB6BB6}"/>
    <dgm:cxn modelId="{9F80BA87-DE2E-42C6-BE57-0AD9EBC93A14}" type="presOf" srcId="{B41737A6-A0BD-4C15-BA4C-36605A00B511}" destId="{BC18ACC8-0638-44CA-8101-5EE9FC928F66}" srcOrd="0" destOrd="0" presId="urn:microsoft.com/office/officeart/2005/8/layout/chevron2"/>
    <dgm:cxn modelId="{D8B4F889-42BB-4243-BB0F-0E8BBAFA70EA}" srcId="{FCF6E02D-8985-45E5-8AF7-DBC89080E523}" destId="{D532544C-0F47-4CFB-A7AA-EF8D6BD401D7}" srcOrd="4" destOrd="0" parTransId="{0B44C852-2B1B-48C8-BE56-49D1154D5BFE}" sibTransId="{E1745553-2E80-44CB-9199-4A875E413388}"/>
    <dgm:cxn modelId="{D2B26D8A-6946-4CA3-9F46-3B85F652C76C}" type="presOf" srcId="{AC6FCAA0-C6C3-428D-A55E-EB9D700B5EB4}" destId="{0771A605-C96E-4EAE-AAA8-865BBB9B7F81}" srcOrd="0" destOrd="1" presId="urn:microsoft.com/office/officeart/2005/8/layout/chevron2"/>
    <dgm:cxn modelId="{F6F8B68F-6487-4649-8A6F-4552E02611CC}" type="presOf" srcId="{2F611161-8887-4E7E-88EC-0387E08C4D49}" destId="{DE8E4995-2669-4620-BF04-2956E1DF7C4F}" srcOrd="0" destOrd="0" presId="urn:microsoft.com/office/officeart/2005/8/layout/chevron2"/>
    <dgm:cxn modelId="{DF2AEB93-55C0-40F9-8961-36ED876F2C23}" srcId="{FCF6E02D-8985-45E5-8AF7-DBC89080E523}" destId="{B41737A6-A0BD-4C15-BA4C-36605A00B511}" srcOrd="0" destOrd="0" parTransId="{C954DBCA-B21C-4AC4-9FD9-83BCE7095292}" sibTransId="{9AE18DE2-01CC-49C0-B5B4-C02F16E4A530}"/>
    <dgm:cxn modelId="{AE86189E-FBAF-463A-B59C-B0D9A6DF8512}" srcId="{A23E8014-2280-4BF7-B6B2-5F4E154588DD}" destId="{772329E9-9573-477F-B2FA-8FD8F23E3875}" srcOrd="0" destOrd="0" parTransId="{C759BD36-9E78-4209-948C-4B190B4803A1}" sibTransId="{2279001C-197D-4485-9D18-80673BDCA568}"/>
    <dgm:cxn modelId="{D1FE55AD-5FC0-46AE-BAD6-B5992C05ED54}" type="presOf" srcId="{A0B3BA5C-9081-4147-922C-FB96E3A1DE4D}" destId="{E55BDA67-D936-4D07-B7D4-C81A3C28EE80}" srcOrd="0" destOrd="1" presId="urn:microsoft.com/office/officeart/2005/8/layout/chevron2"/>
    <dgm:cxn modelId="{AA8B09B4-7BDB-4BAC-803D-E93883693410}" srcId="{E0E1BB27-6D78-48A6-84EC-DADB77B58296}" destId="{333FE6E1-F35D-4A4B-A509-CCFC55A0D40C}" srcOrd="0" destOrd="0" parTransId="{D8F1D436-1462-4C80-AD48-659E3AEAA0A2}" sibTransId="{D20D5553-D767-4DFE-85F7-83FF53E22BA1}"/>
    <dgm:cxn modelId="{096F1FB5-F57D-4A4F-9951-D90868AB5FB4}" type="presOf" srcId="{AE6EA962-3B97-4386-BDBD-19EC26D07787}" destId="{A5D9C6F0-77CD-4F90-8DDF-C059E182B03D}" srcOrd="0" destOrd="0" presId="urn:microsoft.com/office/officeart/2005/8/layout/chevron2"/>
    <dgm:cxn modelId="{114D7DB7-3FB6-4C83-B9BA-9D42F99E98FE}" srcId="{FCF6E02D-8985-45E5-8AF7-DBC89080E523}" destId="{A23E8014-2280-4BF7-B6B2-5F4E154588DD}" srcOrd="1" destOrd="0" parTransId="{5B3C2803-DEAA-4813-AF39-C0EF127F1ED8}" sibTransId="{ECB2BB09-DDC0-4468-9B88-93FDBC1C67DD}"/>
    <dgm:cxn modelId="{5F213CC0-4218-4979-8B26-2E86866128DE}" type="presOf" srcId="{C554D066-D0E7-4BB9-9ADA-FB9FFCE60F76}" destId="{39ADA080-7803-4ED0-BA0B-76AB5E09E9A2}" srcOrd="0" destOrd="0" presId="urn:microsoft.com/office/officeart/2005/8/layout/chevron2"/>
    <dgm:cxn modelId="{6E480BC3-C676-465E-ADBE-2DEE03D604E0}" srcId="{A23E8014-2280-4BF7-B6B2-5F4E154588DD}" destId="{AC6FCAA0-C6C3-428D-A55E-EB9D700B5EB4}" srcOrd="1" destOrd="0" parTransId="{30DED980-061A-4331-8B5F-A1754B4659B0}" sibTransId="{7E35DB2B-2D09-4791-8F0C-5D09ABE6A701}"/>
    <dgm:cxn modelId="{DF3F5FC6-B8BC-4188-8F7F-51F87F0F5CE1}" type="presOf" srcId="{A23E8014-2280-4BF7-B6B2-5F4E154588DD}" destId="{31508E5A-AA57-4970-878F-CDCC8C0D3CCC}" srcOrd="0" destOrd="0" presId="urn:microsoft.com/office/officeart/2005/8/layout/chevron2"/>
    <dgm:cxn modelId="{422D2BC8-F3D9-4E6E-9314-F9A1CBC24D41}" srcId="{B54E85D4-8461-47F5-AFA7-2F80579A1EBA}" destId="{AE6EA962-3B97-4386-BDBD-19EC26D07787}" srcOrd="0" destOrd="0" parTransId="{A0EE2AA7-AC24-49DE-9C1E-E4E4D139FAD5}" sibTransId="{B03C778B-6D14-487C-9E1B-BB5393E59E5F}"/>
    <dgm:cxn modelId="{DFCE43CD-A439-4ACA-935A-9AAD5F8313EB}" srcId="{B54E85D4-8461-47F5-AFA7-2F80579A1EBA}" destId="{996F65F6-81FC-4A8C-A9E4-DD57410793D9}" srcOrd="2" destOrd="0" parTransId="{993A3B68-6259-4069-9650-03C2618B3092}" sibTransId="{851A67E9-E0BD-4407-B516-B90EDA39EFCC}"/>
    <dgm:cxn modelId="{286862D9-0870-4DAC-A0B3-61D1AA427790}" type="presOf" srcId="{C55AA95E-3FE2-4A1B-9F1A-4E6F113A2B5D}" destId="{A5D9C6F0-77CD-4F90-8DDF-C059E182B03D}" srcOrd="0" destOrd="1" presId="urn:microsoft.com/office/officeart/2005/8/layout/chevron2"/>
    <dgm:cxn modelId="{D580D4E6-1F3F-4CA1-9F0C-463DA06E77B6}" srcId="{B41737A6-A0BD-4C15-BA4C-36605A00B511}" destId="{49B5CAF9-D42C-4D78-9C84-24621812F52B}" srcOrd="1" destOrd="0" parTransId="{14028294-4A86-4FB4-BDD9-7496FBF9DF24}" sibTransId="{2FACBD07-A0F9-4CE5-A1B6-606364DBF094}"/>
    <dgm:cxn modelId="{7087ECEB-0444-4496-A38A-F0318C9A6D3A}" type="presOf" srcId="{FCF6E02D-8985-45E5-8AF7-DBC89080E523}" destId="{D2CE2D74-171F-438E-B9EF-145974CC41AB}" srcOrd="0" destOrd="0" presId="urn:microsoft.com/office/officeart/2005/8/layout/chevron2"/>
    <dgm:cxn modelId="{D7F949ED-6EEC-4F89-9E00-DF5D8530384F}" type="presOf" srcId="{368C22BD-8398-4BDE-8D5F-635B9D3956C2}" destId="{D7351128-0F54-4B65-B0B3-B2D0A917E9E5}" srcOrd="0" destOrd="1" presId="urn:microsoft.com/office/officeart/2005/8/layout/chevron2"/>
    <dgm:cxn modelId="{E3F560F3-7AD3-4D9F-821D-000BB8FC9BE5}" type="presOf" srcId="{32236F5E-50E0-41EB-85B9-A08629C07F1F}" destId="{62913827-4099-4CA0-918E-A36F5D351A0C}" srcOrd="0" destOrd="0" presId="urn:microsoft.com/office/officeart/2005/8/layout/chevron2"/>
    <dgm:cxn modelId="{BFEE385F-3371-460A-9926-39EA0AB66B52}" type="presParOf" srcId="{D2CE2D74-171F-438E-B9EF-145974CC41AB}" destId="{0396AE93-9713-4D89-A129-B6713DEE32DB}" srcOrd="0" destOrd="0" presId="urn:microsoft.com/office/officeart/2005/8/layout/chevron2"/>
    <dgm:cxn modelId="{B65BBEC3-B91B-4A8B-8E3E-0E19C212E543}" type="presParOf" srcId="{0396AE93-9713-4D89-A129-B6713DEE32DB}" destId="{BC18ACC8-0638-44CA-8101-5EE9FC928F66}" srcOrd="0" destOrd="0" presId="urn:microsoft.com/office/officeart/2005/8/layout/chevron2"/>
    <dgm:cxn modelId="{6D2B5953-8528-4D79-92AF-97ED1AB7BF61}" type="presParOf" srcId="{0396AE93-9713-4D89-A129-B6713DEE32DB}" destId="{F90748F8-4314-46CE-8B9C-758EA1EFECB4}" srcOrd="1" destOrd="0" presId="urn:microsoft.com/office/officeart/2005/8/layout/chevron2"/>
    <dgm:cxn modelId="{44FABC81-CC6A-41A5-BE63-983BA2930243}" type="presParOf" srcId="{D2CE2D74-171F-438E-B9EF-145974CC41AB}" destId="{ACE9B94A-06F3-4E7B-ACB7-8E545CE3D5C1}" srcOrd="1" destOrd="0" presId="urn:microsoft.com/office/officeart/2005/8/layout/chevron2"/>
    <dgm:cxn modelId="{0B066843-0FEC-41E9-B1E8-DAF11489B772}" type="presParOf" srcId="{D2CE2D74-171F-438E-B9EF-145974CC41AB}" destId="{2CAAB39A-F196-45A5-B194-5196BB020E19}" srcOrd="2" destOrd="0" presId="urn:microsoft.com/office/officeart/2005/8/layout/chevron2"/>
    <dgm:cxn modelId="{C924C60F-3A19-4A16-8B4C-0478CE6D9E35}" type="presParOf" srcId="{2CAAB39A-F196-45A5-B194-5196BB020E19}" destId="{31508E5A-AA57-4970-878F-CDCC8C0D3CCC}" srcOrd="0" destOrd="0" presId="urn:microsoft.com/office/officeart/2005/8/layout/chevron2"/>
    <dgm:cxn modelId="{581FF858-6F8D-41A3-BECD-64A21FCF4F87}" type="presParOf" srcId="{2CAAB39A-F196-45A5-B194-5196BB020E19}" destId="{0771A605-C96E-4EAE-AAA8-865BBB9B7F81}" srcOrd="1" destOrd="0" presId="urn:microsoft.com/office/officeart/2005/8/layout/chevron2"/>
    <dgm:cxn modelId="{C29BF559-AAFA-41D1-90A9-645CFC9C92F3}" type="presParOf" srcId="{D2CE2D74-171F-438E-B9EF-145974CC41AB}" destId="{28E70CE9-1999-4951-A5BD-49268B7EA0BC}" srcOrd="3" destOrd="0" presId="urn:microsoft.com/office/officeart/2005/8/layout/chevron2"/>
    <dgm:cxn modelId="{29BCCB55-7120-4825-B3FD-6F2D7DA59135}" type="presParOf" srcId="{D2CE2D74-171F-438E-B9EF-145974CC41AB}" destId="{73CBF84D-F5FD-4BFA-AF48-8868295E1E18}" srcOrd="4" destOrd="0" presId="urn:microsoft.com/office/officeart/2005/8/layout/chevron2"/>
    <dgm:cxn modelId="{77B0E6A1-A9B5-4112-87FD-A4C973F1E39C}" type="presParOf" srcId="{73CBF84D-F5FD-4BFA-AF48-8868295E1E18}" destId="{9A2AC70B-0891-4C71-8622-DB7972FDB5F4}" srcOrd="0" destOrd="0" presId="urn:microsoft.com/office/officeart/2005/8/layout/chevron2"/>
    <dgm:cxn modelId="{3CB0B7AE-7DAF-4263-9DC9-CE3A35765216}" type="presParOf" srcId="{73CBF84D-F5FD-4BFA-AF48-8868295E1E18}" destId="{A5D9C6F0-77CD-4F90-8DDF-C059E182B03D}" srcOrd="1" destOrd="0" presId="urn:microsoft.com/office/officeart/2005/8/layout/chevron2"/>
    <dgm:cxn modelId="{7B8C2F0C-51E5-49B1-8BED-4AC80B128BAD}" type="presParOf" srcId="{D2CE2D74-171F-438E-B9EF-145974CC41AB}" destId="{0E5FBFE1-2887-475D-AA1D-E16CF2EA8B59}" srcOrd="5" destOrd="0" presId="urn:microsoft.com/office/officeart/2005/8/layout/chevron2"/>
    <dgm:cxn modelId="{00D48BA0-BEC0-4BA1-8900-E359B8AAFCF5}" type="presParOf" srcId="{D2CE2D74-171F-438E-B9EF-145974CC41AB}" destId="{F313668B-9624-43A4-8397-D8D312BB03DC}" srcOrd="6" destOrd="0" presId="urn:microsoft.com/office/officeart/2005/8/layout/chevron2"/>
    <dgm:cxn modelId="{88A021DA-4347-44C7-B5A5-B7191B76847D}" type="presParOf" srcId="{F313668B-9624-43A4-8397-D8D312BB03DC}" destId="{0E2BAD35-D9F0-42FB-83C9-1B1B864656A3}" srcOrd="0" destOrd="0" presId="urn:microsoft.com/office/officeart/2005/8/layout/chevron2"/>
    <dgm:cxn modelId="{9E13886A-DC36-4FC6-A6B9-3D334736C1AF}" type="presParOf" srcId="{F313668B-9624-43A4-8397-D8D312BB03DC}" destId="{E55BDA67-D936-4D07-B7D4-C81A3C28EE80}" srcOrd="1" destOrd="0" presId="urn:microsoft.com/office/officeart/2005/8/layout/chevron2"/>
    <dgm:cxn modelId="{A1A4A56B-DB6F-44EA-8317-FF30697AE5DC}" type="presParOf" srcId="{D2CE2D74-171F-438E-B9EF-145974CC41AB}" destId="{6F30B2FF-7E0F-4D20-8469-475A34628740}" srcOrd="7" destOrd="0" presId="urn:microsoft.com/office/officeart/2005/8/layout/chevron2"/>
    <dgm:cxn modelId="{F6222E62-BD5F-44B0-BDB8-FB34B31D5D91}" type="presParOf" srcId="{D2CE2D74-171F-438E-B9EF-145974CC41AB}" destId="{F858AD60-6D46-4AF5-9371-0DF930A48D8E}" srcOrd="8" destOrd="0" presId="urn:microsoft.com/office/officeart/2005/8/layout/chevron2"/>
    <dgm:cxn modelId="{D4955CE4-72B6-4EEC-B95F-22073B4687AE}" type="presParOf" srcId="{F858AD60-6D46-4AF5-9371-0DF930A48D8E}" destId="{5F9CDF74-4D94-4611-A32C-782B5AAC6EF6}" srcOrd="0" destOrd="0" presId="urn:microsoft.com/office/officeart/2005/8/layout/chevron2"/>
    <dgm:cxn modelId="{090D8AFD-BF51-4658-A510-A2840C90479D}" type="presParOf" srcId="{F858AD60-6D46-4AF5-9371-0DF930A48D8E}" destId="{D7351128-0F54-4B65-B0B3-B2D0A917E9E5}" srcOrd="1" destOrd="0" presId="urn:microsoft.com/office/officeart/2005/8/layout/chevron2"/>
    <dgm:cxn modelId="{23EF1C08-839B-4D5D-9432-B8E4BE524574}" type="presParOf" srcId="{D2CE2D74-171F-438E-B9EF-145974CC41AB}" destId="{09C8DC3C-B790-4647-BCD4-9ED8314D2E96}" srcOrd="9" destOrd="0" presId="urn:microsoft.com/office/officeart/2005/8/layout/chevron2"/>
    <dgm:cxn modelId="{6067BCFB-F18B-46F0-BF51-8A7980EF3B67}" type="presParOf" srcId="{D2CE2D74-171F-438E-B9EF-145974CC41AB}" destId="{98CD46BD-578D-4CF4-9062-54122647A682}" srcOrd="10" destOrd="0" presId="urn:microsoft.com/office/officeart/2005/8/layout/chevron2"/>
    <dgm:cxn modelId="{EFB912CB-5655-4815-B8C5-128203D931EE}" type="presParOf" srcId="{98CD46BD-578D-4CF4-9062-54122647A682}" destId="{75195AA7-6822-4DF7-A419-1514279EA89B}" srcOrd="0" destOrd="0" presId="urn:microsoft.com/office/officeart/2005/8/layout/chevron2"/>
    <dgm:cxn modelId="{D94CD8A0-9FAB-45EB-A4C4-ED0172F6A76B}" type="presParOf" srcId="{98CD46BD-578D-4CF4-9062-54122647A682}" destId="{DE8E4995-2669-4620-BF04-2956E1DF7C4F}" srcOrd="1" destOrd="0" presId="urn:microsoft.com/office/officeart/2005/8/layout/chevron2"/>
    <dgm:cxn modelId="{878EBBAF-E608-47C3-A9CD-EA0038052D1F}" type="presParOf" srcId="{D2CE2D74-171F-438E-B9EF-145974CC41AB}" destId="{EDCAEEF1-7013-4FCD-B7BF-9554C4062C2B}" srcOrd="11" destOrd="0" presId="urn:microsoft.com/office/officeart/2005/8/layout/chevron2"/>
    <dgm:cxn modelId="{3734100A-7A2D-411D-9435-1CCC8F7AC32B}" type="presParOf" srcId="{D2CE2D74-171F-438E-B9EF-145974CC41AB}" destId="{33368D91-9B2D-4608-A286-79B40E2C2B36}" srcOrd="12" destOrd="0" presId="urn:microsoft.com/office/officeart/2005/8/layout/chevron2"/>
    <dgm:cxn modelId="{60753A82-A3D1-400E-915D-50019CE02015}" type="presParOf" srcId="{33368D91-9B2D-4608-A286-79B40E2C2B36}" destId="{39ADA080-7803-4ED0-BA0B-76AB5E09E9A2}" srcOrd="0" destOrd="0" presId="urn:microsoft.com/office/officeart/2005/8/layout/chevron2"/>
    <dgm:cxn modelId="{021567F1-5482-4A80-A5FE-44A388EED620}" type="presParOf" srcId="{33368D91-9B2D-4608-A286-79B40E2C2B36}" destId="{62913827-4099-4CA0-918E-A36F5D351A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8ACC8-0638-44CA-8101-5EE9FC928F66}">
      <dsp:nvSpPr>
        <dsp:cNvPr id="0" name=""/>
        <dsp:cNvSpPr/>
      </dsp:nvSpPr>
      <dsp:spPr>
        <a:xfrm rot="5400000">
          <a:off x="-134125" y="137542"/>
          <a:ext cx="894171" cy="62592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Week </a:t>
          </a:r>
          <a:r>
            <a:rPr lang="en-US" sz="1300" kern="1200">
              <a:latin typeface="Calibri Light" panose="020F0302020204030204"/>
            </a:rPr>
            <a:t>5</a:t>
          </a:r>
          <a:endParaRPr lang="en-IN" sz="1300" kern="1200"/>
        </a:p>
      </dsp:txBody>
      <dsp:txXfrm rot="-5400000">
        <a:off x="1" y="316376"/>
        <a:ext cx="625920" cy="268251"/>
      </dsp:txXfrm>
    </dsp:sp>
    <dsp:sp modelId="{F90748F8-4314-46CE-8B9C-758EA1EFECB4}">
      <dsp:nvSpPr>
        <dsp:cNvPr id="0" name=""/>
        <dsp:cNvSpPr/>
      </dsp:nvSpPr>
      <dsp:spPr>
        <a:xfrm rot="5400000">
          <a:off x="2627616" y="-1998279"/>
          <a:ext cx="581211" cy="45846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Project Proposal</a:t>
          </a:r>
          <a:endParaRPr lang="en-IN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Create report</a:t>
          </a:r>
          <a:endParaRPr lang="en-IN" sz="1000" kern="1200"/>
        </a:p>
      </dsp:txBody>
      <dsp:txXfrm rot="-5400000">
        <a:off x="625920" y="31789"/>
        <a:ext cx="4556232" cy="524467"/>
      </dsp:txXfrm>
    </dsp:sp>
    <dsp:sp modelId="{31508E5A-AA57-4970-878F-CDCC8C0D3CCC}">
      <dsp:nvSpPr>
        <dsp:cNvPr id="0" name=""/>
        <dsp:cNvSpPr/>
      </dsp:nvSpPr>
      <dsp:spPr>
        <a:xfrm rot="5400000">
          <a:off x="-134125" y="948668"/>
          <a:ext cx="894171" cy="625920"/>
        </a:xfrm>
        <a:prstGeom prst="chevron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Week 6</a:t>
          </a:r>
          <a:endParaRPr lang="en-IN" sz="1300" kern="1200" dirty="0"/>
        </a:p>
      </dsp:txBody>
      <dsp:txXfrm rot="-5400000">
        <a:off x="1" y="1127502"/>
        <a:ext cx="625920" cy="268251"/>
      </dsp:txXfrm>
    </dsp:sp>
    <dsp:sp modelId="{0771A605-C96E-4EAE-AAA8-865BBB9B7F81}">
      <dsp:nvSpPr>
        <dsp:cNvPr id="0" name=""/>
        <dsp:cNvSpPr/>
      </dsp:nvSpPr>
      <dsp:spPr>
        <a:xfrm rot="5400000">
          <a:off x="2627616" y="-1187153"/>
          <a:ext cx="581211" cy="45846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Finalize Architecture</a:t>
          </a:r>
          <a:endParaRPr lang="en-IN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Finalize Technologies</a:t>
          </a:r>
          <a:endParaRPr lang="en-IN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Assign components from Architecture to team members</a:t>
          </a:r>
          <a:endParaRPr lang="en-IN" sz="1000" kern="1200"/>
        </a:p>
      </dsp:txBody>
      <dsp:txXfrm rot="-5400000">
        <a:off x="625920" y="842915"/>
        <a:ext cx="4556232" cy="524467"/>
      </dsp:txXfrm>
    </dsp:sp>
    <dsp:sp modelId="{9A2AC70B-0891-4C71-8622-DB7972FDB5F4}">
      <dsp:nvSpPr>
        <dsp:cNvPr id="0" name=""/>
        <dsp:cNvSpPr/>
      </dsp:nvSpPr>
      <dsp:spPr>
        <a:xfrm rot="5400000">
          <a:off x="-134125" y="1759794"/>
          <a:ext cx="894171" cy="625920"/>
        </a:xfrm>
        <a:prstGeom prst="chevr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>
              <a:latin typeface="Calibri Light" panose="020F0302020204030204"/>
            </a:rPr>
            <a:t>Week 7</a:t>
          </a:r>
          <a:endParaRPr lang="en-IN" sz="1300" kern="1200"/>
        </a:p>
      </dsp:txBody>
      <dsp:txXfrm rot="-5400000">
        <a:off x="1" y="1938628"/>
        <a:ext cx="625920" cy="268251"/>
      </dsp:txXfrm>
    </dsp:sp>
    <dsp:sp modelId="{A5D9C6F0-77CD-4F90-8DDF-C059E182B03D}">
      <dsp:nvSpPr>
        <dsp:cNvPr id="0" name=""/>
        <dsp:cNvSpPr/>
      </dsp:nvSpPr>
      <dsp:spPr>
        <a:xfrm rot="5400000">
          <a:off x="2627616" y="-376027"/>
          <a:ext cx="581211" cy="45846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>
              <a:latin typeface="Calibri Light" panose="020F0302020204030204"/>
            </a:rPr>
            <a:t>Define use cases</a:t>
          </a:r>
          <a:endParaRPr lang="en-IN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>
              <a:latin typeface="Calibri Light" panose="020F0302020204030204"/>
            </a:rPr>
            <a:t>Develop test cases</a:t>
          </a:r>
          <a:endParaRPr lang="en-IN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>
              <a:latin typeface="Calibri Light" panose="020F0302020204030204"/>
            </a:rPr>
            <a:t>Write unit tests</a:t>
          </a:r>
          <a:endParaRPr lang="en-IN" sz="1000" kern="1200"/>
        </a:p>
      </dsp:txBody>
      <dsp:txXfrm rot="-5400000">
        <a:off x="625920" y="1654041"/>
        <a:ext cx="4556232" cy="524467"/>
      </dsp:txXfrm>
    </dsp:sp>
    <dsp:sp modelId="{0E2BAD35-D9F0-42FB-83C9-1B1B864656A3}">
      <dsp:nvSpPr>
        <dsp:cNvPr id="0" name=""/>
        <dsp:cNvSpPr/>
      </dsp:nvSpPr>
      <dsp:spPr>
        <a:xfrm rot="5400000">
          <a:off x="-134125" y="2570920"/>
          <a:ext cx="894171" cy="625920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>
              <a:latin typeface="Calibri Light" panose="020F0302020204030204"/>
            </a:rPr>
            <a:t>Week 8</a:t>
          </a:r>
          <a:endParaRPr lang="en-IN" sz="1300" kern="1200"/>
        </a:p>
      </dsp:txBody>
      <dsp:txXfrm rot="-5400000">
        <a:off x="1" y="2749754"/>
        <a:ext cx="625920" cy="268251"/>
      </dsp:txXfrm>
    </dsp:sp>
    <dsp:sp modelId="{E55BDA67-D936-4D07-B7D4-C81A3C28EE80}">
      <dsp:nvSpPr>
        <dsp:cNvPr id="0" name=""/>
        <dsp:cNvSpPr/>
      </dsp:nvSpPr>
      <dsp:spPr>
        <a:xfrm rot="5400000">
          <a:off x="2627616" y="435098"/>
          <a:ext cx="581211" cy="45846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just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>
              <a:latin typeface="Calibri Light" panose="020F0302020204030204"/>
            </a:rPr>
            <a:t>POC on Recommendation Algorithms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>
              <a:latin typeface="Calibri Light" panose="020F0302020204030204"/>
            </a:rPr>
            <a:t>Development Phase 1</a:t>
          </a:r>
          <a:endParaRPr lang="en-IN" sz="1000" kern="1200"/>
        </a:p>
      </dsp:txBody>
      <dsp:txXfrm rot="-5400000">
        <a:off x="625920" y="2465166"/>
        <a:ext cx="4556232" cy="524467"/>
      </dsp:txXfrm>
    </dsp:sp>
    <dsp:sp modelId="{5F9CDF74-4D94-4611-A32C-782B5AAC6EF6}">
      <dsp:nvSpPr>
        <dsp:cNvPr id="0" name=""/>
        <dsp:cNvSpPr/>
      </dsp:nvSpPr>
      <dsp:spPr>
        <a:xfrm rot="5400000">
          <a:off x="-134125" y="3382046"/>
          <a:ext cx="894171" cy="625920"/>
        </a:xfrm>
        <a:prstGeom prst="chevr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just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>
              <a:latin typeface="Calibri Light" panose="020F0302020204030204"/>
            </a:rPr>
            <a:t> Week 9</a:t>
          </a:r>
        </a:p>
      </dsp:txBody>
      <dsp:txXfrm rot="-5400000">
        <a:off x="1" y="3560880"/>
        <a:ext cx="625920" cy="268251"/>
      </dsp:txXfrm>
    </dsp:sp>
    <dsp:sp modelId="{D7351128-0F54-4B65-B0B3-B2D0A917E9E5}">
      <dsp:nvSpPr>
        <dsp:cNvPr id="0" name=""/>
        <dsp:cNvSpPr/>
      </dsp:nvSpPr>
      <dsp:spPr>
        <a:xfrm rot="5400000">
          <a:off x="2627616" y="1246223"/>
          <a:ext cx="581211" cy="45846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>
              <a:latin typeface="Calibri Light" panose="020F0302020204030204"/>
            </a:rPr>
            <a:t>Development Phase 2</a:t>
          </a:r>
          <a:endParaRPr lang="en-US" sz="1000" kern="1200"/>
        </a:p>
        <a:p>
          <a:pPr marL="57150" lvl="1" indent="-57150" algn="just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>
              <a:latin typeface="Calibri Light" panose="020F0302020204030204"/>
            </a:rPr>
            <a:t>Integration and Deployment </a:t>
          </a:r>
        </a:p>
      </dsp:txBody>
      <dsp:txXfrm rot="-5400000">
        <a:off x="625920" y="3276291"/>
        <a:ext cx="4556232" cy="524467"/>
      </dsp:txXfrm>
    </dsp:sp>
    <dsp:sp modelId="{75195AA7-6822-4DF7-A419-1514279EA89B}">
      <dsp:nvSpPr>
        <dsp:cNvPr id="0" name=""/>
        <dsp:cNvSpPr/>
      </dsp:nvSpPr>
      <dsp:spPr>
        <a:xfrm rot="5400000">
          <a:off x="-134125" y="4193172"/>
          <a:ext cx="894171" cy="625920"/>
        </a:xfrm>
        <a:prstGeom prst="chevron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just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>
              <a:latin typeface="Calibri Light" panose="020F0302020204030204"/>
            </a:rPr>
            <a:t>Week 10</a:t>
          </a:r>
        </a:p>
      </dsp:txBody>
      <dsp:txXfrm rot="-5400000">
        <a:off x="1" y="4372006"/>
        <a:ext cx="625920" cy="268251"/>
      </dsp:txXfrm>
    </dsp:sp>
    <dsp:sp modelId="{DE8E4995-2669-4620-BF04-2956E1DF7C4F}">
      <dsp:nvSpPr>
        <dsp:cNvPr id="0" name=""/>
        <dsp:cNvSpPr/>
      </dsp:nvSpPr>
      <dsp:spPr>
        <a:xfrm rot="5400000">
          <a:off x="2627616" y="2057349"/>
          <a:ext cx="581211" cy="45846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just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>
              <a:latin typeface="Calibri Light" panose="020F0302020204030204"/>
            </a:rPr>
            <a:t>Testing, Bug Smashing and refinement</a:t>
          </a:r>
        </a:p>
      </dsp:txBody>
      <dsp:txXfrm rot="-5400000">
        <a:off x="625920" y="4087417"/>
        <a:ext cx="4556232" cy="524467"/>
      </dsp:txXfrm>
    </dsp:sp>
    <dsp:sp modelId="{39ADA080-7803-4ED0-BA0B-76AB5E09E9A2}">
      <dsp:nvSpPr>
        <dsp:cNvPr id="0" name=""/>
        <dsp:cNvSpPr/>
      </dsp:nvSpPr>
      <dsp:spPr>
        <a:xfrm rot="5400000">
          <a:off x="-134125" y="5004297"/>
          <a:ext cx="894171" cy="625920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just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>
              <a:latin typeface="Calibri Light" panose="020F0302020204030204"/>
            </a:rPr>
            <a:t>Week 11</a:t>
          </a:r>
        </a:p>
      </dsp:txBody>
      <dsp:txXfrm rot="-5400000">
        <a:off x="1" y="5183131"/>
        <a:ext cx="625920" cy="268251"/>
      </dsp:txXfrm>
    </dsp:sp>
    <dsp:sp modelId="{62913827-4099-4CA0-918E-A36F5D351A0C}">
      <dsp:nvSpPr>
        <dsp:cNvPr id="0" name=""/>
        <dsp:cNvSpPr/>
      </dsp:nvSpPr>
      <dsp:spPr>
        <a:xfrm rot="5400000">
          <a:off x="2627616" y="2868475"/>
          <a:ext cx="581211" cy="45846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just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>
              <a:latin typeface="Calibri Light" panose="020F0302020204030204"/>
            </a:rPr>
            <a:t>Report writing</a:t>
          </a:r>
        </a:p>
      </dsp:txBody>
      <dsp:txXfrm rot="-5400000">
        <a:off x="625920" y="4898543"/>
        <a:ext cx="4556232" cy="524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50:39.9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 21 0,'-9'-1'248,"-8"-2"-392,2 0 40,-6-2 104,1 2 0,2-3 0,3 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15.0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902.70459"/>
      <inkml:brushProperty name="anchorY" value="1807.55444"/>
      <inkml:brushProperty name="scaleFactor" value="0.5"/>
    </inkml:brush>
  </inkml:definitions>
  <inkml:trace contextRef="#ctx0" brushRef="#br0">640 4 7186,'0'0'0,"0"-1"2544,-1 1-2651,1-1 805,-2 1-271,1-1-38,-1 1 123,-1 2-12,-7 7-28,-13 15-14,-10 12-101,-8 11-21,-8 12-104,-6 11-42,-2 6-72,0 3-15,1-3-68,4-6-5,4-10-3,6-10-12,5-11-17,8-9-266,7-9-420,9-9 588,9-7-7215,2-3-1025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16.4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6812.54932"/>
      <inkml:brushProperty name="anchorY" value="2313.31787"/>
      <inkml:brushProperty name="scaleFactor" value="0.5"/>
    </inkml:brush>
  </inkml:definitions>
  <inkml:trace contextRef="#ctx0" brushRef="#br0">349 137 4841,'0'0'0,"9"-12"2433,7-9-906,2 0 408,0-1-658,0 2-54,-3 4-475,-2 4-158,-4 5-404,-4 3-21,-3 3-115,-2 2 10,-5 9 54,-14 17 8,-9 10 124,-8 12-13,-6 10-6,-3 7 17,-2 3-99,-2 3 47,4-5 0,3-6-21,6-8-20,8-12-23,6-8-24,7-10 4,6-7 108,6-5 14,7-7 32,6-7-2,10-7-117,9-10-50,10-11-68,6-8-9,-2-2-14,-3 2 18,11-12-16,11-14-4,9-13-18,0 0 14,-7 5 4,-11 13-1,-13 14 1,-13 17-9,-11 15 11,-10 13-3,-7 14-8,-6 10 11,-5 10-3,-3 5-8,0 5 11,0 1-3,3 1 1,4 0 9,6 0-2,6-1 1,8-3-9,7-2-7,8-6 1,6-6 18,8-9-15,7-10 24,7-11-26,4-11 0,5-10 8,2-9-12,-1-5 12,-3-2 6,-10 4-10,-11 6 12,-12 8-12,-12 10-6,-11 11 10,-12 11-12,-11 13 12,-12 12-3,-10 14-8,-8 10 11,-7 7-12,-5 3 12,-4 0 6,0-2-10,1-2-53,3-4-200,5-3-525,5-5-239,9-7-779,9-8 998,12-14 286,8-10-15047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17.00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288.43359"/>
      <inkml:brushProperty name="anchorY" value="66.29764"/>
      <inkml:brushProperty name="scaleFactor" value="0.5"/>
    </inkml:brush>
  </inkml:definitions>
  <inkml:trace contextRef="#ctx0" brushRef="#br0">739 57 7666,'0'0'0,"1"-3"3032,1-4-2744,0-3 887,-2-2-524,-3 1-264,-5 2-39,-4 5-124,-6 5-49,-6 10-26,-5 8 8,-7 13 3,-10 12-1,-9 13-18,-8 11-12,-5 6-27,-3 3 6,3-4-50,4-7-16,9-9-7,8-10-20,11-11 3,11-9-123,11-11-591,13-11-306,15-13 726,4-4-14963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17.2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7264.25635"/>
      <inkml:brushProperty name="anchorY" value="701.95776"/>
      <inkml:brushProperty name="scaleFactor" value="0.5"/>
    </inkml:brush>
  </inkml:definitions>
  <inkml:trace contextRef="#ctx0" brushRef="#br0">204 30 5057,'0'0'0,"2"-2"2481,5-1-1261,4-2 491,2 0-815,4-1 31,-1 0-255,-1 3-185,-1 5-303,-3 7-29,-1 10-87,-3 11 52,-2 14 70,-5 14 28,-5 14-10,-6 10-10,-6 7-97,-4 3-3,-3-4-62,-4-7-6,0-10-22,-4-12-7,-1-12-149,-2-13-295,0-17-672,34-16 767,-2-1 1,1 1-1,-1-1 0,1 1 1,0-1-1,-1 0 0,1 0 1,-1 0-1,1-1 0,-1 1 0,0-1 348,2 1-23,0-1 0,-1 1 0,1-1 0,-1 0 0,1 0 0,-1 1 0,1-1-1,0 0 1,-1 0 0,1 0 0,0-1 0,0 1 0,0 0 0,0 0 0,0-1 23,-12-17-10462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17.49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8737.30957"/>
      <inkml:brushProperty name="anchorY" value="1140.85535"/>
      <inkml:brushProperty name="scaleFactor" value="0.5"/>
    </inkml:brush>
  </inkml:definitions>
  <inkml:trace contextRef="#ctx0" brushRef="#br0">553 286 4033,'0'0'0,"1"2"1608,2 3-1148,1 2 562,0 3-26,0-1 115,-3-1-132,-3-2-263,-7-3-67,-9-6-182,-9-6-7,-12-9-52,-13-11-22,-11-10-73,-8-8-47,-3-2-142,3 1-23,10 7-52,14 10-31,19 13-268,21 14-244,24 18-2040,22 18 2344,2 0-12123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18.2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462.33008"/>
      <inkml:brushProperty name="anchorY" value="2618.41431"/>
      <inkml:brushProperty name="scaleFactor" value="0.5"/>
    </inkml:brush>
  </inkml:definitions>
  <inkml:trace contextRef="#ctx0" brushRef="#br0">446 42 7714,'0'0'0,"5"-4"3112,9-4-2557,3 0 460,2 0-260,1 1-411,-4 2-41,-4 3-113,-5 4-47,-8 6-46,-7 7 34,-10 10 60,-9 12-9,-11 12 47,-10 13-29,-6 10-36,-2 10 1,1 4-60,3 0-3,4-7-41,5-10 8,6-13 42,7-12-32,9-14 310,7-12 71,9-12 54,9-10 6,11-15-300,13-14-89,15-19-97,15-16-14,12-13-18,6-8 8,1 1-12,-6 5 3,-10 13-1,-12 13 0,-13 18 0,-12 16 0,-10 17-19,-8 14 6,-7 15 6,-6 14 7,-6 14-1,-5 14 1,-2 11 0,-2 10-9,0 4 11,2 2-3,2-6 10,4-6 7,5-10-10,6-11 3,6-12-10,4-11 2,6-13 139,3-14 16,8-15 69,9-17-19,9-17-92,10-14-18,6-14-38,3-10 40,2-7-24,1-3-11,-4 3-25,-3 8-22,-9 13-14,-11 15-9,-11 15-103,-10 12-204,-12 10-649,-10 6-179,-13-1-878,-15-2 1526,19 6-7437,-3-2-939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21.1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8580.09375"/>
      <inkml:brushProperty name="anchorY" value="1152.95898"/>
      <inkml:brushProperty name="scaleFactor" value="0.5"/>
    </inkml:brush>
  </inkml:definitions>
  <inkml:trace contextRef="#ctx0" brushRef="#br0">536 93 9050,'0'0'0,"7"-5"3289,5-7-3184,2-2 901,-2-1-500,-2 0 13,-3 3-63,-2 3 16,-4 3-17,-1 2-91,-2 4-68,-8 8 42,-18 22 43,-10 16-5,-9 17 7,-7 14-55,-4 6-59,-2-1-33,1-5-62,3-10-26,6-8-46,7-10-19,8-7-74,9-8 37,8-7-45,6-6 20,6-6 22,4-6-44,3-5 33,0-4-132,1-1-747,1-5-325,0-4-1015,10-11 953,7-2 613,-1 2-14792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21.61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324.88379"/>
      <inkml:brushProperty name="anchorY" value="1803.82202"/>
      <inkml:brushProperty name="scaleFactor" value="0.5"/>
    </inkml:brush>
  </inkml:definitions>
  <inkml:trace contextRef="#ctx0" brushRef="#br0">513 93 6617,'0'0'0,"1"-5"2841,1-8-1867,3-3 729,5-2-575,4 0-59,5 4-410,5 5-108,4 9-375,5 8-44,5 8-103,4 8-21,3 6 15,0 5 18,0 6 70,-3 6 38,-4 7 42,-4 8-24,-3 9-7,-5 6-35,-7 4-1,-8 1-12,-10 0 30,-11-1-20,-10-2-20,-11-7 43,23-59-86,0 0 0,-1 0 0,-10 10-59,11-14 57,-1-1-1,0 1 1,-1-1-1,-10 6-56,9-9 52,1 0 1,-1 0-1,0-1 1,0 0 0,-9 2-53,4-3 52,0-1 1,0 0 0,-1-1-1,-8 0-52,3-3 52,-1 0 0,1-1 0,-14-4-52,4-2 53,-1 0 0,-14-9-53,-68-34 38,3-13 4,9-3-326,16 3-331,26 10-1204,28 15 1519,23 25-8311,5 4-1073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22.5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2107.63965"/>
      <inkml:brushProperty name="anchorY" value="2498.06177"/>
      <inkml:brushProperty name="scaleFactor" value="0.5"/>
    </inkml:brush>
  </inkml:definitions>
  <inkml:trace contextRef="#ctx0" brushRef="#br0">632 38 5241,'0'0'0,"4"-2"2633,4-2-701,1-1-1433,2-1 208,-2 1-366,-1 1 10,-3 1 54,-1 1 5,-2 0 95,-1 1 34,-1 0 146,0 1 41,0-1 18,0 1-41,-1-1-274,1 1-73,0-1-288,0 1-22,-2 7-28,-9 20-18,-9 15 30,-10 17 36,-9 12-8,-4 6 62,-3 1 30,1-3 24,2-7 26,3-7-32,2-9-35,3-10-74,3-10-30,2-11 2,3-10 21,4-11-17,2-12 15,2-10-22,4-7-21,3-6 5,1-1-13,1 1-7,-3 3-18,-2 4-98,-3 3-281,-1 4-77,3 5-402,2 4-121,10 3-613,9 6-1115,13 5 2327,1 2-12287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23.15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3966.54102"/>
      <inkml:brushProperty name="anchorY" value="3392.27393"/>
      <inkml:brushProperty name="scaleFactor" value="0.5"/>
    </inkml:brush>
  </inkml:definitions>
  <inkml:trace contextRef="#ctx0" brushRef="#br0">530 30 8634,'0'0'0,"2"-4"3393,2-3-3007,2-1 869,0 1-563,-1 4-381,-2 5-29,-7 9-52,-8 8 46,-13 10 83,-12 9-3,-9 6-9,-8 7-30,-1 4-122,-2 1 4,3-1-105,2-3-4,6-8-44,6-5-20,9-9-8,7-8 9,10-9 52,9-9-6,12-9 34,12-11-35,14-9-44,11-9-7,11-9-30,9-6 14,8-3-6,6-3 10,0 1-12,-3 2 5,-8 6-2,-9 8 0,-9 10 9,-8 11-2,-8 12 10,-4 9-21,-5 11 7,-3 7-3,-7 8 0,-6 5 0,-11 8 0,-10 9 37,-12 13 102,-9 13 66,-7 9 37,-2 5-29,-2-3-88,2-7-67,3-11-45,2-11 12,5-13-10,4-11 1,6-12 9,6-10-95,7-12-738,9-12-290,13-15-1032,14-17-93,13-17 1659,-1 4-13447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50:40.3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147 1 360,'0'-1'102,"-1"1"0,0 1 0,1-1 0,-1 0-1,1 0 1,-1 0 0,0 0 0,1 0 0,-1 0 0,1 1 0,-1-1-1,1 0 1,-1 0 0,1 1 0,-1-1 0,1 0 0,-1 1 0,1-1-1,-1 1 1,1-1 0,-1 1 0,1-1 0,0 1 0,-1-1 0,1 1-1,0-1 1,0 1 0,-1-1 0,1 1 0,0-1 0,0 1 0,0 0-102,-2 23 1050,0 0 4830,-21-26-6843,15 0 493,0 1 1,0-1-1,0 0 0,1-1 0,0 0 0,-7-3 470,-2-1-588,-14-6-127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23.37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2680.88281"/>
      <inkml:brushProperty name="anchorY" value="1348.34912"/>
      <inkml:brushProperty name="scaleFactor" value="0.5"/>
    </inkml:brush>
  </inkml:definitions>
  <inkml:trace contextRef="#ctx0" brushRef="#br0">531 272 5489,'0'0'0,"0"2"2753,1 3-1177,-2 2-261,-1 3-212,-2 1-351,-1 0-12,-3-2-230,-3-4-56,-5-5-83,-6-10-47,-8-8-80,-7-11-30,-9-8-121,-9-7-9,-6-2-35,-3 2-25,5 5-14,10 8 10,12 9-314,15 10-330,23 13 597,-1-1 0,0 0 0,0 0-1,0 0 1,0 0 0,-1 0 0,1 0-1,0 0 1,0 0 0,0 0 0,0 0 0,0 1-1,0-1 1,0 0 0,0 0 0,0 0 0,0 0-1,0 0 1,0 0 0,0 0 0,-1 0-1,1 0 1,0 0 0,0 0 0,0 0 0,0 0-1,0 0 1,0 0 0,0 0 0,0 0-1,0 0 1,-1 0 0,1 0 0,0 0 0,0 0-1,0 0 1,0 0 0,0 0 0,0 0 27,17 14-340,-7-6-7159,3 2-1009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24.00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4441.14063"/>
      <inkml:brushProperty name="anchorY" value="2856.51782"/>
      <inkml:brushProperty name="scaleFactor" value="0.5"/>
    </inkml:brush>
  </inkml:definitions>
  <inkml:trace contextRef="#ctx0" brushRef="#br0">489 80 9090,'0'0'0,"1"-7"3457,0-9-3221,0-3 920,1 0-488,0 6-412,-3 8-24,-4 12-57,-6 15 46,-10 15 110,-11 15 36,-8 8 18,-6 5-42,-3-2-106,-1-5-27,2-8-124,2-8 0,3-9-66,6-7 12,6-8-27,10-7 24,8-7 21,11-6-6,12-7-6,10-7 4,12-7-30,11-6 17,9-7-16,7-7 5,5-6 35,1-3 37,-4-1 122,-8 5 6,-10 8-10,-9 9-54,-10 12-88,-7 12-44,-7 15-6,-5 15-16,-5 15 1,-2 15-10,-4 10 11,-3 6-3,-1 3-27,0 1 55,1-1-37,2-1 13,3-6 16,2-7-25,3-10 9,4-12 6,6-11 110,7-15 53,10-15 57,10-17 22,12-17-73,8-15-22,9-9-7,3-5-4,0 3-19,-5 6-14,-9 10-63,-11 10-2,-13 11-42,-12 10-1,-11 9-292,-9 6-217,-10 7-881,-9 7-292,-8 5-181,-6 4 1112,3-2-15631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24.9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2603.21973"/>
      <inkml:brushProperty name="anchorY" value="1242.53845"/>
      <inkml:brushProperty name="scaleFactor" value="0.5"/>
    </inkml:brush>
  </inkml:definitions>
  <inkml:trace contextRef="#ctx0" brushRef="#br0">852 247 6457,'0'0'0,"3"-5"2721,4-8-2110,2-5 817,1-5-390,0-3-233,-4-2-47,-4 0-248,-7 1-96,-8 2-151,-10 3-5,-13 5-14,-13 5-4,-12 10-9,-9 9-16,-9 15-62,-5 14-39,-4 13-60,0 9-26,5 6-17,7 0 18,14-2-7,16-4 20,18-3 24,27-49-49,-1 0 1,1 0 0,-1 1 0,2-1 0,-1 0 0,1 1 0,0 2-18,1-2 20,0-1 0,0 0-1,0 1 1,1-1 0,0 0 0,0 0 0,2 4-20,0 0 42,2-1 0,-1 1 0,1-1 0,6 7-42,41 40 136,15-3-72,8-6-18,4-10-38,-5-13-4,-7-15-2,-13-13-2,-50 3 0,0 0 0,0-1 0,0 1 0,0-1 0,0 0 0,0-1 0,1 0 0,-4 1 0,0 1 0,1-1 0,-1 0 0,0 0 0,0 0 0,0 0 0,0 0 0,0 0 0,-1-1 0,1 1 0,0-1 0,-1 1-1,0 0 0,0-1 0,0 1 0,0-1 0,0 1 1,-1-1-1,1 0 0,-1 1 0,1-1 0,-1 0 0,0 0 1,-7-30 3,-11 0-4,-5 5 1,-3 6 9,1 10-2,6 9 1,6 10 0,7 8 0,7 7 0,6 4 0,5 1-10,2 1 22,-1-5-25,-2-3 8,-4-5-3,-3-4-10,-4-3 13,-4-2 5,-3 0 8,-3 3-1,-2 4 57,-4 8 30,-6 10 89,-8 8-20,-6 8-43,-8 5-21,-1 1-91,-1-1 30,2-3-34,2-4-12,3-7-361,4-7-282,9-10-829,9-10 572,15-10 605,4-3 100,-2 1-7668,5-3-1062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25.3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4667.86426"/>
      <inkml:brushProperty name="anchorY" value="1382.2417"/>
      <inkml:brushProperty name="scaleFactor" value="0.5"/>
    </inkml:brush>
  </inkml:definitions>
  <inkml:trace contextRef="#ctx0" brushRef="#br0">597 147 7554,'0'0'0,"2"-1"3136,0 1-2492,-2 2 769,-8 3-690,-11 5-61,-15 7-27,-13 8 23,-11 8-128,-7 9-8,-2 7-153,0 7-66,4 5-104,5 4-58,9 1-50,12-2-23,15-3-28,15-7 4,8-49-33,-1 1 0,1-1 0,0 1 0,0-1 0,1 1 0,-1-1 0,2 4-11,0-5 14,-1 1 0,0-1 1,1 0-1,0 1 0,0-1 0,0-1 0,1 1 0,0 1-14,1-1 26,0 0-1,1 0 1,-1 0-1,1 0 0,0-1 1,4 2-26,47 13 145,16-13 16,13-13-58,11-15-30,6-15 6,0-16-54,-4-13-14,-74 46-10,2-3 1,4-6-2,-14 11 0,0-1 1,13-21-1,-22 29-7,0-2 0,-1 0 0,0 0 0,3-11 7,-8 15 1,1 0 1,-1 0-1,0 0 0,0-1 1,-1 1-1,-1-8-1,0 8-1,-1 0 1,0 0-1,-1 1 0,0-1 1,-1 0-1,-3-8 1,1 4 2,0 1 1,-2-1-1,0 1 0,-7-10-2,2 7-113,0-1 0,-1 1 1,-8-6 112,-50-41-650,-6 15-1164,60 39 1703,-2 1-1,1 0 1,-7 0 111,-7-3-8459,0 3-1052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34.2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6039.93848"/>
      <inkml:brushProperty name="anchorY" value="2797.94019"/>
      <inkml:brushProperty name="scaleFactor" value="0.5"/>
    </inkml:brush>
  </inkml:definitions>
  <inkml:trace contextRef="#ctx0" brushRef="#br0">490 122 5073,'0'0'0,"-5"-14"2745,-3-9-346,1 2-1694,0 1 538,1 3-389,1 5-70,1 4-68,2 4-94,1 2-217,0 1-4,1 2-91,-1 0-6,0 1-33,-3 8-23,-13 16-62,-6 8 16,-7 10-1,-4 5 26,-3 6 12,-2 5-30,1 3-26,1 2-41,3-1-94,3-3 42,5-7-77,3-6 28,4-9-10,3-8-8,4-8 11,3-7 16,2-7 70,4-5 9,1-3 59,2-4-58,3-10-45,7-18-16,3-13-75,3-12 26,2-7-14,2-2-7,2 0 2,2 4-1,1 4 10,2 7-4,-1 5 12,-2 8-32,-2 6 20,-2 6-8,-1 7 2,-3 5 28,-2 5-26,-5 2-10,-2 4 12,-2 1-6,-2 1 2,-2 1 28,-1 1-26,0 4-10,1 4 12,1 11-6,3 4 12,0 2 15,-1 1-22,1 2 35,-2 3-28,0 3-20,-1 3 16,-1 3-8,0 1 2,0 2 10,2-1-13,2-1 4,3-4 9,3-3 6,4-4-2,3-5-7,5-6 21,4-6-7,6-8 13,7-8-4,9-10 2,8-10 0,8-11-9,8-11-7,6-9-17,3-5 13,-3 0-15,-7 3 14,-12 9-14,-14 11 4,-15 12-10,-12 11 2,-11 11 9,-9 12-22,-10 13 25,-11 13-17,-11 13 24,-9 12 21,-7 7 14,-4 6 26,-2 1 14,-1 0-2,2 1-15,5-1-5,5-1-56,5-2 25,7-4-40,6-6 10,4-10-293,6-10-235,4-14-1192,8-14-65,7-19 1181,-1 0-7974,1-4-1048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34.9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4590.64063"/>
      <inkml:brushProperty name="anchorY" value="312.92703"/>
      <inkml:brushProperty name="scaleFactor" value="0.5"/>
    </inkml:brush>
  </inkml:definitions>
  <inkml:trace contextRef="#ctx0" brushRef="#br0">786 43 8522,'0'0'0,"5"-2"3040,3-2-3033,1-1 885,-2-2-401,-4-1 11,-7 1 111,-7 0 74,-12 4-51,-13 5-31,-14 6-147,-14 8-75,-11 11-169,-6 9-20,0 7-113,3 5-6,6 0-35,10-2-6,9-3-28,9-6-4,11-4-215,7-6-230,9-5-797,10-6-312,13-8 1108,4-6-15272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35.1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6630.01172"/>
      <inkml:brushProperty name="anchorY" value="1163.4679"/>
      <inkml:brushProperty name="scaleFactor" value="0.5"/>
    </inkml:brush>
  </inkml:definitions>
  <inkml:trace contextRef="#ctx0" brushRef="#br0">98 19 8362,'0'0'0,"1"-2"3120,1-2-2790,1 0 881,0 1-451,-1 0-45,-1 1-135,0 1-23,-3 7-210,-4 16-90,-6 10-157,-3 10 1,-2 5-64,1 5 19,4 0-19,2 1 5,3-3-21,3-2 6,0-4-480,2-4-339,0-6 2243,1-7-1968,0-17-8254,1-2-1557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36.16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7997.40234"/>
      <inkml:brushProperty name="anchorY" value="1884.82397"/>
      <inkml:brushProperty name="scaleFactor" value="0.5"/>
    </inkml:brush>
  </inkml:definitions>
  <inkml:trace contextRef="#ctx0" brushRef="#br0">630 349 6649,'0'0'0,"6"-2"2985,11-3-1951,3-5 379,2-5-395,-3-6-361,-7-6-101,-11-8-300,-14-5-62,-15-5-65,-13 0-19,-8 3-41,-6 9 8,2 12-23,2 14 14,7 13 22,7 14 13,10 12-11,11 10-23,12 9-2,9 5-39,11 6 0,7 6-12,6 8-8,2 7 20,0 5-35,-4 2 30,-5-5-28,-7-9-11,-8-13 21,-9-15-36,-8-15 21,9-32 9,0 1 1,0-1-1,0 1 0,0-1 1,0 0-1,0 0 1,0 1-1,-1-1 1,1 0-1,0 0 0,-1 0 1,1 0-1,-1-1 1,0 1 0,0 0-1,0 0 0,0-1 0,0 1 1,0-1-1,0 0 0,0 0 0,0 0 0,0 0 1,0 0-1,0 0 0,0 0 0,-1-1 1,-34-13-8,-9-17 10,-8-17-4,-6-15 12,-2-13-4,2-3 21,5 2-220,13 12-590,13 17-301,19 21 728,9 13-15124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36.69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896.07617"/>
      <inkml:brushProperty name="anchorY" value="3047.4292"/>
      <inkml:brushProperty name="scaleFactor" value="0.5"/>
    </inkml:brush>
  </inkml:definitions>
  <inkml:trace contextRef="#ctx0" brushRef="#br0">690 0 7530,'0'0'0,"6"5"2784,9 10-2734,2 9 986,3 9-347,-1 9 75,-3 9-43,-6 9-83,-10 6-21,-16 6-180,-17 4-58,-18 1-99,-15-3-32,-12-8-95,-6-12 49,0-17 6,3-15-23,71-21-129,-2 0-1,1 0 1,-1-1 0,0 0 0,-3-2-56,6 2 80,0-1 0,0-1 1,0 0-1,-1-1 0,-3-1-80,-31-16 296,12-2 99,1-20-251,2-21-3,4-24-122,17-6 30,10 76-48,0-1 0,0 0-1,1 0 1,2-6-1,1 9 1,-1-1-1,1 0 1,1 1 0,8-13-1,-5 14-37,0-1 0,0 1 0,2 0 0,11-10 37,-8 10-43,1 0 0,1 0 0,1 1 0,1 1 43,1 0-124,1 0 0,1 2 1,13-5 123,-13 7-177,2 0 1,0 2-1,9-1 177,-16 4-218,2 1 0,0 0 0,0 2 0,3 0 218,-9 1-196,1 0 0,0 1-1,-1 0 1,1 1 0,1 2 196,-7-3-220,1 1 0,0 1 1,-1 0-1,0 0 1,0 1-1,6 4 220,-8-6-201,0 2 0,0 0 0,-1 0 0,0 0 0,1 1 0,-2 0 0,3 2 201,-4-4-40,1 2 0,-1-1 0,0 1 0,0 0 0,-1 0 0,0 0 0,2 4 40,6 33-14562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36.9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8589.60547"/>
      <inkml:brushProperty name="anchorY" value="1579.31775"/>
      <inkml:brushProperty name="scaleFactor" value="0.5"/>
    </inkml:brush>
  </inkml:definitions>
  <inkml:trace contextRef="#ctx0" brushRef="#br0">153 0 9778,'0'0'0,"6"9"3441,7 13-3539,2 15 835,-2 14-400,-7 15 220,-8 11 65,-10 6 242,-9 2-50,-7-2-218,-4-4-105,-1-5-247,3-4-63,6-3-145,8-1-4,9 2-264,11 1-231,11-1-688,11-2-280,10-7 1069,-21-35-7804,3-3-1038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07.5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314 188 3561,'76'-74'2000,"-72"71"-1675,-1 0 0,1 0 0,-1 0 0,0-1 0,0 1 0,0-1 0,-1 1 0,1-1 0,-1 0 0,0 0 0,0 0 1,1-3-326,10-17 1852,18-16 1879,-50 86-3399,-10 39-332,-4 9 193,-28 53 329,-7-2 0,-67 101-522,107-193 173,-16 46-173,25-54 39,-15 10-1812,36-72 744,5-13 328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37.40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897.39063"/>
      <inkml:brushProperty name="anchorY" value="1606.00549"/>
      <inkml:brushProperty name="scaleFactor" value="0.5"/>
    </inkml:brush>
  </inkml:definitions>
  <inkml:trace contextRef="#ctx0" brushRef="#br0">637 49 9122,'0'0'0,"8"-3"3577,13-6-2670,6-2 520,3 0-359,0 3-339,-5 3-447,-7 4-16,-8 6-106,-10 7 2,-11 8 46,-11 8 31,-12 7 69,-9 7-24,-9 8-34,-8 7-43,-6 7-84,-5 2-10,-2-1-61,-2-4 12,3-8-17,5-8 12,9-8 14,12-7 6,13-5 121,14-3 13,16 2 98,15 2-21,14 5-60,13 4-26,11 5-91,8 4-17,7 4-68,2 1-5,-2-1-4,-7-1-3,-9-6-19,-10-5 15,-10-6-24,-8-6-31,-9-7-365,-7-7-188,-8-8-979,-9-10-453,-9-16 1586,12 13-8539,-2-3-1070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21:29.1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21264.83984"/>
      <inkml:brushProperty name="anchorY" value="1712.44592"/>
      <inkml:brushProperty name="scaleFactor" value="0.5"/>
    </inkml:brush>
  </inkml:definitions>
  <inkml:trace contextRef="#ctx0" brushRef="#br0">113 239 3873,'0'0'0,"-13"-18"2232,-7-12-737,1-2-22,1 1-236,3 2-322,4 3 5,4 4-40,3 4-43,2 5-20,2 3-62,1 4-182,1 3-64,0 2-259,-1 1-43,0 1-148,0 0-3,-1 5-40,-1 13-6,-2 7 46,0 6-14,0 1 43,2 2 8,2 0-55,3-3 27,3-1-57,0-2 5,2-4-3,0-4-12,1-3 13,1-3-4,1-3-9,1-4 4,2-2-2,2-4 9,3-1 54,5-2 13,5-1 65,8-1-33,9 0-41,9-1-15,9 2-47,5-1 19,5 2 28,3 1-18,3 1-2,3 1-8,2 1-27,1 1 44,-1 2 14,-2 1-12,-5 1 25,-3 0-54,0 2 8,-3 0 4,0 2-12,-3 0 3,-7 1-20,-7-1 34,-11 0-48,-11-3 23,-9-1 2,-9-2-10,-7 0 3,-6-1-1,-3-1-9,-2-1 2,-1-2-29,-1 2-57,1 1-163,0 3-99,1 0-760,0 1-219,0-3 1018,2-2-7868,-1-2-1052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09.1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746 226 8506,'1'-4'319,"2"-2"-45,0 0 0,0 0-1,-1 0 1,0 0 0,-1-1 0,1 1 0,-1-1-1,-1 0 1,1 1 0,-1-1 0,0 0 0,0 1-1,-1-1 1,0 1 0,-1-2-274,-55 83 775,-122 157 1173,-76 140-1948,181-250 646,5 3 1,-39 103-647,89-188 432,32-70-347,16-55-70,-14 38-164,1 2 0,10-15 149,65-104-1175,46-55 1175,-30 52-66,-94 145 62,135-204-20,-120 189 20,1 2 1,1 1 0,3 1-1,31-25 4,-44 39 14,13-9 32,-33 28-45,0-1-1,0 1 0,0 0 1,0 0-1,0 0 0,0 0 1,0 0-1,0 0 0,0 0 1,1 0-1,-1-1 0,0 1 1,0 0-1,0 0 0,0 0 1,0 0-1,0 0 0,1 0 1,-1 0-1,0 0 0,0 0 0,0 0 1,0 0-1,0 0 0,1 0 1,-1 0-1,0 0 0,0 0 1,0 0-1,0 0 0,0 0 1,0 0-1,1 0 0,-1 0 1,0 0-1,0 0 0,0 0 1,0 0-1,0 0 0,0 1 1,1-1-1,-1 0 0,0 0 1,0 0-1,0 0 0,0 0 1,0 0-1,0 0 0,0 1 1,0-1-1,0 0 0,0 0 1,0 0-1,1 0 0,-1 0 1,0 0-1,0 1 0,0-1 1,0 0-1,0 0 0,-8 21 8,-15 22 60,-27 36-68,2-1 87,-275 538 628,218-406-414,4-14-17,93-178-95,13-25 332,21-32-290,3 1-189,4-4-18,-2-1 0,0-4-24,89-143 9,-53 89-6,-4-3 1,-6-2-1,10-31-3,20-92-19,-76 199-7,-11 30 11,-20 35-20,-102 165-11,-65 98 12,-58 23 38,240-314 0,-1 1-1,1 0 0,0 0 1,1 0-1,0 1 0,-1 3-3,74-80 52,23-27-35,-3-3 0,10-24-17,-74 88 2,-1 0 0,-2-2 0,-1 0 0,-2-2 0,-2 0 1,-1-1-1,-2-1 0,8-39-2,-17 44-5,-4 35 4,-1 0 1,0 0-1,0 0 1,0-1-1,0 1 1,0 0 0,0 0-1,0-1 1,0 1-1,0 0 1,0 0-1,0-1 1,0 1 0,0 0-1,0 0 1,0 0-1,0-1 1,0 1-1,0 0 1,0 0 0,0-1-1,0 1 1,0 0-1,0 0 1,0 0-1,-1-1 1,1 1 0,0 0-1,0 0 1,0 0-1,0-1 1,-1 1-1,1 0 1,0 0 0,0 0-1,0 0 1,-1 0-1,1-1 1,0 1-1,0 0 1,0 0-1,-1 0 1,1 0 0,0 0-1,0 0 1,-1 0-1,1 0 1,0 0-1,0 0 1,-1 0 0,1 0-1,0 0 1,0 0-1,-1 0 1,1 0-1,0 0 1,0 0 0,0 0-1,-1 0 1,1 1-1,0-1 1,0 0-1,0 0 1,-1 0 0,-13 14-11,-69 85-37,5 4 1,1 8 47,38-51-7,4 2 0,1 2 0,4 1 0,-11 38 7,37-91 0,1-4 0,0 0 0,0 1 0,1 0 0,0 0 0,0-1 0,1 1 0,1 1 0,0-9 0,0-1 0,0 0 0,0 1 1,0-1-1,0 0 0,0 1 0,0-1 0,1 0 0,-1 1 0,0-1 0,0 0 0,0 0 0,1 1 0,-1-1 0,0 0 0,0 0 0,1 1 1,-1-1-1,0 0 0,1 0 0,-1 0 0,0 1 0,0-1 0,1 0 0,-1 0 0,0 0 0,1 0 0,-1 0 0,0 0 0,1 0 0,-1 0 1,0 0-1,1 0 0,-1 0 0,1 0 0,-1 0 0,0 0 0,1 0 0,-1 0 0,0 0 0,1 0 0,-1 0 0,0 0 0,1-1 0,-1 1 1,0 0-1,0 0 0,1 0 0,-1-1 0,0 1 0,0 0 0,1 0 0,-1-1 0,0 1 0,0 0 0,22-15 14,71-70 53,67-80-67,-127 130 2,2-4-28,-2-1 0,-2-1 1,-1-2-1,-2-1 0,-3-1 1,-1-1-1,14-40 26,-36 77-192,-6 10 98,-9 14-47,-31 52-366,-11 26 507,17-27-85,-44 58 85,26-51-3486,-60 58 3486,101-118-700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11.65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634 1 2465,'0'0'0,"25"2"1896,11 1 150,-4-1-781,-5-1 252,-6 0-616,-8-1-67,-5-1-273,-5 1-105,-2 0-237,-2 0-18,-1-1-53,-2 4 11,-4 7 29,-15 18 19,-9 16 16,-11 16-2,-9 15-25,-7 12-1,-6 11-86,-4 8 23,0 3-40,2 1-20,5-7 13,6-10-25,8-12 16,7-15-5,8-13 10,8-13 26,6-12 12,7-11-2,6-7-25,3-5-10,3-4-46,1-3 1,0 0-265,0-1-300,0 0-258,1-1 526,0 2-15373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12.19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895.29138"/>
      <inkml:brushProperty name="anchorY" value="52.042"/>
      <inkml:brushProperty name="scaleFactor" value="0.5"/>
    </inkml:brush>
  </inkml:definitions>
  <inkml:trace contextRef="#ctx0" brushRef="#br0">321 259 6745,'0'0'0,"4"-6"2449,5-9-2400,3-5 779,2-5-285,0-3 27,1-2-46,3 0-75,3 1-35,6 4-194,6 3-27,9 6-118,7 6-7,6 8-46,3 7 8,2 7-34,-2 7 17,-5 8-6,-6 5-18,-12 6 15,-12 6-5,-22-37 1,1 0 0,0 0 0,-1 0 0,0 0 0,-1 0 0,0 2 0,-9 48 28,5-47-9,-1 0 0,1 0 0,-1 0 0,-7 8-19,-37 39 83,-19-5 49,-17-6 8,-14-9 1,-9-9-25,-2-8-48,1-8 3,12-7-43,13-4-168,20-2-627,22 2 1007,25 4-607,13 1-14812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13.2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486.09546"/>
      <inkml:brushProperty name="anchorY" value="967.16687"/>
      <inkml:brushProperty name="scaleFactor" value="0.5"/>
    </inkml:brush>
  </inkml:definitions>
  <inkml:trace contextRef="#ctx0" brushRef="#br0">267 13 3953,'0'0'0,"1"0"1968,0 0-924,2-1 405,0 1-434,0-1-204,1 0-205,-1-1-63,-1 1-243,1-1-49,-2 1-163,0-1-35,0 1-31,-1 1 7,0-1 12,0 3-3,-2 5 48,-14 16 6,-7 10 20,-7 10 16,-3 9-2,-1 7-8,0 2 4,1 0-12,2-4-6,5-6-7,7-6 0,8-6-29,12-4 36,10-4-3,13-4 21,10-1 23,10-5 32,8-5 3,6-6 22,0-8-24,-1-10-28,-5-12-21,-7-13-53,-9-12 12,-10-12-36,-9-10 18,-13-5 30,-12-1-10,-11 4 6,-12 7-9,-8 10-44,-5 10 11,0 11-52,3 11 12,5 12-202,6 9-112,8 9-521,6 7-262,7 5 837,5-1-14940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13.9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846.12549"/>
      <inkml:brushProperty name="anchorY" value="2136.55078"/>
      <inkml:brushProperty name="scaleFactor" value="0.5"/>
    </inkml:brush>
  </inkml:definitions>
  <inkml:trace contextRef="#ctx0" brushRef="#br0">669 167 7506,'0'0'0,"6"-3"3080,8-4-2566,2-1 845,0-2-483,-2-3-259,-6-1-47,-7-1-195,-9-2-77,-10 0-171,-11 1-40,-9 2-42,-7 2-18,-4 3-10,0 3 10,2 2-5,6 3 2,8 4 10,10 3-4,10 5 2,9 6 19,10 8-15,8 5-13,4 6-6,2 4-9,-2 1-8,-4 2 11,-5-2 5,-5-2-20,-4-3 16,-5-3-15,-7-5-5,-6-5 1,-8-7-10,-8-8 2,-7-8 9,-7-9-13,-4-8 32,-2-5-93,2-3-401,7-2-235,11-1 1904,15 2-1609,12 16-7780,4 0-1429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2T11:19:14.61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6785.05127"/>
      <inkml:brushProperty name="anchorY" value="3270.33008"/>
      <inkml:brushProperty name="scaleFactor" value="0.5"/>
    </inkml:brush>
  </inkml:definitions>
  <inkml:trace contextRef="#ctx0" brushRef="#br0">14 90 7794,'0'0'0,"-6"-15"2776,0-8-2744,5 4 794,5 2-367,6 6-54,10 6-85,8 9 41,10 7-122,7 8-24,6 6-92,3 5-29,3 2-46,-1 0 16,-3-2-56,-3-1 15,-6-3-7,-5-5-84,-8-5-508,-7-6-234,-10-10 582,-7-3-13839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em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emf"/><Relationship Id="rId5" Type="http://schemas.openxmlformats.org/officeDocument/2006/relationships/image" Target="../media/image4.svg"/><Relationship Id="rId10" Type="http://schemas.openxmlformats.org/officeDocument/2006/relationships/customXml" Target="../ink/ink1.xm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30.png"/><Relationship Id="rId21" Type="http://schemas.openxmlformats.org/officeDocument/2006/relationships/image" Target="../media/image21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34.png"/><Relationship Id="rId50" Type="http://schemas.openxmlformats.org/officeDocument/2006/relationships/customXml" Target="../ink/ink24.xml"/><Relationship Id="rId55" Type="http://schemas.openxmlformats.org/officeDocument/2006/relationships/image" Target="../media/image38.png"/><Relationship Id="rId63" Type="http://schemas.openxmlformats.org/officeDocument/2006/relationships/image" Target="../media/image42.pn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5.png"/><Relationship Id="rId41" Type="http://schemas.openxmlformats.org/officeDocument/2006/relationships/image" Target="../media/image31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9.png"/><Relationship Id="rId40" Type="http://schemas.openxmlformats.org/officeDocument/2006/relationships/customXml" Target="../ink/ink19.xml"/><Relationship Id="rId45" Type="http://schemas.openxmlformats.org/officeDocument/2006/relationships/image" Target="../media/image33.png"/><Relationship Id="rId53" Type="http://schemas.openxmlformats.org/officeDocument/2006/relationships/image" Target="../media/image37.png"/><Relationship Id="rId58" Type="http://schemas.openxmlformats.org/officeDocument/2006/relationships/customXml" Target="../ink/ink28.xml"/><Relationship Id="rId5" Type="http://schemas.openxmlformats.org/officeDocument/2006/relationships/image" Target="../media/image12.sv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5.png"/><Relationship Id="rId57" Type="http://schemas.openxmlformats.org/officeDocument/2006/relationships/image" Target="../media/image39.png"/><Relationship Id="rId61" Type="http://schemas.openxmlformats.org/officeDocument/2006/relationships/image" Target="../media/image41.png"/><Relationship Id="rId10" Type="http://schemas.openxmlformats.org/officeDocument/2006/relationships/customXml" Target="../ink/ink4.xml"/><Relationship Id="rId19" Type="http://schemas.openxmlformats.org/officeDocument/2006/relationships/image" Target="../media/image20.png"/><Relationship Id="rId31" Type="http://schemas.openxmlformats.org/officeDocument/2006/relationships/image" Target="../media/image26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43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4.png"/><Relationship Id="rId30" Type="http://schemas.openxmlformats.org/officeDocument/2006/relationships/customXml" Target="../ink/ink14.xml"/><Relationship Id="rId35" Type="http://schemas.openxmlformats.org/officeDocument/2006/relationships/image" Target="../media/image28.png"/><Relationship Id="rId43" Type="http://schemas.openxmlformats.org/officeDocument/2006/relationships/image" Target="../media/image32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8" Type="http://schemas.openxmlformats.org/officeDocument/2006/relationships/customXml" Target="../ink/ink3.xml"/><Relationship Id="rId51" Type="http://schemas.openxmlformats.org/officeDocument/2006/relationships/image" Target="../media/image36.png"/><Relationship Id="rId3" Type="http://schemas.openxmlformats.org/officeDocument/2006/relationships/image" Target="../media/image10.svg"/><Relationship Id="rId12" Type="http://schemas.openxmlformats.org/officeDocument/2006/relationships/customXml" Target="../ink/ink5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27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4" descr="User">
            <a:extLst>
              <a:ext uri="{FF2B5EF4-FFF2-40B4-BE49-F238E27FC236}">
                <a16:creationId xmlns:a16="http://schemas.microsoft.com/office/drawing/2014/main" id="{AE06C22A-E87D-40FD-B896-CDC3C800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161" y="1877175"/>
            <a:ext cx="698739" cy="770626"/>
          </a:xfrm>
          <a:prstGeom prst="rect">
            <a:avLst/>
          </a:prstGeom>
        </p:spPr>
      </p:pic>
      <p:pic>
        <p:nvPicPr>
          <p:cNvPr id="6" name="Graphic 6" descr="Database">
            <a:extLst>
              <a:ext uri="{FF2B5EF4-FFF2-40B4-BE49-F238E27FC236}">
                <a16:creationId xmlns:a16="http://schemas.microsoft.com/office/drawing/2014/main" id="{2CAB8D19-B327-40DE-8AE1-0921473FE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4892" y="2856782"/>
            <a:ext cx="914400" cy="914400"/>
          </a:xfrm>
          <a:prstGeom prst="rect">
            <a:avLst/>
          </a:prstGeom>
        </p:spPr>
      </p:pic>
      <p:pic>
        <p:nvPicPr>
          <p:cNvPr id="8" name="Graphic 6" descr="Database">
            <a:extLst>
              <a:ext uri="{FF2B5EF4-FFF2-40B4-BE49-F238E27FC236}">
                <a16:creationId xmlns:a16="http://schemas.microsoft.com/office/drawing/2014/main" id="{FCA54D0E-FEBE-46CE-AC0E-36AA2553C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5788" y="2992166"/>
            <a:ext cx="1015041" cy="928777"/>
          </a:xfrm>
          <a:prstGeom prst="rect">
            <a:avLst/>
          </a:prstGeom>
        </p:spPr>
      </p:pic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ACC755A2-F3E4-4697-9D4E-BE59489920B8}"/>
              </a:ext>
            </a:extLst>
          </p:cNvPr>
          <p:cNvSpPr/>
          <p:nvPr/>
        </p:nvSpPr>
        <p:spPr>
          <a:xfrm>
            <a:off x="250150" y="2779191"/>
            <a:ext cx="2314754" cy="10696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chemeClr val="tx1"/>
                </a:solidFill>
              </a:rPr>
              <a:t>BASIC USER MODEL</a:t>
            </a:r>
          </a:p>
          <a:p>
            <a:pPr marL="171450" indent="-171450">
              <a:buFontTx/>
              <a:buChar char="-"/>
            </a:pPr>
            <a:r>
              <a:rPr lang="en-US" sz="1200" b="1">
                <a:solidFill>
                  <a:schemeClr val="tx1"/>
                </a:solidFill>
                <a:cs typeface="Calibri"/>
              </a:rPr>
              <a:t>AGE</a:t>
            </a:r>
          </a:p>
          <a:p>
            <a:pPr marL="171450" indent="-171450">
              <a:buFontTx/>
              <a:buChar char="-"/>
            </a:pPr>
            <a:r>
              <a:rPr lang="en-US" sz="1200" b="1">
                <a:solidFill>
                  <a:schemeClr val="tx1"/>
                </a:solidFill>
                <a:ea typeface="+mn-lt"/>
                <a:cs typeface="+mn-lt"/>
              </a:rPr>
              <a:t>GENDER</a:t>
            </a:r>
          </a:p>
          <a:p>
            <a:pPr marL="171450" indent="-171450">
              <a:buFontTx/>
              <a:buChar char="-"/>
            </a:pPr>
            <a:r>
              <a:rPr lang="en-US" sz="1200" b="1">
                <a:solidFill>
                  <a:schemeClr val="tx1"/>
                </a:solidFill>
                <a:cs typeface="Calibri"/>
              </a:rPr>
              <a:t>HOUSEHOLD SIZE</a:t>
            </a:r>
          </a:p>
          <a:p>
            <a:pPr marL="171450" indent="-171450">
              <a:buFontTx/>
              <a:buChar char="-"/>
            </a:pPr>
            <a:r>
              <a:rPr lang="en-US" sz="1200" b="1">
                <a:solidFill>
                  <a:schemeClr val="tx1"/>
                </a:solidFill>
                <a:cs typeface="Calibri"/>
              </a:rPr>
              <a:t>LOCATION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14EBB7-92E1-40F1-B33C-9ABC0CBF14D3}"/>
              </a:ext>
            </a:extLst>
          </p:cNvPr>
          <p:cNvSpPr txBox="1"/>
          <p:nvPr/>
        </p:nvSpPr>
        <p:spPr>
          <a:xfrm>
            <a:off x="4580627" y="5831456"/>
            <a:ext cx="38790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Arial"/>
              </a:rPr>
              <a:t>FIG1. ADAPTIVE PURACHSE PLANNER ARCHITECTURE</a:t>
            </a:r>
            <a:endParaRPr lang="en-US">
              <a:cs typeface="Calibri"/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15C06FA8-5A8A-4948-9416-600F20315817}"/>
              </a:ext>
            </a:extLst>
          </p:cNvPr>
          <p:cNvSpPr/>
          <p:nvPr/>
        </p:nvSpPr>
        <p:spPr>
          <a:xfrm>
            <a:off x="3213408" y="1806037"/>
            <a:ext cx="2621499" cy="6756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b="1">
                <a:solidFill>
                  <a:prstClr val="black"/>
                </a:solidFill>
                <a:cs typeface="Arial"/>
              </a:rPr>
              <a:t>LEARN FROM PURCHASES</a:t>
            </a:r>
            <a:endParaRPr lang="en-US" sz="1600" b="1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100" b="1">
                <a:solidFill>
                  <a:schemeClr val="tx1"/>
                </a:solidFill>
                <a:cs typeface="Calibri"/>
              </a:rPr>
              <a:t>SCAN RECEIPTS </a:t>
            </a:r>
          </a:p>
          <a:p>
            <a:pPr marL="171450" indent="-171450">
              <a:buFontTx/>
              <a:buChar char="-"/>
            </a:pPr>
            <a:r>
              <a:rPr lang="en-US" sz="1100" b="1">
                <a:solidFill>
                  <a:schemeClr val="tx1"/>
                </a:solidFill>
                <a:cs typeface="Calibri"/>
              </a:rPr>
              <a:t>MANUAL ENTRY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14D207EF-25CE-4C5E-A377-76F64ECEE5CD}"/>
              </a:ext>
            </a:extLst>
          </p:cNvPr>
          <p:cNvSpPr/>
          <p:nvPr/>
        </p:nvSpPr>
        <p:spPr>
          <a:xfrm>
            <a:off x="3413904" y="3938677"/>
            <a:ext cx="2314753" cy="10064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DAF35FD-0FF6-43B1-BC2F-5145B8286286}"/>
              </a:ext>
            </a:extLst>
          </p:cNvPr>
          <p:cNvSpPr txBox="1"/>
          <p:nvPr/>
        </p:nvSpPr>
        <p:spPr>
          <a:xfrm>
            <a:off x="3416061" y="4005531"/>
            <a:ext cx="232625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Arial"/>
              </a:rPr>
              <a:t>ITEM CATEGORIES</a:t>
            </a: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USER DEFINED</a:t>
            </a: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SYSTEM DEFINED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2D8AE36B-4743-4E5A-8A9E-C6A2E2822A01}"/>
              </a:ext>
            </a:extLst>
          </p:cNvPr>
          <p:cNvSpPr/>
          <p:nvPr/>
        </p:nvSpPr>
        <p:spPr>
          <a:xfrm>
            <a:off x="7919133" y="1623024"/>
            <a:ext cx="2156603" cy="14521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83F4B90-98B2-4C94-B9EB-116A1D1C273B}"/>
              </a:ext>
            </a:extLst>
          </p:cNvPr>
          <p:cNvSpPr txBox="1"/>
          <p:nvPr/>
        </p:nvSpPr>
        <p:spPr>
          <a:xfrm>
            <a:off x="7922188" y="1656319"/>
            <a:ext cx="2355011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Arial"/>
              </a:rPr>
              <a:t>  ADAPTIVE LISTING</a:t>
            </a:r>
            <a:endParaRPr lang="en-US"/>
          </a:p>
          <a:p>
            <a:pPr algn="ctr"/>
            <a:endParaRPr lang="en-US" sz="6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PURCHASE PATTERN</a:t>
            </a: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USER PURCHASE FREQUENCY </a:t>
            </a: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USER MODEL</a:t>
            </a:r>
          </a:p>
        </p:txBody>
      </p:sp>
      <p:pic>
        <p:nvPicPr>
          <p:cNvPr id="143" name="Graphic 143" descr="Checklist RTL">
            <a:extLst>
              <a:ext uri="{FF2B5EF4-FFF2-40B4-BE49-F238E27FC236}">
                <a16:creationId xmlns:a16="http://schemas.microsoft.com/office/drawing/2014/main" id="{E585DCB1-F28C-486A-BD78-183E31933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0022" y="2497347"/>
            <a:ext cx="1029418" cy="1086927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D6E9047C-910B-436A-9A67-1A1C9C9EF61C}"/>
              </a:ext>
            </a:extLst>
          </p:cNvPr>
          <p:cNvSpPr txBox="1"/>
          <p:nvPr/>
        </p:nvSpPr>
        <p:spPr>
          <a:xfrm>
            <a:off x="10107547" y="3531078"/>
            <a:ext cx="22687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Arial"/>
              </a:rPr>
              <a:t>SYSTEM GENERATED GROCERY LIST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A8EA283C-1DB3-4999-9EC8-C392092CA414}"/>
              </a:ext>
            </a:extLst>
          </p:cNvPr>
          <p:cNvCxnSpPr/>
          <p:nvPr/>
        </p:nvCxnSpPr>
        <p:spPr>
          <a:xfrm flipV="1">
            <a:off x="2557800" y="2162715"/>
            <a:ext cx="655608" cy="1069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089F394A-FFB2-4B29-BC2A-FC7B1A2DF469}"/>
              </a:ext>
            </a:extLst>
          </p:cNvPr>
          <p:cNvCxnSpPr>
            <a:cxnSpLocks/>
          </p:cNvCxnSpPr>
          <p:nvPr/>
        </p:nvCxnSpPr>
        <p:spPr>
          <a:xfrm>
            <a:off x="2557800" y="3419294"/>
            <a:ext cx="655608" cy="1043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27B7FB1-4850-48B4-A27C-F780C3A629B1}"/>
              </a:ext>
            </a:extLst>
          </p:cNvPr>
          <p:cNvSpPr txBox="1"/>
          <p:nvPr/>
        </p:nvSpPr>
        <p:spPr>
          <a:xfrm>
            <a:off x="5602906" y="3848867"/>
            <a:ext cx="2268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Arial"/>
              </a:rPr>
              <a:t>DATA STORE</a:t>
            </a:r>
          </a:p>
        </p:txBody>
      </p:sp>
      <p:pic>
        <p:nvPicPr>
          <p:cNvPr id="152" name="Graphic 152" descr="Target Audience">
            <a:extLst>
              <a:ext uri="{FF2B5EF4-FFF2-40B4-BE49-F238E27FC236}">
                <a16:creationId xmlns:a16="http://schemas.microsoft.com/office/drawing/2014/main" id="{9A8E2270-4940-42F4-BE94-A34D27DBD7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20928" y="3733800"/>
            <a:ext cx="914400" cy="91440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DB1CB456-439D-47DE-8708-BCAFB9840C61}"/>
              </a:ext>
            </a:extLst>
          </p:cNvPr>
          <p:cNvSpPr txBox="1"/>
          <p:nvPr/>
        </p:nvSpPr>
        <p:spPr>
          <a:xfrm>
            <a:off x="7950942" y="4393719"/>
            <a:ext cx="22687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+mn-lt"/>
                <a:cs typeface="+mn-lt"/>
              </a:rPr>
              <a:t>COLLABORATIVE FILTERING</a:t>
            </a:r>
            <a:endParaRPr lang="en-US" b="1">
              <a:cs typeface="Calibri"/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E1DF0D0-C6DA-45A7-9DCB-B0D2FAA79F1B}"/>
              </a:ext>
            </a:extLst>
          </p:cNvPr>
          <p:cNvCxnSpPr/>
          <p:nvPr/>
        </p:nvCxnSpPr>
        <p:spPr>
          <a:xfrm>
            <a:off x="5835174" y="2249677"/>
            <a:ext cx="741873" cy="641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B33F4BC-F241-4B2F-87F8-EB844C8FA5E0}"/>
              </a:ext>
            </a:extLst>
          </p:cNvPr>
          <p:cNvCxnSpPr>
            <a:cxnSpLocks/>
          </p:cNvCxnSpPr>
          <p:nvPr/>
        </p:nvCxnSpPr>
        <p:spPr>
          <a:xfrm flipV="1">
            <a:off x="5849551" y="4149962"/>
            <a:ext cx="812791" cy="38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415D29-8D30-435B-946A-D8BE89D85128}"/>
              </a:ext>
            </a:extLst>
          </p:cNvPr>
          <p:cNvCxnSpPr>
            <a:cxnSpLocks/>
          </p:cNvCxnSpPr>
          <p:nvPr/>
        </p:nvCxnSpPr>
        <p:spPr>
          <a:xfrm flipV="1">
            <a:off x="7322971" y="2360428"/>
            <a:ext cx="595895" cy="696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63E0F2A-0B3F-49BE-B907-22878DE0CE28}"/>
              </a:ext>
            </a:extLst>
          </p:cNvPr>
          <p:cNvCxnSpPr>
            <a:cxnSpLocks/>
          </p:cNvCxnSpPr>
          <p:nvPr/>
        </p:nvCxnSpPr>
        <p:spPr>
          <a:xfrm flipH="1" flipV="1">
            <a:off x="7477142" y="3881500"/>
            <a:ext cx="959342" cy="397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5667C78-AB8D-4DC9-8B11-8C23496B9C75}"/>
              </a:ext>
            </a:extLst>
          </p:cNvPr>
          <p:cNvCxnSpPr>
            <a:cxnSpLocks/>
          </p:cNvCxnSpPr>
          <p:nvPr/>
        </p:nvCxnSpPr>
        <p:spPr>
          <a:xfrm>
            <a:off x="10095073" y="2491704"/>
            <a:ext cx="753551" cy="459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DA4B6DB-463E-4D22-A58D-D8C8AB824712}"/>
              </a:ext>
            </a:extLst>
          </p:cNvPr>
          <p:cNvGrpSpPr/>
          <p:nvPr/>
        </p:nvGrpSpPr>
        <p:grpSpPr>
          <a:xfrm>
            <a:off x="2902292" y="1494138"/>
            <a:ext cx="100440" cy="21600"/>
            <a:chOff x="2902292" y="1494138"/>
            <a:chExt cx="100440" cy="2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90ABFE8-1948-4415-BF6A-A5A5A8ACFFBD}"/>
                    </a:ext>
                  </a:extLst>
                </p14:cNvPr>
                <p14:cNvContentPartPr/>
                <p14:nvPr/>
              </p14:nvContentPartPr>
              <p14:xfrm>
                <a:off x="2960972" y="1494858"/>
                <a:ext cx="41760" cy="7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90ABFE8-1948-4415-BF6A-A5A5A8ACFF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42972" y="1476858"/>
                  <a:ext cx="774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A684BA6-3C16-4907-BAEB-F52DB331690A}"/>
                    </a:ext>
                  </a:extLst>
                </p14:cNvPr>
                <p14:cNvContentPartPr/>
                <p14:nvPr/>
              </p14:nvContentPartPr>
              <p14:xfrm>
                <a:off x="2902292" y="1494138"/>
                <a:ext cx="53280" cy="21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A684BA6-3C16-4907-BAEB-F52DB33169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84292" y="1476433"/>
                  <a:ext cx="88920" cy="5665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F8626D-2FBC-4272-8511-3FC6497A03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490976"/>
              </p:ext>
            </p:extLst>
          </p:nvPr>
        </p:nvGraphicFramePr>
        <p:xfrm>
          <a:off x="1116106" y="256628"/>
          <a:ext cx="5210525" cy="5767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78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69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9FA6-B093-4676-90CC-656546A8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7" y="88776"/>
            <a:ext cx="11070454" cy="64895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7" name="矩形: 圆角 1317">
            <a:extLst>
              <a:ext uri="{FF2B5EF4-FFF2-40B4-BE49-F238E27FC236}">
                <a16:creationId xmlns:a16="http://schemas.microsoft.com/office/drawing/2014/main" id="{9EA6F8AE-D733-4ACB-BE4B-682872339CBF}"/>
              </a:ext>
            </a:extLst>
          </p:cNvPr>
          <p:cNvSpPr/>
          <p:nvPr/>
        </p:nvSpPr>
        <p:spPr>
          <a:xfrm>
            <a:off x="3161668" y="319596"/>
            <a:ext cx="7047652" cy="1401703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b="1" dirty="0">
              <a:ea typeface="宋体"/>
              <a:cs typeface="Calibri"/>
            </a:endParaRPr>
          </a:p>
        </p:txBody>
      </p:sp>
      <p:sp>
        <p:nvSpPr>
          <p:cNvPr id="28" name="矩形: 圆角 1318">
            <a:extLst>
              <a:ext uri="{FF2B5EF4-FFF2-40B4-BE49-F238E27FC236}">
                <a16:creationId xmlns:a16="http://schemas.microsoft.com/office/drawing/2014/main" id="{729596B9-8CD6-40E9-8724-FE5765BA5DD2}"/>
              </a:ext>
            </a:extLst>
          </p:cNvPr>
          <p:cNvSpPr/>
          <p:nvPr/>
        </p:nvSpPr>
        <p:spPr>
          <a:xfrm>
            <a:off x="3163431" y="2597954"/>
            <a:ext cx="7045889" cy="1429925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b="1" dirty="0">
              <a:ea typeface="宋体"/>
              <a:cs typeface="Calibri"/>
            </a:endParaRPr>
          </a:p>
        </p:txBody>
      </p:sp>
      <p:sp>
        <p:nvSpPr>
          <p:cNvPr id="29" name="矩形: 圆角 1319">
            <a:extLst>
              <a:ext uri="{FF2B5EF4-FFF2-40B4-BE49-F238E27FC236}">
                <a16:creationId xmlns:a16="http://schemas.microsoft.com/office/drawing/2014/main" id="{238BA2B7-8543-4DFD-9F38-C45477E9DBB9}"/>
              </a:ext>
            </a:extLst>
          </p:cNvPr>
          <p:cNvSpPr/>
          <p:nvPr/>
        </p:nvSpPr>
        <p:spPr>
          <a:xfrm>
            <a:off x="3165196" y="4998607"/>
            <a:ext cx="7044124" cy="1326443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b="1" dirty="0">
              <a:ea typeface="宋体"/>
              <a:cs typeface="Calibri"/>
            </a:endParaRPr>
          </a:p>
        </p:txBody>
      </p:sp>
      <p:sp>
        <p:nvSpPr>
          <p:cNvPr id="30" name="矩形 1321">
            <a:extLst>
              <a:ext uri="{FF2B5EF4-FFF2-40B4-BE49-F238E27FC236}">
                <a16:creationId xmlns:a16="http://schemas.microsoft.com/office/drawing/2014/main" id="{2E46FB2D-6A70-4080-A8BF-FFF9E04CBA63}"/>
              </a:ext>
            </a:extLst>
          </p:cNvPr>
          <p:cNvSpPr/>
          <p:nvPr/>
        </p:nvSpPr>
        <p:spPr>
          <a:xfrm>
            <a:off x="3845818" y="2876060"/>
            <a:ext cx="2178142" cy="8748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ea typeface="宋体"/>
                <a:cs typeface="Calibri"/>
              </a:rPr>
              <a:t>USER MODEL</a:t>
            </a:r>
            <a:endParaRPr lang="en-US" altLang="zh-CN" b="1" dirty="0">
              <a:solidFill>
                <a:schemeClr val="tx1"/>
              </a:solidFill>
              <a:ea typeface="宋体"/>
              <a:cs typeface="Calibri"/>
            </a:endParaRPr>
          </a:p>
          <a:p>
            <a:pPr marL="285750" lvl="0" indent="-285750">
              <a:buFont typeface="Arial"/>
              <a:buChar char="•"/>
            </a:pPr>
            <a:r>
              <a:rPr lang="en-US" altLang="zh-CN" sz="1050" b="1" dirty="0">
                <a:solidFill>
                  <a:prstClr val="black"/>
                </a:solidFill>
                <a:ea typeface="宋体"/>
                <a:cs typeface="Calibri"/>
              </a:rPr>
              <a:t>Buying behavior and patterns</a:t>
            </a:r>
          </a:p>
          <a:p>
            <a:pPr marL="285750" lvl="0" indent="-285750">
              <a:buFont typeface="Arial"/>
              <a:buChar char="•"/>
            </a:pPr>
            <a:r>
              <a:rPr lang="en-US" altLang="zh-CN" sz="1050" b="1" dirty="0">
                <a:solidFill>
                  <a:prstClr val="black"/>
                </a:solidFill>
                <a:ea typeface="宋体"/>
                <a:cs typeface="Calibri"/>
              </a:rPr>
              <a:t>Store preferences</a:t>
            </a:r>
          </a:p>
          <a:p>
            <a:pPr marL="285750" lvl="0" indent="-285750">
              <a:buFont typeface="Arial"/>
              <a:buChar char="•"/>
            </a:pPr>
            <a:endParaRPr lang="zh-CN" altLang="en-US" sz="1050" b="1" dirty="0">
              <a:solidFill>
                <a:prstClr val="black"/>
              </a:solidFill>
              <a:ea typeface="宋体"/>
              <a:cs typeface="Calibri"/>
            </a:endParaRPr>
          </a:p>
        </p:txBody>
      </p:sp>
      <p:sp>
        <p:nvSpPr>
          <p:cNvPr id="31" name="矩形 1322">
            <a:extLst>
              <a:ext uri="{FF2B5EF4-FFF2-40B4-BE49-F238E27FC236}">
                <a16:creationId xmlns:a16="http://schemas.microsoft.com/office/drawing/2014/main" id="{1093DAEB-1CE2-4F99-8E69-980C0835EC53}"/>
              </a:ext>
            </a:extLst>
          </p:cNvPr>
          <p:cNvSpPr/>
          <p:nvPr/>
        </p:nvSpPr>
        <p:spPr>
          <a:xfrm>
            <a:off x="6782222" y="2877824"/>
            <a:ext cx="2657927" cy="8748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ea typeface="宋体"/>
                <a:cs typeface="Calibri"/>
              </a:rPr>
              <a:t>RECOMMENDER ENGINE</a:t>
            </a:r>
            <a:endParaRPr lang="en-US" altLang="zh-CN" b="1" dirty="0">
              <a:solidFill>
                <a:schemeClr val="tx1"/>
              </a:solidFill>
              <a:ea typeface="宋体"/>
              <a:cs typeface="Calibri"/>
            </a:endParaRPr>
          </a:p>
          <a:p>
            <a:pPr marL="285750" lvl="0" indent="-285750">
              <a:buFont typeface="Arial"/>
              <a:buChar char="•"/>
            </a:pPr>
            <a:r>
              <a:rPr lang="en-US" altLang="zh-CN" sz="1050" b="1" dirty="0">
                <a:solidFill>
                  <a:prstClr val="black"/>
                </a:solidFill>
                <a:ea typeface="宋体"/>
                <a:cs typeface="Calibri"/>
              </a:rPr>
              <a:t>Content based filtering</a:t>
            </a:r>
          </a:p>
          <a:p>
            <a:pPr marL="285750" lvl="0" indent="-285750">
              <a:buFont typeface="Arial"/>
              <a:buChar char="•"/>
            </a:pPr>
            <a:r>
              <a:rPr lang="en-US" altLang="zh-CN" sz="1050" b="1" dirty="0">
                <a:solidFill>
                  <a:prstClr val="black"/>
                </a:solidFill>
                <a:ea typeface="宋体"/>
                <a:cs typeface="Calibri"/>
              </a:rPr>
              <a:t>Collaborative filtering</a:t>
            </a:r>
            <a:endParaRPr lang="zh-CN" altLang="en-US" sz="1050" b="1" dirty="0">
              <a:solidFill>
                <a:prstClr val="black"/>
              </a:solidFill>
              <a:ea typeface="宋体"/>
              <a:cs typeface="Calibri"/>
            </a:endParaRPr>
          </a:p>
          <a:p>
            <a:pPr marL="285750" lvl="0" indent="-285750">
              <a:buFont typeface="Arial"/>
              <a:buChar char="•"/>
            </a:pPr>
            <a:r>
              <a:rPr lang="en-US" altLang="zh-CN" sz="1050" b="1" dirty="0">
                <a:solidFill>
                  <a:prstClr val="black"/>
                </a:solidFill>
                <a:ea typeface="宋体"/>
                <a:cs typeface="Calibri"/>
              </a:rPr>
              <a:t>Stereotyping</a:t>
            </a:r>
            <a:endParaRPr lang="zh-CN" altLang="en-US" sz="1050" b="1" dirty="0">
              <a:solidFill>
                <a:prstClr val="black"/>
              </a:solidFill>
              <a:ea typeface="宋体"/>
              <a:cs typeface="Calibri"/>
            </a:endParaRPr>
          </a:p>
        </p:txBody>
      </p:sp>
      <p:sp>
        <p:nvSpPr>
          <p:cNvPr id="32" name="矩形 1323">
            <a:extLst>
              <a:ext uri="{FF2B5EF4-FFF2-40B4-BE49-F238E27FC236}">
                <a16:creationId xmlns:a16="http://schemas.microsoft.com/office/drawing/2014/main" id="{AD8F57B2-21E9-4376-8E65-E3F08114C4BB}"/>
              </a:ext>
            </a:extLst>
          </p:cNvPr>
          <p:cNvSpPr/>
          <p:nvPr/>
        </p:nvSpPr>
        <p:spPr>
          <a:xfrm>
            <a:off x="5473162" y="565365"/>
            <a:ext cx="1702740" cy="8937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ea typeface="宋体"/>
                <a:cs typeface="Calibri"/>
              </a:rPr>
              <a:t>USER INPUT</a:t>
            </a:r>
            <a:endParaRPr lang="en-US" altLang="zh-CN" b="1" dirty="0">
              <a:solidFill>
                <a:schemeClr val="tx1"/>
              </a:solidFill>
              <a:ea typeface="宋体"/>
              <a:cs typeface="Calibri"/>
            </a:endParaRPr>
          </a:p>
          <a:p>
            <a:pPr marL="285750" lvl="0" indent="-285750">
              <a:buFont typeface="Arial"/>
              <a:buChar char="•"/>
            </a:pPr>
            <a:r>
              <a:rPr lang="en-US" altLang="zh-CN" sz="1050" b="1" dirty="0">
                <a:solidFill>
                  <a:prstClr val="black"/>
                </a:solidFill>
                <a:ea typeface="宋体"/>
                <a:cs typeface="Calibri"/>
              </a:rPr>
              <a:t>Scan Receipt</a:t>
            </a:r>
            <a:endParaRPr lang="zh-CN" altLang="en-US" sz="1050" b="1" dirty="0">
              <a:solidFill>
                <a:prstClr val="black"/>
              </a:solidFill>
              <a:ea typeface="宋体"/>
              <a:cs typeface="Calibri"/>
            </a:endParaRPr>
          </a:p>
          <a:p>
            <a:pPr marL="285750" lvl="0" indent="-285750">
              <a:buFont typeface="Arial"/>
              <a:buChar char="•"/>
            </a:pPr>
            <a:r>
              <a:rPr lang="en-US" altLang="zh-CN" sz="1050" b="1" dirty="0">
                <a:solidFill>
                  <a:prstClr val="black"/>
                </a:solidFill>
                <a:ea typeface="宋体"/>
                <a:cs typeface="Calibri"/>
              </a:rPr>
              <a:t>Manual Item Entry</a:t>
            </a:r>
            <a:endParaRPr lang="zh-CN" altLang="en-US" sz="1050" b="1" dirty="0">
              <a:solidFill>
                <a:prstClr val="black"/>
              </a:solidFill>
              <a:ea typeface="宋体"/>
              <a:cs typeface="Calibri"/>
            </a:endParaRPr>
          </a:p>
          <a:p>
            <a:pPr marL="285750" lvl="0" indent="-285750">
              <a:buFont typeface="Arial"/>
              <a:buChar char="•"/>
            </a:pPr>
            <a:r>
              <a:rPr lang="en-US" altLang="zh-CN" sz="1050" b="1" dirty="0">
                <a:solidFill>
                  <a:prstClr val="black"/>
                </a:solidFill>
                <a:ea typeface="宋体"/>
                <a:cs typeface="Calibri"/>
              </a:rPr>
              <a:t>Remove Item</a:t>
            </a:r>
            <a:endParaRPr lang="zh-CN" altLang="en-US" sz="1050" b="1" dirty="0">
              <a:solidFill>
                <a:prstClr val="black"/>
              </a:solidFill>
              <a:ea typeface="宋体"/>
              <a:cs typeface="Calibri"/>
            </a:endParaRPr>
          </a:p>
        </p:txBody>
      </p:sp>
      <p:sp>
        <p:nvSpPr>
          <p:cNvPr id="33" name="矩形 1324">
            <a:extLst>
              <a:ext uri="{FF2B5EF4-FFF2-40B4-BE49-F238E27FC236}">
                <a16:creationId xmlns:a16="http://schemas.microsoft.com/office/drawing/2014/main" id="{C9F9B24E-0328-4819-A5D1-3BE0B4EB381F}"/>
              </a:ext>
            </a:extLst>
          </p:cNvPr>
          <p:cNvSpPr/>
          <p:nvPr/>
        </p:nvSpPr>
        <p:spPr>
          <a:xfrm>
            <a:off x="7375221" y="567129"/>
            <a:ext cx="2646434" cy="8937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ea typeface="宋体"/>
                <a:cs typeface="Calibri"/>
              </a:rPr>
              <a:t>PREDICTED GROCERY LIST</a:t>
            </a:r>
            <a:endParaRPr lang="en-US" altLang="zh-CN" b="1" dirty="0">
              <a:solidFill>
                <a:schemeClr val="tx1"/>
              </a:solidFill>
              <a:ea typeface="宋体"/>
              <a:cs typeface="Calibri"/>
            </a:endParaRPr>
          </a:p>
          <a:p>
            <a:pPr marL="285750" lvl="0" indent="-285750">
              <a:buFont typeface="Arial"/>
              <a:buChar char="•"/>
            </a:pPr>
            <a:r>
              <a:rPr lang="en-US" altLang="zh-CN" sz="1050" b="1" dirty="0">
                <a:solidFill>
                  <a:prstClr val="black"/>
                </a:solidFill>
                <a:ea typeface="宋体"/>
                <a:cs typeface="Calibri"/>
              </a:rPr>
              <a:t>Time – Location based suggestions</a:t>
            </a:r>
            <a:endParaRPr lang="zh-CN" altLang="en-US" sz="1050" b="1" dirty="0">
              <a:solidFill>
                <a:prstClr val="black"/>
              </a:solidFill>
              <a:ea typeface="宋体"/>
              <a:cs typeface="Calibri"/>
            </a:endParaRPr>
          </a:p>
          <a:p>
            <a:pPr marL="285750" lvl="0" indent="-285750">
              <a:buFont typeface="Arial"/>
              <a:buChar char="•"/>
            </a:pPr>
            <a:r>
              <a:rPr lang="en-US" altLang="zh-CN" sz="1050" b="1" dirty="0">
                <a:solidFill>
                  <a:prstClr val="black"/>
                </a:solidFill>
                <a:ea typeface="宋体"/>
                <a:cs typeface="Calibri"/>
              </a:rPr>
              <a:t>Future purchase suggestions</a:t>
            </a:r>
          </a:p>
          <a:p>
            <a:pPr marL="285750" lvl="0" indent="-285750">
              <a:buFont typeface="Arial"/>
              <a:buChar char="•"/>
            </a:pPr>
            <a:endParaRPr lang="zh-CN" altLang="en-US" sz="1050" b="1" dirty="0">
              <a:solidFill>
                <a:prstClr val="black"/>
              </a:solidFill>
              <a:ea typeface="宋体"/>
              <a:cs typeface="Calibri"/>
            </a:endParaRPr>
          </a:p>
        </p:txBody>
      </p:sp>
      <p:pic>
        <p:nvPicPr>
          <p:cNvPr id="34" name="Graphic 6" descr="Database">
            <a:extLst>
              <a:ext uri="{FF2B5EF4-FFF2-40B4-BE49-F238E27FC236}">
                <a16:creationId xmlns:a16="http://schemas.microsoft.com/office/drawing/2014/main" id="{58A69847-EA43-434E-863B-6A5970FD6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7615" y="5036521"/>
            <a:ext cx="1015041" cy="928777"/>
          </a:xfrm>
          <a:prstGeom prst="rect">
            <a:avLst/>
          </a:prstGeom>
        </p:spPr>
      </p:pic>
      <p:sp>
        <p:nvSpPr>
          <p:cNvPr id="35" name="矩形 1323">
            <a:extLst>
              <a:ext uri="{FF2B5EF4-FFF2-40B4-BE49-F238E27FC236}">
                <a16:creationId xmlns:a16="http://schemas.microsoft.com/office/drawing/2014/main" id="{B01B5E2F-A4BC-46EB-9C84-923D0D89A5E2}"/>
              </a:ext>
            </a:extLst>
          </p:cNvPr>
          <p:cNvSpPr/>
          <p:nvPr/>
        </p:nvSpPr>
        <p:spPr>
          <a:xfrm>
            <a:off x="3517841" y="565364"/>
            <a:ext cx="1702740" cy="8937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ea typeface="宋体"/>
                <a:cs typeface="Calibri"/>
              </a:rPr>
              <a:t>USER CREATION</a:t>
            </a:r>
          </a:p>
          <a:p>
            <a:pPr marL="285750" indent="-285750">
              <a:buFont typeface="Arial"/>
              <a:buChar char="•"/>
            </a:pPr>
            <a:r>
              <a:rPr lang="zh-CN" altLang="en-US" sz="1050" b="1" dirty="0">
                <a:solidFill>
                  <a:schemeClr val="tx1"/>
                </a:solidFill>
                <a:ea typeface="宋体"/>
                <a:cs typeface="Calibri"/>
              </a:rPr>
              <a:t>Age </a:t>
            </a:r>
          </a:p>
          <a:p>
            <a:pPr marL="285750" indent="-285750">
              <a:buFont typeface="Arial"/>
              <a:buChar char="•"/>
            </a:pPr>
            <a:r>
              <a:rPr lang="zh-CN" altLang="en-US" sz="1050" b="1" dirty="0">
                <a:solidFill>
                  <a:schemeClr val="tx1"/>
                </a:solidFill>
                <a:ea typeface="宋体"/>
                <a:cs typeface="Calibri"/>
              </a:rPr>
              <a:t>Gender</a:t>
            </a:r>
          </a:p>
          <a:p>
            <a:pPr marL="285750" indent="-285750">
              <a:buFont typeface="Arial"/>
              <a:buChar char="•"/>
            </a:pPr>
            <a:r>
              <a:rPr lang="zh-CN" altLang="en-US" sz="1050" b="1" dirty="0">
                <a:solidFill>
                  <a:schemeClr val="tx1"/>
                </a:solidFill>
                <a:ea typeface="宋体"/>
                <a:cs typeface="Calibri"/>
              </a:rPr>
              <a:t>Household Size</a:t>
            </a:r>
          </a:p>
        </p:txBody>
      </p:sp>
      <p:pic>
        <p:nvPicPr>
          <p:cNvPr id="36" name="Graphic 4" descr="User">
            <a:extLst>
              <a:ext uri="{FF2B5EF4-FFF2-40B4-BE49-F238E27FC236}">
                <a16:creationId xmlns:a16="http://schemas.microsoft.com/office/drawing/2014/main" id="{4708F400-0F5E-46F9-B990-F72132FEC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1802" y="386151"/>
            <a:ext cx="713116" cy="78500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ECE7484-0084-471E-96C4-D9155C1AA9A9}"/>
              </a:ext>
            </a:extLst>
          </p:cNvPr>
          <p:cNvSpPr txBox="1"/>
          <p:nvPr/>
        </p:nvSpPr>
        <p:spPr>
          <a:xfrm>
            <a:off x="1247067" y="1091149"/>
            <a:ext cx="20021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USER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INTERATION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endParaRPr lang="zh-CN" altLang="en-US" dirty="0">
              <a:solidFill>
                <a:schemeClr val="bg2">
                  <a:lumMod val="50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MODULE</a:t>
            </a:r>
            <a:endParaRPr lang="en-US" dirty="0">
              <a:solidFill>
                <a:schemeClr val="bg2">
                  <a:lumMod val="50000"/>
                </a:schemeClr>
              </a:solidFill>
              <a:cs typeface="Calibri" panose="020F050202020403020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457225-0EF5-4225-8651-2046B0AE70C6}"/>
              </a:ext>
            </a:extLst>
          </p:cNvPr>
          <p:cNvSpPr txBox="1"/>
          <p:nvPr/>
        </p:nvSpPr>
        <p:spPr>
          <a:xfrm>
            <a:off x="1329455" y="3412603"/>
            <a:ext cx="16309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ADAPT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ATION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MODULE</a:t>
            </a:r>
            <a:endParaRPr lang="en-US" b="1" dirty="0">
              <a:solidFill>
                <a:schemeClr val="bg2">
                  <a:lumMod val="50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39" name="Graphic 9" descr="Gears">
            <a:extLst>
              <a:ext uri="{FF2B5EF4-FFF2-40B4-BE49-F238E27FC236}">
                <a16:creationId xmlns:a16="http://schemas.microsoft.com/office/drawing/2014/main" id="{762E9C26-3BAB-4770-985C-5B220CB57C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6595" y="2568484"/>
            <a:ext cx="914400" cy="914400"/>
          </a:xfrm>
          <a:prstGeom prst="rect">
            <a:avLst/>
          </a:prstGeom>
        </p:spPr>
      </p:pic>
      <p:sp>
        <p:nvSpPr>
          <p:cNvPr id="40" name="矩形 1322">
            <a:extLst>
              <a:ext uri="{FF2B5EF4-FFF2-40B4-BE49-F238E27FC236}">
                <a16:creationId xmlns:a16="http://schemas.microsoft.com/office/drawing/2014/main" id="{2B4B5DF6-0D31-484D-8F7E-490C4377D452}"/>
              </a:ext>
            </a:extLst>
          </p:cNvPr>
          <p:cNvSpPr/>
          <p:nvPr/>
        </p:nvSpPr>
        <p:spPr>
          <a:xfrm>
            <a:off x="5488260" y="5264465"/>
            <a:ext cx="1890888" cy="8748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ea typeface="宋体"/>
                <a:cs typeface="Calibri"/>
              </a:rPr>
              <a:t>DATA STORE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A6E575-0C7D-4509-89E3-3ED730F31B9A}"/>
              </a:ext>
            </a:extLst>
          </p:cNvPr>
          <p:cNvSpPr txBox="1"/>
          <p:nvPr/>
        </p:nvSpPr>
        <p:spPr>
          <a:xfrm>
            <a:off x="1416043" y="5876097"/>
            <a:ext cx="1630958" cy="369332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b="1">
                <a:solidFill>
                  <a:schemeClr val="dk1"/>
                </a:solidFill>
                <a:ea typeface="宋体"/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DATA MODULE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722A62B-DEE2-46EC-8540-97C03FC43203}"/>
              </a:ext>
            </a:extLst>
          </p:cNvPr>
          <p:cNvCxnSpPr/>
          <p:nvPr/>
        </p:nvCxnSpPr>
        <p:spPr>
          <a:xfrm flipH="1" flipV="1">
            <a:off x="8247266" y="1417876"/>
            <a:ext cx="5751" cy="1486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290BDF-9F5E-4D15-B2EE-32EF4D60C05E}"/>
              </a:ext>
            </a:extLst>
          </p:cNvPr>
          <p:cNvCxnSpPr>
            <a:cxnSpLocks/>
          </p:cNvCxnSpPr>
          <p:nvPr/>
        </p:nvCxnSpPr>
        <p:spPr>
          <a:xfrm flipH="1" flipV="1">
            <a:off x="7174715" y="3767133"/>
            <a:ext cx="1" cy="15096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7224B-568F-4A40-AFBA-ED57A20634EE}"/>
              </a:ext>
            </a:extLst>
          </p:cNvPr>
          <p:cNvCxnSpPr>
            <a:cxnSpLocks/>
          </p:cNvCxnSpPr>
          <p:nvPr/>
        </p:nvCxnSpPr>
        <p:spPr>
          <a:xfrm>
            <a:off x="6038904" y="3307057"/>
            <a:ext cx="756249" cy="8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001D32-8248-4BE4-8F92-670BAA795E1B}"/>
              </a:ext>
            </a:extLst>
          </p:cNvPr>
          <p:cNvCxnSpPr>
            <a:cxnSpLocks/>
          </p:cNvCxnSpPr>
          <p:nvPr/>
        </p:nvCxnSpPr>
        <p:spPr>
          <a:xfrm>
            <a:off x="5693847" y="3767133"/>
            <a:ext cx="8626" cy="1532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581715-F9D8-40EA-9C64-5185DA7AB24D}"/>
              </a:ext>
            </a:extLst>
          </p:cNvPr>
          <p:cNvCxnSpPr>
            <a:cxnSpLocks/>
          </p:cNvCxnSpPr>
          <p:nvPr/>
        </p:nvCxnSpPr>
        <p:spPr>
          <a:xfrm>
            <a:off x="5722601" y="1466755"/>
            <a:ext cx="8626" cy="1417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4B0066-5C19-471A-A6BD-7A287DBCF670}"/>
              </a:ext>
            </a:extLst>
          </p:cNvPr>
          <p:cNvCxnSpPr>
            <a:cxnSpLocks/>
          </p:cNvCxnSpPr>
          <p:nvPr/>
        </p:nvCxnSpPr>
        <p:spPr>
          <a:xfrm>
            <a:off x="4615544" y="1466754"/>
            <a:ext cx="8626" cy="1417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E558FD6-2B42-4490-BFE3-E21C06BE58C2}"/>
              </a:ext>
            </a:extLst>
          </p:cNvPr>
          <p:cNvSpPr txBox="1"/>
          <p:nvPr/>
        </p:nvSpPr>
        <p:spPr>
          <a:xfrm>
            <a:off x="7423743" y="1922678"/>
            <a:ext cx="202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ea typeface="宋体"/>
                <a:cs typeface="Calibri"/>
              </a:rPr>
              <a:t>Adaptation</a:t>
            </a:r>
            <a:r>
              <a:rPr lang="en-US" sz="2000" dirty="0"/>
              <a:t> </a:t>
            </a:r>
            <a:r>
              <a:rPr lang="en-US" sz="1200" b="1" dirty="0">
                <a:solidFill>
                  <a:prstClr val="black"/>
                </a:solidFill>
                <a:ea typeface="宋体"/>
                <a:cs typeface="Calibri"/>
              </a:rPr>
              <a:t>effect</a:t>
            </a:r>
            <a:endParaRPr lang="en-IN" sz="1200" b="1" dirty="0">
              <a:solidFill>
                <a:prstClr val="black"/>
              </a:solidFill>
              <a:ea typeface="宋体"/>
              <a:cs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33ACDC-E42F-4024-B275-A3BBBEA9CE48}"/>
              </a:ext>
            </a:extLst>
          </p:cNvPr>
          <p:cNvSpPr txBox="1"/>
          <p:nvPr/>
        </p:nvSpPr>
        <p:spPr>
          <a:xfrm>
            <a:off x="4615544" y="1922678"/>
            <a:ext cx="142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ea typeface="宋体"/>
                <a:cs typeface="Calibri"/>
              </a:rPr>
              <a:t>Learning from purchases</a:t>
            </a:r>
            <a:endParaRPr lang="en-IN" sz="1200" b="1" dirty="0">
              <a:solidFill>
                <a:prstClr val="black"/>
              </a:solidFill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521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9FA6-B093-4676-90CC-656546A8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7" y="88776"/>
            <a:ext cx="11070454" cy="64895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7" name="矩形: 圆角 1317">
            <a:extLst>
              <a:ext uri="{FF2B5EF4-FFF2-40B4-BE49-F238E27FC236}">
                <a16:creationId xmlns:a16="http://schemas.microsoft.com/office/drawing/2014/main" id="{9EA6F8AE-D733-4ACB-BE4B-682872339CBF}"/>
              </a:ext>
            </a:extLst>
          </p:cNvPr>
          <p:cNvSpPr/>
          <p:nvPr/>
        </p:nvSpPr>
        <p:spPr>
          <a:xfrm>
            <a:off x="3161668" y="319596"/>
            <a:ext cx="7047652" cy="1401703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b="1" dirty="0">
              <a:ea typeface="宋体"/>
              <a:cs typeface="Calibri"/>
            </a:endParaRPr>
          </a:p>
        </p:txBody>
      </p:sp>
      <p:sp>
        <p:nvSpPr>
          <p:cNvPr id="28" name="矩形: 圆角 1318">
            <a:extLst>
              <a:ext uri="{FF2B5EF4-FFF2-40B4-BE49-F238E27FC236}">
                <a16:creationId xmlns:a16="http://schemas.microsoft.com/office/drawing/2014/main" id="{729596B9-8CD6-40E9-8724-FE5765BA5DD2}"/>
              </a:ext>
            </a:extLst>
          </p:cNvPr>
          <p:cNvSpPr/>
          <p:nvPr/>
        </p:nvSpPr>
        <p:spPr>
          <a:xfrm>
            <a:off x="3163431" y="2597954"/>
            <a:ext cx="7045889" cy="1429925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b="1" dirty="0">
              <a:ea typeface="宋体"/>
              <a:cs typeface="Calibri"/>
            </a:endParaRPr>
          </a:p>
        </p:txBody>
      </p:sp>
      <p:sp>
        <p:nvSpPr>
          <p:cNvPr id="29" name="矩形: 圆角 1319">
            <a:extLst>
              <a:ext uri="{FF2B5EF4-FFF2-40B4-BE49-F238E27FC236}">
                <a16:creationId xmlns:a16="http://schemas.microsoft.com/office/drawing/2014/main" id="{238BA2B7-8543-4DFD-9F38-C45477E9DBB9}"/>
              </a:ext>
            </a:extLst>
          </p:cNvPr>
          <p:cNvSpPr/>
          <p:nvPr/>
        </p:nvSpPr>
        <p:spPr>
          <a:xfrm>
            <a:off x="3165196" y="4998607"/>
            <a:ext cx="7044124" cy="1326443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b="1" dirty="0">
              <a:ea typeface="宋体"/>
              <a:cs typeface="Calibri"/>
            </a:endParaRPr>
          </a:p>
        </p:txBody>
      </p:sp>
      <p:sp>
        <p:nvSpPr>
          <p:cNvPr id="30" name="矩形 1321">
            <a:extLst>
              <a:ext uri="{FF2B5EF4-FFF2-40B4-BE49-F238E27FC236}">
                <a16:creationId xmlns:a16="http://schemas.microsoft.com/office/drawing/2014/main" id="{2E46FB2D-6A70-4080-A8BF-FFF9E04CBA63}"/>
              </a:ext>
            </a:extLst>
          </p:cNvPr>
          <p:cNvSpPr/>
          <p:nvPr/>
        </p:nvSpPr>
        <p:spPr>
          <a:xfrm>
            <a:off x="3845818" y="2876060"/>
            <a:ext cx="2178142" cy="8748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ea typeface="宋体"/>
                <a:cs typeface="Calibri"/>
              </a:rPr>
              <a:t>USER MODEL</a:t>
            </a:r>
            <a:endParaRPr lang="en-US" altLang="zh-CN" b="1" dirty="0">
              <a:solidFill>
                <a:schemeClr val="tx1"/>
              </a:solidFill>
              <a:ea typeface="宋体"/>
              <a:cs typeface="Calibri"/>
            </a:endParaRPr>
          </a:p>
          <a:p>
            <a:pPr marL="285750" lvl="0" indent="-285750">
              <a:buFont typeface="Arial"/>
              <a:buChar char="•"/>
            </a:pPr>
            <a:r>
              <a:rPr lang="en-US" altLang="zh-CN" sz="1050" b="1" dirty="0">
                <a:solidFill>
                  <a:prstClr val="black"/>
                </a:solidFill>
                <a:ea typeface="宋体"/>
                <a:cs typeface="Calibri"/>
              </a:rPr>
              <a:t>Buying behavior and patterns</a:t>
            </a:r>
          </a:p>
          <a:p>
            <a:pPr marL="285750" lvl="0" indent="-285750">
              <a:buFont typeface="Arial"/>
              <a:buChar char="•"/>
            </a:pPr>
            <a:r>
              <a:rPr lang="en-US" altLang="zh-CN" sz="1050" b="1" dirty="0">
                <a:solidFill>
                  <a:prstClr val="black"/>
                </a:solidFill>
                <a:ea typeface="宋体"/>
                <a:cs typeface="Calibri"/>
              </a:rPr>
              <a:t>Store preferences</a:t>
            </a:r>
          </a:p>
          <a:p>
            <a:pPr marL="285750" lvl="0" indent="-285750">
              <a:buFont typeface="Arial"/>
              <a:buChar char="•"/>
            </a:pPr>
            <a:endParaRPr lang="zh-CN" altLang="en-US" sz="1050" b="1" dirty="0">
              <a:solidFill>
                <a:prstClr val="black"/>
              </a:solidFill>
              <a:ea typeface="宋体"/>
              <a:cs typeface="Calibri"/>
            </a:endParaRPr>
          </a:p>
        </p:txBody>
      </p:sp>
      <p:sp>
        <p:nvSpPr>
          <p:cNvPr id="31" name="矩形 1322">
            <a:extLst>
              <a:ext uri="{FF2B5EF4-FFF2-40B4-BE49-F238E27FC236}">
                <a16:creationId xmlns:a16="http://schemas.microsoft.com/office/drawing/2014/main" id="{1093DAEB-1CE2-4F99-8E69-980C0835EC53}"/>
              </a:ext>
            </a:extLst>
          </p:cNvPr>
          <p:cNvSpPr/>
          <p:nvPr/>
        </p:nvSpPr>
        <p:spPr>
          <a:xfrm>
            <a:off x="6782222" y="2877824"/>
            <a:ext cx="2657927" cy="8748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ea typeface="宋体"/>
                <a:cs typeface="Calibri"/>
              </a:rPr>
              <a:t>RECOMMENDER ENGINE</a:t>
            </a:r>
            <a:endParaRPr lang="en-US" altLang="zh-CN" b="1" dirty="0">
              <a:solidFill>
                <a:schemeClr val="tx1"/>
              </a:solidFill>
              <a:ea typeface="宋体"/>
              <a:cs typeface="Calibri"/>
            </a:endParaRPr>
          </a:p>
          <a:p>
            <a:pPr marL="285750" lvl="0" indent="-285750">
              <a:buFont typeface="Arial"/>
              <a:buChar char="•"/>
            </a:pPr>
            <a:r>
              <a:rPr lang="en-US" altLang="zh-CN" sz="1050" b="1" dirty="0">
                <a:solidFill>
                  <a:prstClr val="black"/>
                </a:solidFill>
                <a:ea typeface="宋体"/>
                <a:cs typeface="Calibri"/>
              </a:rPr>
              <a:t>Content based filtering</a:t>
            </a:r>
          </a:p>
          <a:p>
            <a:pPr marL="285750" lvl="0" indent="-285750">
              <a:buFont typeface="Arial"/>
              <a:buChar char="•"/>
            </a:pPr>
            <a:r>
              <a:rPr lang="en-US" altLang="zh-CN" sz="1050" b="1" dirty="0">
                <a:solidFill>
                  <a:prstClr val="black"/>
                </a:solidFill>
                <a:ea typeface="宋体"/>
                <a:cs typeface="Calibri"/>
              </a:rPr>
              <a:t>Collaborative filtering</a:t>
            </a:r>
            <a:endParaRPr lang="zh-CN" altLang="en-US" sz="1050" b="1" dirty="0">
              <a:solidFill>
                <a:prstClr val="black"/>
              </a:solidFill>
              <a:ea typeface="宋体"/>
              <a:cs typeface="Calibri"/>
            </a:endParaRPr>
          </a:p>
          <a:p>
            <a:pPr marL="285750" lvl="0" indent="-285750">
              <a:buFont typeface="Arial"/>
              <a:buChar char="•"/>
            </a:pPr>
            <a:r>
              <a:rPr lang="en-US" altLang="zh-CN" sz="1050" b="1" dirty="0">
                <a:solidFill>
                  <a:prstClr val="black"/>
                </a:solidFill>
                <a:ea typeface="宋体"/>
                <a:cs typeface="Calibri"/>
              </a:rPr>
              <a:t>Stereotyping</a:t>
            </a:r>
            <a:endParaRPr lang="zh-CN" altLang="en-US" sz="1050" b="1" dirty="0">
              <a:solidFill>
                <a:prstClr val="black"/>
              </a:solidFill>
              <a:ea typeface="宋体"/>
              <a:cs typeface="Calibri"/>
            </a:endParaRPr>
          </a:p>
        </p:txBody>
      </p:sp>
      <p:sp>
        <p:nvSpPr>
          <p:cNvPr id="32" name="矩形 1323">
            <a:extLst>
              <a:ext uri="{FF2B5EF4-FFF2-40B4-BE49-F238E27FC236}">
                <a16:creationId xmlns:a16="http://schemas.microsoft.com/office/drawing/2014/main" id="{AD8F57B2-21E9-4376-8E65-E3F08114C4BB}"/>
              </a:ext>
            </a:extLst>
          </p:cNvPr>
          <p:cNvSpPr/>
          <p:nvPr/>
        </p:nvSpPr>
        <p:spPr>
          <a:xfrm>
            <a:off x="5473162" y="565365"/>
            <a:ext cx="1702740" cy="8937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ea typeface="宋体"/>
                <a:cs typeface="Calibri"/>
              </a:rPr>
              <a:t>USER INPUT</a:t>
            </a:r>
            <a:endParaRPr lang="en-US" altLang="zh-CN" b="1" dirty="0">
              <a:solidFill>
                <a:schemeClr val="tx1"/>
              </a:solidFill>
              <a:ea typeface="宋体"/>
              <a:cs typeface="Calibri"/>
            </a:endParaRPr>
          </a:p>
          <a:p>
            <a:pPr marL="285750" lvl="0" indent="-285750">
              <a:buFont typeface="Arial"/>
              <a:buChar char="•"/>
            </a:pPr>
            <a:r>
              <a:rPr lang="en-US" altLang="zh-CN" sz="1050" b="1" dirty="0">
                <a:solidFill>
                  <a:prstClr val="black"/>
                </a:solidFill>
                <a:ea typeface="宋体"/>
                <a:cs typeface="Calibri"/>
              </a:rPr>
              <a:t>Scan Receipt</a:t>
            </a:r>
            <a:endParaRPr lang="zh-CN" altLang="en-US" sz="1050" b="1" dirty="0">
              <a:solidFill>
                <a:prstClr val="black"/>
              </a:solidFill>
              <a:ea typeface="宋体"/>
              <a:cs typeface="Calibri"/>
            </a:endParaRPr>
          </a:p>
          <a:p>
            <a:pPr marL="285750" lvl="0" indent="-285750">
              <a:buFont typeface="Arial"/>
              <a:buChar char="•"/>
            </a:pPr>
            <a:r>
              <a:rPr lang="en-US" altLang="zh-CN" sz="1050" b="1" dirty="0">
                <a:solidFill>
                  <a:prstClr val="black"/>
                </a:solidFill>
                <a:ea typeface="宋体"/>
                <a:cs typeface="Calibri"/>
              </a:rPr>
              <a:t>Manual Item Entry</a:t>
            </a:r>
            <a:endParaRPr lang="zh-CN" altLang="en-US" sz="1050" b="1" dirty="0">
              <a:solidFill>
                <a:prstClr val="black"/>
              </a:solidFill>
              <a:ea typeface="宋体"/>
              <a:cs typeface="Calibri"/>
            </a:endParaRPr>
          </a:p>
          <a:p>
            <a:pPr marL="285750" lvl="0" indent="-285750">
              <a:buFont typeface="Arial"/>
              <a:buChar char="•"/>
            </a:pPr>
            <a:r>
              <a:rPr lang="en-US" altLang="zh-CN" sz="1050" b="1" dirty="0">
                <a:solidFill>
                  <a:prstClr val="black"/>
                </a:solidFill>
                <a:ea typeface="宋体"/>
                <a:cs typeface="Calibri"/>
              </a:rPr>
              <a:t>Remove Item</a:t>
            </a:r>
            <a:endParaRPr lang="zh-CN" altLang="en-US" sz="1050" b="1" dirty="0">
              <a:solidFill>
                <a:prstClr val="black"/>
              </a:solidFill>
              <a:ea typeface="宋体"/>
              <a:cs typeface="Calibri"/>
            </a:endParaRPr>
          </a:p>
        </p:txBody>
      </p:sp>
      <p:sp>
        <p:nvSpPr>
          <p:cNvPr id="33" name="矩形 1324">
            <a:extLst>
              <a:ext uri="{FF2B5EF4-FFF2-40B4-BE49-F238E27FC236}">
                <a16:creationId xmlns:a16="http://schemas.microsoft.com/office/drawing/2014/main" id="{C9F9B24E-0328-4819-A5D1-3BE0B4EB381F}"/>
              </a:ext>
            </a:extLst>
          </p:cNvPr>
          <p:cNvSpPr/>
          <p:nvPr/>
        </p:nvSpPr>
        <p:spPr>
          <a:xfrm>
            <a:off x="7375221" y="567129"/>
            <a:ext cx="2646434" cy="8937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ea typeface="宋体"/>
                <a:cs typeface="Calibri"/>
              </a:rPr>
              <a:t>PREDICTED GROCERY LIST</a:t>
            </a:r>
            <a:endParaRPr lang="en-US" altLang="zh-CN" b="1" dirty="0">
              <a:solidFill>
                <a:schemeClr val="tx1"/>
              </a:solidFill>
              <a:ea typeface="宋体"/>
              <a:cs typeface="Calibri"/>
            </a:endParaRPr>
          </a:p>
          <a:p>
            <a:pPr marL="285750" lvl="0" indent="-285750">
              <a:buFont typeface="Arial"/>
              <a:buChar char="•"/>
            </a:pPr>
            <a:r>
              <a:rPr lang="en-US" altLang="zh-CN" sz="1050" b="1" dirty="0">
                <a:solidFill>
                  <a:prstClr val="black"/>
                </a:solidFill>
                <a:ea typeface="宋体"/>
                <a:cs typeface="Calibri"/>
              </a:rPr>
              <a:t>Time – Location based suggestions</a:t>
            </a:r>
            <a:endParaRPr lang="zh-CN" altLang="en-US" sz="1050" b="1" dirty="0">
              <a:solidFill>
                <a:prstClr val="black"/>
              </a:solidFill>
              <a:ea typeface="宋体"/>
              <a:cs typeface="Calibri"/>
            </a:endParaRPr>
          </a:p>
          <a:p>
            <a:pPr marL="285750" lvl="0" indent="-285750">
              <a:buFont typeface="Arial"/>
              <a:buChar char="•"/>
            </a:pPr>
            <a:r>
              <a:rPr lang="en-US" altLang="zh-CN" sz="1050" b="1" dirty="0">
                <a:solidFill>
                  <a:prstClr val="black"/>
                </a:solidFill>
                <a:ea typeface="宋体"/>
                <a:cs typeface="Calibri"/>
              </a:rPr>
              <a:t>Future purchase suggestions</a:t>
            </a:r>
          </a:p>
          <a:p>
            <a:pPr marL="285750" lvl="0" indent="-285750">
              <a:buFont typeface="Arial"/>
              <a:buChar char="•"/>
            </a:pPr>
            <a:endParaRPr lang="zh-CN" altLang="en-US" sz="1050" b="1" dirty="0">
              <a:solidFill>
                <a:prstClr val="black"/>
              </a:solidFill>
              <a:ea typeface="宋体"/>
              <a:cs typeface="Calibri"/>
            </a:endParaRPr>
          </a:p>
        </p:txBody>
      </p:sp>
      <p:pic>
        <p:nvPicPr>
          <p:cNvPr id="34" name="Graphic 6" descr="Database">
            <a:extLst>
              <a:ext uri="{FF2B5EF4-FFF2-40B4-BE49-F238E27FC236}">
                <a16:creationId xmlns:a16="http://schemas.microsoft.com/office/drawing/2014/main" id="{58A69847-EA43-434E-863B-6A5970FD6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7615" y="5036521"/>
            <a:ext cx="1015041" cy="928777"/>
          </a:xfrm>
          <a:prstGeom prst="rect">
            <a:avLst/>
          </a:prstGeom>
        </p:spPr>
      </p:pic>
      <p:sp>
        <p:nvSpPr>
          <p:cNvPr id="35" name="矩形 1323">
            <a:extLst>
              <a:ext uri="{FF2B5EF4-FFF2-40B4-BE49-F238E27FC236}">
                <a16:creationId xmlns:a16="http://schemas.microsoft.com/office/drawing/2014/main" id="{B01B5E2F-A4BC-46EB-9C84-923D0D89A5E2}"/>
              </a:ext>
            </a:extLst>
          </p:cNvPr>
          <p:cNvSpPr/>
          <p:nvPr/>
        </p:nvSpPr>
        <p:spPr>
          <a:xfrm>
            <a:off x="3517841" y="565364"/>
            <a:ext cx="1702740" cy="8937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ea typeface="宋体"/>
                <a:cs typeface="Calibri"/>
              </a:rPr>
              <a:t>USER CREATION</a:t>
            </a:r>
          </a:p>
          <a:p>
            <a:pPr marL="285750" indent="-285750">
              <a:buFont typeface="Arial"/>
              <a:buChar char="•"/>
            </a:pPr>
            <a:r>
              <a:rPr lang="zh-CN" altLang="en-US" sz="1050" b="1" dirty="0">
                <a:solidFill>
                  <a:schemeClr val="tx1"/>
                </a:solidFill>
                <a:ea typeface="宋体"/>
                <a:cs typeface="Calibri"/>
              </a:rPr>
              <a:t>Age </a:t>
            </a:r>
          </a:p>
          <a:p>
            <a:pPr marL="285750" indent="-285750">
              <a:buFont typeface="Arial"/>
              <a:buChar char="•"/>
            </a:pPr>
            <a:r>
              <a:rPr lang="zh-CN" altLang="en-US" sz="1050" b="1" dirty="0">
                <a:solidFill>
                  <a:schemeClr val="tx1"/>
                </a:solidFill>
                <a:ea typeface="宋体"/>
                <a:cs typeface="Calibri"/>
              </a:rPr>
              <a:t>Gender</a:t>
            </a:r>
          </a:p>
          <a:p>
            <a:pPr marL="285750" indent="-285750">
              <a:buFont typeface="Arial"/>
              <a:buChar char="•"/>
            </a:pPr>
            <a:r>
              <a:rPr lang="zh-CN" altLang="en-US" sz="1050" b="1" dirty="0">
                <a:solidFill>
                  <a:schemeClr val="tx1"/>
                </a:solidFill>
                <a:ea typeface="宋体"/>
                <a:cs typeface="Calibri"/>
              </a:rPr>
              <a:t>Household Size</a:t>
            </a:r>
          </a:p>
        </p:txBody>
      </p:sp>
      <p:pic>
        <p:nvPicPr>
          <p:cNvPr id="36" name="Graphic 4" descr="User">
            <a:extLst>
              <a:ext uri="{FF2B5EF4-FFF2-40B4-BE49-F238E27FC236}">
                <a16:creationId xmlns:a16="http://schemas.microsoft.com/office/drawing/2014/main" id="{4708F400-0F5E-46F9-B990-F72132FEC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1802" y="386151"/>
            <a:ext cx="713116" cy="78500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ECE7484-0084-471E-96C4-D9155C1AA9A9}"/>
              </a:ext>
            </a:extLst>
          </p:cNvPr>
          <p:cNvSpPr txBox="1"/>
          <p:nvPr/>
        </p:nvSpPr>
        <p:spPr>
          <a:xfrm>
            <a:off x="1247067" y="1091149"/>
            <a:ext cx="20021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USER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INTERATION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endParaRPr lang="zh-CN" altLang="en-US" dirty="0">
              <a:solidFill>
                <a:schemeClr val="bg2">
                  <a:lumMod val="50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MODULE</a:t>
            </a:r>
            <a:endParaRPr lang="en-US" dirty="0">
              <a:solidFill>
                <a:schemeClr val="bg2">
                  <a:lumMod val="50000"/>
                </a:schemeClr>
              </a:solidFill>
              <a:cs typeface="Calibri" panose="020F050202020403020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457225-0EF5-4225-8651-2046B0AE70C6}"/>
              </a:ext>
            </a:extLst>
          </p:cNvPr>
          <p:cNvSpPr txBox="1"/>
          <p:nvPr/>
        </p:nvSpPr>
        <p:spPr>
          <a:xfrm>
            <a:off x="1329455" y="3412603"/>
            <a:ext cx="16309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ADAPT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ATION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MODULE</a:t>
            </a:r>
            <a:endParaRPr lang="en-US" b="1" dirty="0">
              <a:solidFill>
                <a:schemeClr val="bg2">
                  <a:lumMod val="50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39" name="Graphic 9" descr="Gears">
            <a:extLst>
              <a:ext uri="{FF2B5EF4-FFF2-40B4-BE49-F238E27FC236}">
                <a16:creationId xmlns:a16="http://schemas.microsoft.com/office/drawing/2014/main" id="{762E9C26-3BAB-4770-985C-5B220CB57C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6595" y="2568484"/>
            <a:ext cx="914400" cy="914400"/>
          </a:xfrm>
          <a:prstGeom prst="rect">
            <a:avLst/>
          </a:prstGeom>
        </p:spPr>
      </p:pic>
      <p:sp>
        <p:nvSpPr>
          <p:cNvPr id="40" name="矩形 1322">
            <a:extLst>
              <a:ext uri="{FF2B5EF4-FFF2-40B4-BE49-F238E27FC236}">
                <a16:creationId xmlns:a16="http://schemas.microsoft.com/office/drawing/2014/main" id="{2B4B5DF6-0D31-484D-8F7E-490C4377D452}"/>
              </a:ext>
            </a:extLst>
          </p:cNvPr>
          <p:cNvSpPr/>
          <p:nvPr/>
        </p:nvSpPr>
        <p:spPr>
          <a:xfrm>
            <a:off x="5488260" y="5264465"/>
            <a:ext cx="1890888" cy="8748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ea typeface="宋体"/>
                <a:cs typeface="Calibri"/>
              </a:rPr>
              <a:t>DATA STORE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A6E575-0C7D-4509-89E3-3ED730F31B9A}"/>
              </a:ext>
            </a:extLst>
          </p:cNvPr>
          <p:cNvSpPr txBox="1"/>
          <p:nvPr/>
        </p:nvSpPr>
        <p:spPr>
          <a:xfrm>
            <a:off x="1416043" y="5876097"/>
            <a:ext cx="1630958" cy="369332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b="1">
                <a:solidFill>
                  <a:schemeClr val="dk1"/>
                </a:solidFill>
                <a:ea typeface="宋体"/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DATA MODULE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722A62B-DEE2-46EC-8540-97C03FC43203}"/>
              </a:ext>
            </a:extLst>
          </p:cNvPr>
          <p:cNvCxnSpPr/>
          <p:nvPr/>
        </p:nvCxnSpPr>
        <p:spPr>
          <a:xfrm flipH="1" flipV="1">
            <a:off x="8247266" y="1417876"/>
            <a:ext cx="5751" cy="1486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290BDF-9F5E-4D15-B2EE-32EF4D60C05E}"/>
              </a:ext>
            </a:extLst>
          </p:cNvPr>
          <p:cNvCxnSpPr>
            <a:cxnSpLocks/>
          </p:cNvCxnSpPr>
          <p:nvPr/>
        </p:nvCxnSpPr>
        <p:spPr>
          <a:xfrm flipH="1" flipV="1">
            <a:off x="7174715" y="3767133"/>
            <a:ext cx="1" cy="15096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7224B-568F-4A40-AFBA-ED57A20634EE}"/>
              </a:ext>
            </a:extLst>
          </p:cNvPr>
          <p:cNvCxnSpPr>
            <a:cxnSpLocks/>
          </p:cNvCxnSpPr>
          <p:nvPr/>
        </p:nvCxnSpPr>
        <p:spPr>
          <a:xfrm>
            <a:off x="6038904" y="3307057"/>
            <a:ext cx="756249" cy="8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001D32-8248-4BE4-8F92-670BAA795E1B}"/>
              </a:ext>
            </a:extLst>
          </p:cNvPr>
          <p:cNvCxnSpPr>
            <a:cxnSpLocks/>
          </p:cNvCxnSpPr>
          <p:nvPr/>
        </p:nvCxnSpPr>
        <p:spPr>
          <a:xfrm>
            <a:off x="5693847" y="3767133"/>
            <a:ext cx="8626" cy="1532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581715-F9D8-40EA-9C64-5185DA7AB24D}"/>
              </a:ext>
            </a:extLst>
          </p:cNvPr>
          <p:cNvCxnSpPr>
            <a:cxnSpLocks/>
          </p:cNvCxnSpPr>
          <p:nvPr/>
        </p:nvCxnSpPr>
        <p:spPr>
          <a:xfrm>
            <a:off x="5722601" y="1466755"/>
            <a:ext cx="8626" cy="1417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4B0066-5C19-471A-A6BD-7A287DBCF670}"/>
              </a:ext>
            </a:extLst>
          </p:cNvPr>
          <p:cNvCxnSpPr>
            <a:cxnSpLocks/>
          </p:cNvCxnSpPr>
          <p:nvPr/>
        </p:nvCxnSpPr>
        <p:spPr>
          <a:xfrm>
            <a:off x="4615544" y="1466754"/>
            <a:ext cx="8626" cy="1417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E558FD6-2B42-4490-BFE3-E21C06BE58C2}"/>
              </a:ext>
            </a:extLst>
          </p:cNvPr>
          <p:cNvSpPr txBox="1"/>
          <p:nvPr/>
        </p:nvSpPr>
        <p:spPr>
          <a:xfrm>
            <a:off x="7423743" y="1922678"/>
            <a:ext cx="202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ea typeface="宋体"/>
                <a:cs typeface="Calibri"/>
              </a:rPr>
              <a:t>Adaptation</a:t>
            </a:r>
            <a:r>
              <a:rPr lang="en-US" sz="2000" dirty="0"/>
              <a:t> </a:t>
            </a:r>
            <a:r>
              <a:rPr lang="en-US" sz="1200" b="1" dirty="0">
                <a:solidFill>
                  <a:prstClr val="black"/>
                </a:solidFill>
                <a:ea typeface="宋体"/>
                <a:cs typeface="Calibri"/>
              </a:rPr>
              <a:t>effect</a:t>
            </a:r>
            <a:endParaRPr lang="en-IN" sz="1200" b="1" dirty="0">
              <a:solidFill>
                <a:prstClr val="black"/>
              </a:solidFill>
              <a:ea typeface="宋体"/>
              <a:cs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33ACDC-E42F-4024-B275-A3BBBEA9CE48}"/>
              </a:ext>
            </a:extLst>
          </p:cNvPr>
          <p:cNvSpPr txBox="1"/>
          <p:nvPr/>
        </p:nvSpPr>
        <p:spPr>
          <a:xfrm>
            <a:off x="4615544" y="1922678"/>
            <a:ext cx="142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ea typeface="宋体"/>
                <a:cs typeface="Calibri"/>
              </a:rPr>
              <a:t>Learning from purchases</a:t>
            </a:r>
            <a:endParaRPr lang="en-IN" sz="1200" b="1" dirty="0">
              <a:solidFill>
                <a:prstClr val="black"/>
              </a:solidFill>
              <a:ea typeface="宋体"/>
              <a:cs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D14596-3E7A-48C6-ADB7-A2EAD96D1798}"/>
              </a:ext>
            </a:extLst>
          </p:cNvPr>
          <p:cNvGrpSpPr/>
          <p:nvPr/>
        </p:nvGrpSpPr>
        <p:grpSpPr>
          <a:xfrm>
            <a:off x="10357343" y="564400"/>
            <a:ext cx="301680" cy="472320"/>
            <a:chOff x="10357343" y="564400"/>
            <a:chExt cx="301680" cy="47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5E7CF82-7131-40B4-930F-475927F25F9D}"/>
                    </a:ext>
                  </a:extLst>
                </p14:cNvPr>
                <p14:cNvContentPartPr/>
                <p14:nvPr/>
              </p14:nvContentPartPr>
              <p14:xfrm>
                <a:off x="10481903" y="618400"/>
                <a:ext cx="169920" cy="365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5E7CF82-7131-40B4-930F-475927F25F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64263" y="600760"/>
                  <a:ext cx="2055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879B9CB-4E37-4C33-BB8B-767EA33D77A2}"/>
                    </a:ext>
                  </a:extLst>
                </p14:cNvPr>
                <p14:cNvContentPartPr/>
                <p14:nvPr/>
              </p14:nvContentPartPr>
              <p14:xfrm>
                <a:off x="10357343" y="564400"/>
                <a:ext cx="301680" cy="472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879B9CB-4E37-4C33-BB8B-767EA33D77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39343" y="546760"/>
                  <a:ext cx="337320" cy="50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7E5D9F-9A0D-4BE0-BAA0-211C3ED7CA03}"/>
              </a:ext>
            </a:extLst>
          </p:cNvPr>
          <p:cNvGrpSpPr/>
          <p:nvPr/>
        </p:nvGrpSpPr>
        <p:grpSpPr>
          <a:xfrm>
            <a:off x="10345103" y="598600"/>
            <a:ext cx="1738800" cy="1689120"/>
            <a:chOff x="10345103" y="598600"/>
            <a:chExt cx="1738800" cy="1689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4635D05-4163-4D8C-8EA6-B1AC8683E595}"/>
                    </a:ext>
                  </a:extLst>
                </p14:cNvPr>
                <p14:cNvContentPartPr/>
                <p14:nvPr/>
              </p14:nvContentPartPr>
              <p14:xfrm>
                <a:off x="10345103" y="649000"/>
                <a:ext cx="288000" cy="444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4635D05-4163-4D8C-8EA6-B1AC8683E59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27463" y="631360"/>
                  <a:ext cx="32364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3C9F00-E8FC-4473-B64F-FF3DDBF9B68B}"/>
                    </a:ext>
                  </a:extLst>
                </p14:cNvPr>
                <p14:cNvContentPartPr/>
                <p14:nvPr/>
              </p14:nvContentPartPr>
              <p14:xfrm>
                <a:off x="10435823" y="598600"/>
                <a:ext cx="351360" cy="221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3C9F00-E8FC-4473-B64F-FF3DDBF9B6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17823" y="580960"/>
                  <a:ext cx="3870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95D6DE-AAA2-49F7-8162-28F26A6B91B8}"/>
                    </a:ext>
                  </a:extLst>
                </p14:cNvPr>
                <p14:cNvContentPartPr/>
                <p14:nvPr/>
              </p14:nvContentPartPr>
              <p14:xfrm>
                <a:off x="10458143" y="1040320"/>
                <a:ext cx="187200" cy="252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95D6DE-AAA2-49F7-8162-28F26A6B91B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440503" y="1022320"/>
                  <a:ext cx="2228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EF5EC7-4131-4A4A-B809-A3C53B7CCB11}"/>
                    </a:ext>
                  </a:extLst>
                </p14:cNvPr>
                <p14:cNvContentPartPr/>
                <p14:nvPr/>
              </p14:nvContentPartPr>
              <p14:xfrm>
                <a:off x="10680263" y="1182160"/>
                <a:ext cx="267840" cy="171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EF5EC7-4131-4A4A-B809-A3C53B7CCB1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662263" y="1164520"/>
                  <a:ext cx="303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1B78989-B145-4A6A-A524-C72682F1FFEF}"/>
                    </a:ext>
                  </a:extLst>
                </p14:cNvPr>
                <p14:cNvContentPartPr/>
                <p14:nvPr/>
              </p14:nvContentPartPr>
              <p14:xfrm>
                <a:off x="11004983" y="1253440"/>
                <a:ext cx="225720" cy="102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1B78989-B145-4A6A-A524-C72682F1FF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87343" y="1235440"/>
                  <a:ext cx="261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B53FD61-A291-400D-A5CF-5750978C64CB}"/>
                    </a:ext>
                  </a:extLst>
                </p14:cNvPr>
                <p14:cNvContentPartPr/>
                <p14:nvPr/>
              </p14:nvContentPartPr>
              <p14:xfrm>
                <a:off x="10899503" y="1287640"/>
                <a:ext cx="230760" cy="276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B53FD61-A291-400D-A5CF-5750978C64C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81863" y="1270000"/>
                  <a:ext cx="2664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B581231-CF34-4E66-9790-1ABCC0C3D2F3}"/>
                    </a:ext>
                  </a:extLst>
                </p14:cNvPr>
                <p14:cNvContentPartPr/>
                <p14:nvPr/>
              </p14:nvContentPartPr>
              <p14:xfrm>
                <a:off x="11119463" y="1460080"/>
                <a:ext cx="469800" cy="401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B581231-CF34-4E66-9790-1ABCC0C3D2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101823" y="1442440"/>
                  <a:ext cx="5054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DF4DC4-A5D4-4697-A7CB-DAE6B3FA4D82}"/>
                    </a:ext>
                  </a:extLst>
                </p14:cNvPr>
                <p14:cNvContentPartPr/>
                <p14:nvPr/>
              </p14:nvContentPartPr>
              <p14:xfrm>
                <a:off x="11404223" y="1731880"/>
                <a:ext cx="267840" cy="255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DF4DC4-A5D4-4697-A7CB-DAE6B3FA4D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386583" y="1714240"/>
                  <a:ext cx="303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60BD1EB-A46C-42F7-8607-99A3C21F306F}"/>
                    </a:ext>
                  </a:extLst>
                </p14:cNvPr>
                <p14:cNvContentPartPr/>
                <p14:nvPr/>
              </p14:nvContentPartPr>
              <p14:xfrm>
                <a:off x="11555423" y="1724680"/>
                <a:ext cx="119520" cy="323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60BD1EB-A46C-42F7-8607-99A3C21F30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37783" y="1706680"/>
                  <a:ext cx="1551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4613C8E-5957-42FE-A92D-CF23D797F7A7}"/>
                    </a:ext>
                  </a:extLst>
                </p14:cNvPr>
                <p14:cNvContentPartPr/>
                <p14:nvPr/>
              </p14:nvContentPartPr>
              <p14:xfrm>
                <a:off x="11452103" y="1836280"/>
                <a:ext cx="205560" cy="121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4613C8E-5957-42FE-A92D-CF23D797F7A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34463" y="1818280"/>
                  <a:ext cx="241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B1D589C-1092-4827-9C14-EC67819F3F7F}"/>
                    </a:ext>
                  </a:extLst>
                </p14:cNvPr>
                <p14:cNvContentPartPr/>
                <p14:nvPr/>
              </p14:nvContentPartPr>
              <p14:xfrm>
                <a:off x="11669903" y="1908640"/>
                <a:ext cx="414000" cy="379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B1D589C-1092-4827-9C14-EC67819F3F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652263" y="1890640"/>
                  <a:ext cx="449640" cy="41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7EFDA2-B0FA-4C20-A07C-28344CB3E2C6}"/>
              </a:ext>
            </a:extLst>
          </p:cNvPr>
          <p:cNvGrpSpPr/>
          <p:nvPr/>
        </p:nvGrpSpPr>
        <p:grpSpPr>
          <a:xfrm>
            <a:off x="10277423" y="2896480"/>
            <a:ext cx="1681920" cy="1383480"/>
            <a:chOff x="10277423" y="2896480"/>
            <a:chExt cx="1681920" cy="13834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DA5C3AA-F5ED-4205-9F2E-17C942CCB920}"/>
                    </a:ext>
                  </a:extLst>
                </p14:cNvPr>
                <p14:cNvContentPartPr/>
                <p14:nvPr/>
              </p14:nvContentPartPr>
              <p14:xfrm>
                <a:off x="10362743" y="2943280"/>
                <a:ext cx="217800" cy="286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DA5C3AA-F5ED-4205-9F2E-17C942CCB92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44743" y="2925640"/>
                  <a:ext cx="2534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1C8FFA-5F7E-46F3-84EA-A213423A0B82}"/>
                    </a:ext>
                  </a:extLst>
                </p14:cNvPr>
                <p14:cNvContentPartPr/>
                <p14:nvPr/>
              </p14:nvContentPartPr>
              <p14:xfrm>
                <a:off x="10277423" y="2896480"/>
                <a:ext cx="383760" cy="392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1C8FFA-5F7E-46F3-84EA-A213423A0B8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59423" y="2878480"/>
                  <a:ext cx="4194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5B6A700-9F2A-4A54-8B6B-CD3488D5825F}"/>
                    </a:ext>
                  </a:extLst>
                </p14:cNvPr>
                <p14:cNvContentPartPr/>
                <p14:nvPr/>
              </p14:nvContentPartPr>
              <p14:xfrm>
                <a:off x="10706903" y="3217600"/>
                <a:ext cx="249840" cy="260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5B6A700-9F2A-4A54-8B6B-CD3488D5825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89263" y="3199600"/>
                  <a:ext cx="2854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E0E0305-22A1-43A3-B7CD-886DAF2962CB}"/>
                    </a:ext>
                  </a:extLst>
                </p14:cNvPr>
                <p14:cNvContentPartPr/>
                <p14:nvPr/>
              </p14:nvContentPartPr>
              <p14:xfrm>
                <a:off x="10880783" y="3335320"/>
                <a:ext cx="312840" cy="357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E0E0305-22A1-43A3-B7CD-886DAF2962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62783" y="3317680"/>
                  <a:ext cx="3484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D6DB989-9CEA-48E1-9C27-56341C0FDAF8}"/>
                    </a:ext>
                  </a:extLst>
                </p14:cNvPr>
                <p14:cNvContentPartPr/>
                <p14:nvPr/>
              </p14:nvContentPartPr>
              <p14:xfrm>
                <a:off x="10996703" y="3397960"/>
                <a:ext cx="191520" cy="119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D6DB989-9CEA-48E1-9C27-56341C0FDAF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979063" y="3379960"/>
                  <a:ext cx="227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61F84C-E1D2-4DCD-8218-A533725A8EA9}"/>
                    </a:ext>
                  </a:extLst>
                </p14:cNvPr>
                <p14:cNvContentPartPr/>
                <p14:nvPr/>
              </p14:nvContentPartPr>
              <p14:xfrm>
                <a:off x="11161223" y="3446560"/>
                <a:ext cx="423720" cy="315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61F84C-E1D2-4DCD-8218-A533725A8E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43223" y="3428920"/>
                  <a:ext cx="4593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936B61B-0D59-411F-A4D9-0FA082589961}"/>
                    </a:ext>
                  </a:extLst>
                </p14:cNvPr>
                <p14:cNvContentPartPr/>
                <p14:nvPr/>
              </p14:nvContentPartPr>
              <p14:xfrm>
                <a:off x="11421143" y="3709000"/>
                <a:ext cx="323640" cy="498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936B61B-0D59-411F-A4D9-0FA08258996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03503" y="3691360"/>
                  <a:ext cx="3592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658B0A7-8101-4B11-819D-616D87777FC1}"/>
                    </a:ext>
                  </a:extLst>
                </p14:cNvPr>
                <p14:cNvContentPartPr/>
                <p14:nvPr/>
              </p14:nvContentPartPr>
              <p14:xfrm>
                <a:off x="11636063" y="3958840"/>
                <a:ext cx="323280" cy="321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658B0A7-8101-4B11-819D-616D87777FC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18063" y="3941200"/>
                  <a:ext cx="35892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0308B12-7C2C-486D-AF5B-830E4385E5A5}"/>
              </a:ext>
            </a:extLst>
          </p:cNvPr>
          <p:cNvGrpSpPr/>
          <p:nvPr/>
        </p:nvGrpSpPr>
        <p:grpSpPr>
          <a:xfrm>
            <a:off x="10483703" y="5179960"/>
            <a:ext cx="1348560" cy="1428120"/>
            <a:chOff x="10483703" y="5179960"/>
            <a:chExt cx="1348560" cy="1428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023A560-EF83-4D33-8C7F-E4C8D291DD60}"/>
                    </a:ext>
                  </a:extLst>
                </p14:cNvPr>
                <p14:cNvContentPartPr/>
                <p14:nvPr/>
              </p14:nvContentPartPr>
              <p14:xfrm>
                <a:off x="10483703" y="5179960"/>
                <a:ext cx="461160" cy="486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023A560-EF83-4D33-8C7F-E4C8D291DD6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466063" y="5161960"/>
                  <a:ext cx="4968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31C7AF-93D5-42B4-B886-5C559214636A}"/>
                    </a:ext>
                  </a:extLst>
                </p14:cNvPr>
                <p14:cNvContentPartPr/>
                <p14:nvPr/>
              </p14:nvContentPartPr>
              <p14:xfrm>
                <a:off x="10892303" y="5492800"/>
                <a:ext cx="294480" cy="166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31C7AF-93D5-42B4-B886-5C55921463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74663" y="5474800"/>
                  <a:ext cx="330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298D8AC-DE05-4BED-99C3-4B18B50674F2}"/>
                    </a:ext>
                  </a:extLst>
                </p14:cNvPr>
                <p14:cNvContentPartPr/>
                <p14:nvPr/>
              </p14:nvContentPartPr>
              <p14:xfrm>
                <a:off x="10989143" y="5399560"/>
                <a:ext cx="40320" cy="204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298D8AC-DE05-4BED-99C3-4B18B50674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71143" y="5381560"/>
                  <a:ext cx="75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497457E-5A3A-4B50-9B52-ECEEDD1EAD34}"/>
                    </a:ext>
                  </a:extLst>
                </p14:cNvPr>
                <p14:cNvContentPartPr/>
                <p14:nvPr/>
              </p14:nvContentPartPr>
              <p14:xfrm>
                <a:off x="11068703" y="5614480"/>
                <a:ext cx="261720" cy="360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497457E-5A3A-4B50-9B52-ECEEDD1EAD3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051063" y="5596840"/>
                  <a:ext cx="2973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C3DDEC4-6474-4B5C-9404-B80598751D24}"/>
                    </a:ext>
                  </a:extLst>
                </p14:cNvPr>
                <p14:cNvContentPartPr/>
                <p14:nvPr/>
              </p14:nvContentPartPr>
              <p14:xfrm>
                <a:off x="11302703" y="5863600"/>
                <a:ext cx="285840" cy="280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C3DDEC4-6474-4B5C-9404-B80598751D2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84703" y="5845600"/>
                  <a:ext cx="3214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91F5E61-FB37-4B43-8E12-B6420E0C20E3}"/>
                    </a:ext>
                  </a:extLst>
                </p14:cNvPr>
                <p14:cNvContentPartPr/>
                <p14:nvPr/>
              </p14:nvContentPartPr>
              <p14:xfrm>
                <a:off x="11383703" y="5916880"/>
                <a:ext cx="74160" cy="447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91F5E61-FB37-4B43-8E12-B6420E0C20E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66063" y="5898880"/>
                  <a:ext cx="10980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3B73BFF-53AE-4025-A897-16D0AB41BD33}"/>
                    </a:ext>
                  </a:extLst>
                </p14:cNvPr>
                <p14:cNvContentPartPr/>
                <p14:nvPr/>
              </p14:nvContentPartPr>
              <p14:xfrm>
                <a:off x="11542103" y="6150520"/>
                <a:ext cx="290160" cy="457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3B73BFF-53AE-4025-A897-16D0AB41BD3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524463" y="6132880"/>
                  <a:ext cx="325800" cy="49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BE5E2AC-6C21-424C-BBA9-330F7ADD6E29}"/>
                  </a:ext>
                </a:extLst>
              </p14:cNvPr>
              <p14:cNvContentPartPr/>
              <p14:nvPr/>
            </p14:nvContentPartPr>
            <p14:xfrm>
              <a:off x="10172303" y="4878280"/>
              <a:ext cx="657720" cy="205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BE5E2AC-6C21-424C-BBA9-330F7ADD6E2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154663" y="4860280"/>
                <a:ext cx="693360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278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49E0-A610-4B7F-801C-B1E14CBD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D0512-DFA7-4350-B6E2-E87CA5839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Management</a:t>
            </a:r>
          </a:p>
          <a:p>
            <a:pPr lvl="1"/>
            <a:r>
              <a:rPr lang="en-US" dirty="0"/>
              <a:t>User Registration</a:t>
            </a:r>
          </a:p>
          <a:p>
            <a:pPr lvl="2"/>
            <a:r>
              <a:rPr lang="en-US" dirty="0"/>
              <a:t>Provide basic details – Email/Username, Age, Permissions, Gender, Household size, password</a:t>
            </a:r>
          </a:p>
          <a:p>
            <a:pPr lvl="1"/>
            <a:r>
              <a:rPr lang="en-US" dirty="0"/>
              <a:t>User login – Email/Username and Password</a:t>
            </a:r>
          </a:p>
          <a:p>
            <a:pPr lvl="1"/>
            <a:r>
              <a:rPr lang="en-IE" dirty="0"/>
              <a:t>Forgot/Reset Password – Provide reset link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6762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430</Words>
  <Application>Microsoft Office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Nikhil Khandelwal</cp:lastModifiedBy>
  <cp:revision>175</cp:revision>
  <dcterms:created xsi:type="dcterms:W3CDTF">2013-07-15T20:26:40Z</dcterms:created>
  <dcterms:modified xsi:type="dcterms:W3CDTF">2019-10-22T11:27:48Z</dcterms:modified>
</cp:coreProperties>
</file>