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95" d="100"/>
          <a:sy n="95" d="100"/>
        </p:scale>
        <p:origin x="-78" y="348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7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7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7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4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104876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2/9/2025</a:t>
            </a:fld>
            <a:endParaRPr lang="en-US" noProof="0" dirty="0"/>
          </a:p>
        </p:txBody>
      </p:sp>
      <p:sp>
        <p:nvSpPr>
          <p:cNvPr id="104876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104876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00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7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00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01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92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3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593" name="Hexagon 14"/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4" name="Hexagon 15"/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5" name="Hexagon 16"/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6" name="Hexagon 17"/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7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val 9"/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48615" name="Oval 13"/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48616" name="Oval 15"/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48617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8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3" name="Rectangle 18"/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4" name="Rectangle 20"/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Rectangle 22"/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icture Placeholder 38"/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3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4" name="Picture Placeholder 39"/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5" name="Picture Placeholder 40"/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048647" name="Hexagon 8"/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48" name="Hexagon 9"/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49" name="Hexagon 10"/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0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Picture Placeholder 36"/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3" name="Rectangle 1" descr="Tall office building looking up"/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0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2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589" name="Date Placeholder 3"/>
          <p:cNvSpPr txBox="1"/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2/9/2025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048590" name="Footer Placeholder 4"/>
          <p:cNvSpPr txBox="1"/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48591" name="Slide Number Placeholder 5"/>
          <p:cNvSpPr txBox="1"/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</a:t>
            </a:r>
            <a:r>
              <a:rPr lang="en-US" b="0" dirty="0" smtClean="0">
                <a:solidFill>
                  <a:schemeClr val="tx1"/>
                </a:solidFill>
              </a:rPr>
              <a:t>Nikhil </a:t>
            </a:r>
            <a:r>
              <a:rPr lang="en-US" b="0" dirty="0" err="1" smtClean="0">
                <a:solidFill>
                  <a:schemeClr val="tx1"/>
                </a:solidFill>
              </a:rPr>
              <a:t>Goyal</a:t>
            </a:r>
            <a:r>
              <a:rPr lang="en-US" b="0" dirty="0" smtClean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1048600" name="Title 3"/>
          <p:cNvSpPr>
            <a:spLocks noGrp="1"/>
          </p:cNvSpPr>
          <p:nvPr>
            <p:ph type="title"/>
          </p:nvPr>
        </p:nvSpPr>
        <p:spPr>
          <a:xfrm>
            <a:off x="4450702" y="3072852"/>
            <a:ext cx="5881175" cy="58264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Land-registry using blockchain -</a:t>
            </a:r>
            <a:endParaRPr lang="en-IN" sz="3200" dirty="0"/>
          </a:p>
        </p:txBody>
      </p:sp>
      <p:sp>
        <p:nvSpPr>
          <p:cNvPr id="1048601" name="Text Placeholder 1"/>
          <p:cNvSpPr txBox="1"/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build="p"/>
      <p:bldP spid="1048600" grpId="0"/>
      <p:bldP spid="10486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33265" y="1708930"/>
            <a:ext cx="7319140" cy="3440139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Land ownership records are often prone to fraud, disputes, and inefficiencies due to manual or centralized storage. A blockchain-based </a:t>
            </a:r>
            <a:r>
              <a:rPr lang="en-US" sz="2800" b="1" dirty="0"/>
              <a:t>Land Registry System</a:t>
            </a:r>
            <a:r>
              <a:rPr lang="en-US" sz="2800" dirty="0"/>
              <a:t> ensures secure, transparent, and tamper-proof land registration and ownership transfers. This smart contract automates verification, prevents forgery, and allows only rightful owners to transfer land.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1048609" name="Title 3"/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2097154" name="Picture 5"/>
          <p:cNvPicPr>
            <a:picLocks noChangeAspect="1"/>
          </p:cNvPicPr>
          <p:nvPr/>
        </p:nvPicPr>
        <p:blipFill rotWithShape="1">
          <a:blip r:embed="rId3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build="p"/>
      <p:bldP spid="10486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2"/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9715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048611" name="TextBox 1"/>
          <p:cNvSpPr txBox="1"/>
          <p:nvPr/>
        </p:nvSpPr>
        <p:spPr>
          <a:xfrm>
            <a:off x="675958" y="2083095"/>
            <a:ext cx="7478998" cy="279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Land Registry System</a:t>
            </a:r>
            <a:r>
              <a:rPr lang="en-US" sz="1600" dirty="0"/>
              <a:t> is a </a:t>
            </a:r>
            <a:r>
              <a:rPr lang="en-US" sz="1600" b="1" dirty="0"/>
              <a:t>blockchain-powered smart contract</a:t>
            </a:r>
            <a:r>
              <a:rPr lang="en-US" sz="1600" dirty="0"/>
              <a:t> that enables </a:t>
            </a:r>
            <a:r>
              <a:rPr lang="en-US" sz="1600" b="1" dirty="0"/>
              <a:t>secure, transparent, and tamper-proof</a:t>
            </a:r>
            <a:r>
              <a:rPr lang="en-US" sz="1600" dirty="0"/>
              <a:t> land ownership management. It allows users to </a:t>
            </a:r>
            <a:r>
              <a:rPr lang="en-US" sz="1600" b="1" dirty="0"/>
              <a:t>register land parcels</a:t>
            </a:r>
            <a:r>
              <a:rPr lang="en-US" sz="1600" dirty="0"/>
              <a:t>, </a:t>
            </a:r>
            <a:r>
              <a:rPr lang="en-US" sz="1600" b="1" dirty="0"/>
              <a:t>verify ownership</a:t>
            </a:r>
            <a:r>
              <a:rPr lang="en-US" sz="1600" dirty="0"/>
              <a:t>, and </a:t>
            </a:r>
            <a:r>
              <a:rPr lang="en-US" sz="1600" b="1" dirty="0"/>
              <a:t>transfer property rights</a:t>
            </a:r>
            <a:r>
              <a:rPr lang="en-US" sz="1600" dirty="0"/>
              <a:t> securely without intermediaries.</a:t>
            </a:r>
          </a:p>
          <a:p>
            <a:r>
              <a:rPr lang="en-US" sz="1600" dirty="0"/>
              <a:t>Built on </a:t>
            </a:r>
            <a:r>
              <a:rPr lang="en-US" sz="1600" b="1" dirty="0"/>
              <a:t>Ethereum (Solidity)</a:t>
            </a:r>
            <a:r>
              <a:rPr lang="en-US" sz="1600" dirty="0"/>
              <a:t>, this smart contract:</a:t>
            </a:r>
            <a:br>
              <a:rPr lang="en-US" sz="1600" dirty="0"/>
            </a:br>
            <a:r>
              <a:rPr lang="en-US" sz="1600" b="1" dirty="0"/>
              <a:t>Registers land</a:t>
            </a:r>
            <a:r>
              <a:rPr lang="en-US" sz="1600" dirty="0"/>
              <a:t> with a unique ID, location, area, and owner details.</a:t>
            </a:r>
            <a:br>
              <a:rPr lang="en-US" sz="1600" dirty="0"/>
            </a:br>
            <a:r>
              <a:rPr lang="en-US" sz="1600" b="1" dirty="0"/>
              <a:t>Prevents fraud</a:t>
            </a:r>
            <a:r>
              <a:rPr lang="en-US" sz="1600" dirty="0"/>
              <a:t> by ensuring only unregistered land can be added.</a:t>
            </a:r>
            <a:br>
              <a:rPr lang="en-US" sz="1600" dirty="0"/>
            </a:br>
            <a:r>
              <a:rPr lang="en-US" sz="1600" b="1" dirty="0"/>
              <a:t>Ensures secure ownership transfer</a:t>
            </a:r>
            <a:r>
              <a:rPr lang="en-US" sz="1600" dirty="0"/>
              <a:t>—only the current owner can sell or transfer land.</a:t>
            </a:r>
            <a:br>
              <a:rPr lang="en-US" sz="1600" dirty="0"/>
            </a:br>
            <a:r>
              <a:rPr lang="en-US" sz="1600" b="1" dirty="0"/>
              <a:t>Provides instant verification</a:t>
            </a:r>
            <a:r>
              <a:rPr lang="en-US" sz="1600" dirty="0"/>
              <a:t>—anyone can check land details via the blockchain.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209715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1048613" name="Rectangle 1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2292984"/>
            <a:ext cx="3372515" cy="1158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Authorities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Landowners &amp; Property Buyers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 &amp; Banks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097159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104862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Remix ide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solidity</a:t>
            </a:r>
          </a:p>
          <a:p>
            <a:pPr lvl="1">
              <a:lnSpc>
                <a:spcPct val="150000"/>
              </a:lnSpc>
            </a:pPr>
            <a:r>
              <a:rPr lang="en-US" altLang="x-none" dirty="0"/>
              <a:t>HTML, CSS &amp; Javascript </a:t>
            </a:r>
            <a:endParaRPr lang="zh-CN" altLang="en-US"/>
          </a:p>
        </p:txBody>
      </p:sp>
      <p:sp>
        <p:nvSpPr>
          <p:cNvPr id="1048621" name="Title 8"/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 build="p"/>
      <p:bldP spid="10486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048625" name="Title 3"/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1048626" name="Text Placeholder 30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48627" name="Text Placeholder 30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48628" name="Title 3"/>
          <p:cNvSpPr txBox="1"/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07" y="436782"/>
            <a:ext cx="2854708" cy="571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/>
      <p:bldP spid="10486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0486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SOLIDITY </a:t>
            </a:r>
            <a:br>
              <a:rPr lang="en-US" altLang="x-none"/>
            </a:br>
            <a:r>
              <a:rPr lang="en-US" altLang="x-none"/>
              <a:t>Land Legistry.sol</a:t>
            </a:r>
            <a:endParaRPr lang="en-GB"/>
          </a:p>
        </p:txBody>
      </p:sp>
      <p:pic>
        <p:nvPicPr>
          <p:cNvPr id="2097162" name="Picture Placeholder 2097161"/>
          <p:cNvPicPr>
            <a:picLocks noGrp="1"/>
          </p:cNvPicPr>
          <p:nvPr>
            <p:ph type="pic" idx="1"/>
          </p:nvPr>
        </p:nvPicPr>
        <p:blipFill>
          <a:blip r:embed="rId2"/>
          <a:srcRect l="-58338" r="-58338"/>
          <a:stretch>
            <a:fillRect/>
          </a:stretch>
        </p:blipFill>
        <p:spPr>
          <a:xfrm>
            <a:off x="-2500667" y="656494"/>
            <a:ext cx="8596668" cy="3845718"/>
          </a:xfrm>
        </p:spPr>
      </p:pic>
      <p:sp>
        <p:nvSpPr>
          <p:cNvPr id="1048638" name="Slide Number Placeholder 10486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02" y="461683"/>
            <a:ext cx="5277440" cy="42353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0486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HTML CSS JAVASCRIPT </a:t>
            </a:r>
            <a:endParaRPr lang="en-GB" dirty="0"/>
          </a:p>
        </p:txBody>
      </p:sp>
      <p:pic>
        <p:nvPicPr>
          <p:cNvPr id="2097164" name="Picture Placeholder 2097163"/>
          <p:cNvPicPr>
            <a:picLocks noGrp="1"/>
          </p:cNvPicPr>
          <p:nvPr>
            <p:ph type="pic" idx="1"/>
          </p:nvPr>
        </p:nvPicPr>
        <p:blipFill>
          <a:blip r:embed="rId2"/>
          <a:srcRect l="-25794" r="-25794"/>
          <a:stretch>
            <a:fillRect/>
          </a:stretch>
        </p:blipFill>
        <p:spPr>
          <a:xfrm>
            <a:off x="3960936" y="498294"/>
            <a:ext cx="7456369" cy="3845718"/>
          </a:xfrm>
        </p:spPr>
      </p:pic>
      <p:sp>
        <p:nvSpPr>
          <p:cNvPr id="1048640" name="Text Placeholder 104863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GITHUB LINK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1048641" name="Slide Number Placeholder 10486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" y="-69759"/>
            <a:ext cx="5037920" cy="48382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048662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048663" name="Text Placeholder 28"/>
          <p:cNvSpPr txBox="1"/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1048664" name="Text Placeholder 28"/>
          <p:cNvSpPr txBox="1"/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1048665" name="Text Placeholder 28"/>
          <p:cNvSpPr txBox="1"/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1048666" name="Text Placeholder 30"/>
          <p:cNvSpPr txBox="1"/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48667" name="Text Placeholder 30"/>
          <p:cNvSpPr txBox="1"/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2097166" name="Picture 14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/>
      <p:bldP spid="1048662" grpId="0" build="p"/>
      <p:bldP spid="1048663" grpId="0"/>
      <p:bldP spid="1048664" grpId="0"/>
      <p:bldP spid="1048665" grpId="0"/>
      <p:bldP spid="1048666" grpId="0"/>
      <p:bldP spid="104866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D50FAB-5BBC-4573-933A-48B3BF77E4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159</Words>
  <Application>Microsoft Office PowerPoint</Application>
  <PresentationFormat>Custom</PresentationFormat>
  <Paragraphs>27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Land-registry using blockchain -</vt:lpstr>
      <vt:lpstr>PROBLEM  STATEMENT</vt:lpstr>
      <vt:lpstr>Project Description   </vt:lpstr>
      <vt:lpstr>WHO ARE THE END USERS?</vt:lpstr>
      <vt:lpstr>Technology Used</vt:lpstr>
      <vt:lpstr>RESULTS </vt:lpstr>
      <vt:lpstr>SOLIDITY  Land Legistry.sol</vt:lpstr>
      <vt:lpstr>HTML CSS JAVASCRIPT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ASUS</cp:lastModifiedBy>
  <cp:revision>3</cp:revision>
  <dcterms:created xsi:type="dcterms:W3CDTF">2021-07-10T15:13:15Z</dcterms:created>
  <dcterms:modified xsi:type="dcterms:W3CDTF">2025-02-09T15:27:29Z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0b8c44333750489b9cb8d01a2db16caa</vt:lpwstr>
  </property>
</Properties>
</file>