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18"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6/22/2020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11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90869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8750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9814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6/22/2020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57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6/22/2020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0991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6/22/2020</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3660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6/22/2020</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1591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F33987-6305-4E2A-BF18-EF013ECE927B}" type="datetimeFigureOut">
              <a:rPr lang="en-US" smtClean="0"/>
              <a:t>6/22/2020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52494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EDF33987-6305-4E2A-BF18-EF013ECE927B}" type="datetimeFigureOut">
              <a:rPr lang="en-US" smtClean="0"/>
              <a:t>6/22/2020</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smtClean="0"/>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6C87F6-986D-49E6-AF40-1B3A1EE8064D}" type="slidenum">
              <a:rPr lang="en-US" smtClean="0"/>
              <a:t>‹#›</a:t>
            </a:fld>
            <a:endParaRPr lang="en-US"/>
          </a:p>
        </p:txBody>
      </p:sp>
    </p:spTree>
    <p:extLst>
      <p:ext uri="{BB962C8B-B14F-4D97-AF65-F5344CB8AC3E}">
        <p14:creationId xmlns:p14="http://schemas.microsoft.com/office/powerpoint/2010/main" val="117823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6/22/2020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97968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EDF33987-6305-4E2A-BF18-EF013ECE927B}" type="datetimeFigureOut">
              <a:rPr lang="en-US" smtClean="0"/>
              <a:pPr/>
              <a:t>6/22/2020</a:t>
            </a:fld>
            <a:endParaRPr 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F36C87F6-986D-49E6-AF40-1B3A1EE8064D}"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33544506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62500" lnSpcReduction="20000"/>
          </a:bodyPr>
          <a:lstStyle/>
          <a:p>
            <a:r>
              <a:rPr lang="en-US" b="1" dirty="0" smtClean="0"/>
              <a:t>BY:</a:t>
            </a:r>
          </a:p>
          <a:p>
            <a:r>
              <a:rPr lang="en-US" b="1" dirty="0" smtClean="0"/>
              <a:t>NIKHIL GR</a:t>
            </a:r>
            <a:endParaRPr lang="en-US" b="1"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92500"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66</TotalTime>
  <Words>761</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Century Gothic</vt:lpstr>
      <vt:lpstr>Retrospect</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CSC</cp:lastModifiedBy>
  <cp:revision>7</cp:revision>
  <dcterms:created xsi:type="dcterms:W3CDTF">2020-01-05T08:05:09Z</dcterms:created>
  <dcterms:modified xsi:type="dcterms:W3CDTF">2020-06-22T06:37:25Z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