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6E8EF-C4F1-49CC-87EB-3FA5745FC97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0C76E5-3F99-4C18-8570-BBF124035E41}">
      <dgm:prSet/>
      <dgm:spPr/>
      <dgm:t>
        <a:bodyPr/>
        <a:lstStyle/>
        <a:p>
          <a:r>
            <a:rPr lang="en-US" b="1"/>
            <a:t>PySpark</a:t>
          </a:r>
          <a:endParaRPr lang="en-US"/>
        </a:p>
      </dgm:t>
    </dgm:pt>
    <dgm:pt modelId="{365C9C5D-9C10-4F2D-B567-E047CE947B64}" type="parTrans" cxnId="{685776D9-AA98-4B16-A536-40E3F12FD6C3}">
      <dgm:prSet/>
      <dgm:spPr/>
      <dgm:t>
        <a:bodyPr/>
        <a:lstStyle/>
        <a:p>
          <a:endParaRPr lang="en-US"/>
        </a:p>
      </dgm:t>
    </dgm:pt>
    <dgm:pt modelId="{07A0FBB7-5AC3-4F55-8EA0-37D2CDDBD3A2}" type="sibTrans" cxnId="{685776D9-AA98-4B16-A536-40E3F12FD6C3}">
      <dgm:prSet/>
      <dgm:spPr/>
      <dgm:t>
        <a:bodyPr/>
        <a:lstStyle/>
        <a:p>
          <a:endParaRPr lang="en-US"/>
        </a:p>
      </dgm:t>
    </dgm:pt>
    <dgm:pt modelId="{F1A1477D-BD9B-4440-BA86-CD836300DBA4}">
      <dgm:prSet/>
      <dgm:spPr/>
      <dgm:t>
        <a:bodyPr/>
        <a:lstStyle/>
        <a:p>
          <a:r>
            <a:rPr lang="en-US"/>
            <a:t>Architecture contains driver, cluster manager and compute nodes</a:t>
          </a:r>
        </a:p>
      </dgm:t>
    </dgm:pt>
    <dgm:pt modelId="{A2221F69-C1E9-4145-A418-F671D8C9FD16}" type="parTrans" cxnId="{6DB17C4C-EAFE-4BF8-8497-1028FA9C9859}">
      <dgm:prSet/>
      <dgm:spPr/>
      <dgm:t>
        <a:bodyPr/>
        <a:lstStyle/>
        <a:p>
          <a:endParaRPr lang="en-US"/>
        </a:p>
      </dgm:t>
    </dgm:pt>
    <dgm:pt modelId="{D072D7DE-3EEB-49B9-A12D-4BAC8D217A98}" type="sibTrans" cxnId="{6DB17C4C-EAFE-4BF8-8497-1028FA9C9859}">
      <dgm:prSet/>
      <dgm:spPr/>
      <dgm:t>
        <a:bodyPr/>
        <a:lstStyle/>
        <a:p>
          <a:endParaRPr lang="en-US"/>
        </a:p>
      </dgm:t>
    </dgm:pt>
    <dgm:pt modelId="{BA0126F6-9EA4-4D24-8588-BF0C6E6E39DF}">
      <dgm:prSet/>
      <dgm:spPr/>
      <dgm:t>
        <a:bodyPr/>
        <a:lstStyle/>
        <a:p>
          <a:r>
            <a:rPr lang="en-US"/>
            <a:t>Works on lazy evaluation</a:t>
          </a:r>
        </a:p>
      </dgm:t>
    </dgm:pt>
    <dgm:pt modelId="{5A127862-2170-405E-A4F1-A9BF5A81A5C4}" type="parTrans" cxnId="{C976B68E-15B3-43BB-9B5F-8C81D33D77F5}">
      <dgm:prSet/>
      <dgm:spPr/>
      <dgm:t>
        <a:bodyPr/>
        <a:lstStyle/>
        <a:p>
          <a:endParaRPr lang="en-US"/>
        </a:p>
      </dgm:t>
    </dgm:pt>
    <dgm:pt modelId="{D5C330F1-BC71-46D9-ACD0-2E7EB00D7B2B}" type="sibTrans" cxnId="{C976B68E-15B3-43BB-9B5F-8C81D33D77F5}">
      <dgm:prSet/>
      <dgm:spPr/>
      <dgm:t>
        <a:bodyPr/>
        <a:lstStyle/>
        <a:p>
          <a:endParaRPr lang="en-US"/>
        </a:p>
      </dgm:t>
    </dgm:pt>
    <dgm:pt modelId="{096D6FA4-13A9-47DA-A244-69277B21FAF7}">
      <dgm:prSet/>
      <dgm:spPr/>
      <dgm:t>
        <a:bodyPr/>
        <a:lstStyle/>
        <a:p>
          <a:r>
            <a:rPr lang="en-US"/>
            <a:t>One job is created per action by driver node</a:t>
          </a:r>
        </a:p>
      </dgm:t>
    </dgm:pt>
    <dgm:pt modelId="{DFE104A5-FB73-413D-B6F3-EC4476677CB5}" type="parTrans" cxnId="{FBE2CA29-E0FD-41DA-BE52-B97571805CAB}">
      <dgm:prSet/>
      <dgm:spPr/>
      <dgm:t>
        <a:bodyPr/>
        <a:lstStyle/>
        <a:p>
          <a:endParaRPr lang="en-US"/>
        </a:p>
      </dgm:t>
    </dgm:pt>
    <dgm:pt modelId="{BB8BE34F-FF3A-4E27-82C0-DE5BFAE07C5A}" type="sibTrans" cxnId="{FBE2CA29-E0FD-41DA-BE52-B97571805CAB}">
      <dgm:prSet/>
      <dgm:spPr/>
      <dgm:t>
        <a:bodyPr/>
        <a:lstStyle/>
        <a:p>
          <a:endParaRPr lang="en-US"/>
        </a:p>
      </dgm:t>
    </dgm:pt>
    <dgm:pt modelId="{B3CB438B-645D-42DB-BC15-5FB0A0497C2D}">
      <dgm:prSet/>
      <dgm:spPr/>
      <dgm:t>
        <a:bodyPr/>
        <a:lstStyle/>
        <a:p>
          <a:r>
            <a:rPr lang="en-US" b="1"/>
            <a:t>Types of transformation</a:t>
          </a:r>
          <a:endParaRPr lang="en-US"/>
        </a:p>
      </dgm:t>
    </dgm:pt>
    <dgm:pt modelId="{302F6026-89ED-4366-A948-960475ED6891}" type="parTrans" cxnId="{D6726394-86A1-4322-9CA2-5DBA53A48EC9}">
      <dgm:prSet/>
      <dgm:spPr/>
      <dgm:t>
        <a:bodyPr/>
        <a:lstStyle/>
        <a:p>
          <a:endParaRPr lang="en-US"/>
        </a:p>
      </dgm:t>
    </dgm:pt>
    <dgm:pt modelId="{4C445F61-C434-4993-851A-19740E960362}" type="sibTrans" cxnId="{D6726394-86A1-4322-9CA2-5DBA53A48EC9}">
      <dgm:prSet/>
      <dgm:spPr/>
      <dgm:t>
        <a:bodyPr/>
        <a:lstStyle/>
        <a:p>
          <a:endParaRPr lang="en-US"/>
        </a:p>
      </dgm:t>
    </dgm:pt>
    <dgm:pt modelId="{7303DC26-EAE9-433D-A030-092179C28614}">
      <dgm:prSet/>
      <dgm:spPr/>
      <dgm:t>
        <a:bodyPr/>
        <a:lstStyle/>
        <a:p>
          <a:r>
            <a:rPr lang="en-US" b="1"/>
            <a:t>Narrow</a:t>
          </a:r>
          <a:endParaRPr lang="en-US"/>
        </a:p>
      </dgm:t>
    </dgm:pt>
    <dgm:pt modelId="{01EF8E7B-AE14-4737-859A-DB41805CAF5B}" type="parTrans" cxnId="{FD449ECB-AEF4-4263-BD98-4382BD8F5B06}">
      <dgm:prSet/>
      <dgm:spPr/>
      <dgm:t>
        <a:bodyPr/>
        <a:lstStyle/>
        <a:p>
          <a:endParaRPr lang="en-US"/>
        </a:p>
      </dgm:t>
    </dgm:pt>
    <dgm:pt modelId="{D5C4FC2D-06E9-48FB-BF51-22DFF5D77AA8}" type="sibTrans" cxnId="{FD449ECB-AEF4-4263-BD98-4382BD8F5B06}">
      <dgm:prSet/>
      <dgm:spPr/>
      <dgm:t>
        <a:bodyPr/>
        <a:lstStyle/>
        <a:p>
          <a:endParaRPr lang="en-US"/>
        </a:p>
      </dgm:t>
    </dgm:pt>
    <dgm:pt modelId="{A637D6C7-7FBD-499F-95DC-09A51FEE9ADB}">
      <dgm:prSet/>
      <dgm:spPr/>
      <dgm:t>
        <a:bodyPr/>
        <a:lstStyle/>
        <a:p>
          <a:r>
            <a:rPr lang="en-US" b="1"/>
            <a:t>Wide</a:t>
          </a:r>
          <a:endParaRPr lang="en-US"/>
        </a:p>
      </dgm:t>
    </dgm:pt>
    <dgm:pt modelId="{2A0450B8-82F1-42E7-9E0C-99B76AC4B14C}" type="parTrans" cxnId="{4DC9EE75-6C94-4BAD-8B60-C6E232999305}">
      <dgm:prSet/>
      <dgm:spPr/>
      <dgm:t>
        <a:bodyPr/>
        <a:lstStyle/>
        <a:p>
          <a:endParaRPr lang="en-US"/>
        </a:p>
      </dgm:t>
    </dgm:pt>
    <dgm:pt modelId="{140539B0-BDC0-4F2D-998E-2C6E31789310}" type="sibTrans" cxnId="{4DC9EE75-6C94-4BAD-8B60-C6E232999305}">
      <dgm:prSet/>
      <dgm:spPr/>
      <dgm:t>
        <a:bodyPr/>
        <a:lstStyle/>
        <a:p>
          <a:endParaRPr lang="en-US"/>
        </a:p>
      </dgm:t>
    </dgm:pt>
    <dgm:pt modelId="{68E402C2-3755-4C2F-B452-7BB70DDC72C5}" type="pres">
      <dgm:prSet presAssocID="{C7B6E8EF-C4F1-49CC-87EB-3FA5745FC976}" presName="Name0" presStyleCnt="0">
        <dgm:presLayoutVars>
          <dgm:dir/>
          <dgm:animLvl val="lvl"/>
          <dgm:resizeHandles val="exact"/>
        </dgm:presLayoutVars>
      </dgm:prSet>
      <dgm:spPr/>
    </dgm:pt>
    <dgm:pt modelId="{8ABFDB05-7FDF-42F9-AAAD-02676F96F233}" type="pres">
      <dgm:prSet presAssocID="{EB0C76E5-3F99-4C18-8570-BBF124035E41}" presName="composite" presStyleCnt="0"/>
      <dgm:spPr/>
    </dgm:pt>
    <dgm:pt modelId="{B58B693B-5294-496A-9CF3-DFB419F9CE34}" type="pres">
      <dgm:prSet presAssocID="{EB0C76E5-3F99-4C18-8570-BBF124035E41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6F9DD8D-B2E5-464D-B2B8-913195749F9F}" type="pres">
      <dgm:prSet presAssocID="{EB0C76E5-3F99-4C18-8570-BBF124035E41}" presName="desTx" presStyleLbl="revTx" presStyleIdx="0" presStyleCnt="2">
        <dgm:presLayoutVars>
          <dgm:bulletEnabled val="1"/>
        </dgm:presLayoutVars>
      </dgm:prSet>
      <dgm:spPr/>
    </dgm:pt>
    <dgm:pt modelId="{FEB55B68-E62B-47A6-A388-505AF5AD00BD}" type="pres">
      <dgm:prSet presAssocID="{07A0FBB7-5AC3-4F55-8EA0-37D2CDDBD3A2}" presName="space" presStyleCnt="0"/>
      <dgm:spPr/>
    </dgm:pt>
    <dgm:pt modelId="{B907F648-6266-4936-A65B-DF3CE15E6A86}" type="pres">
      <dgm:prSet presAssocID="{B3CB438B-645D-42DB-BC15-5FB0A0497C2D}" presName="composite" presStyleCnt="0"/>
      <dgm:spPr/>
    </dgm:pt>
    <dgm:pt modelId="{176D10A2-6E1F-4EB6-8947-1A1B2DB1F9BA}" type="pres">
      <dgm:prSet presAssocID="{B3CB438B-645D-42DB-BC15-5FB0A0497C2D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85D728B7-D8EF-4565-8E31-4986D47AA819}" type="pres">
      <dgm:prSet presAssocID="{B3CB438B-645D-42DB-BC15-5FB0A0497C2D}" presName="desTx" presStyleLbl="revTx" presStyleIdx="1" presStyleCnt="2">
        <dgm:presLayoutVars>
          <dgm:bulletEnabled val="1"/>
        </dgm:presLayoutVars>
      </dgm:prSet>
      <dgm:spPr/>
    </dgm:pt>
  </dgm:ptLst>
  <dgm:cxnLst>
    <dgm:cxn modelId="{BA9E2013-BB75-4D29-B34C-3D8927314CA5}" type="presOf" srcId="{BA0126F6-9EA4-4D24-8588-BF0C6E6E39DF}" destId="{76F9DD8D-B2E5-464D-B2B8-913195749F9F}" srcOrd="0" destOrd="1" presId="urn:microsoft.com/office/officeart/2005/8/layout/chevron1"/>
    <dgm:cxn modelId="{DE147329-E80D-4313-AC9E-9F1C68DC9879}" type="presOf" srcId="{F1A1477D-BD9B-4440-BA86-CD836300DBA4}" destId="{76F9DD8D-B2E5-464D-B2B8-913195749F9F}" srcOrd="0" destOrd="0" presId="urn:microsoft.com/office/officeart/2005/8/layout/chevron1"/>
    <dgm:cxn modelId="{FBE2CA29-E0FD-41DA-BE52-B97571805CAB}" srcId="{EB0C76E5-3F99-4C18-8570-BBF124035E41}" destId="{096D6FA4-13A9-47DA-A244-69277B21FAF7}" srcOrd="2" destOrd="0" parTransId="{DFE104A5-FB73-413D-B6F3-EC4476677CB5}" sibTransId="{BB8BE34F-FF3A-4E27-82C0-DE5BFAE07C5A}"/>
    <dgm:cxn modelId="{685C1C32-4402-45A6-AD6D-4AEDEFFAA804}" type="presOf" srcId="{B3CB438B-645D-42DB-BC15-5FB0A0497C2D}" destId="{176D10A2-6E1F-4EB6-8947-1A1B2DB1F9BA}" srcOrd="0" destOrd="0" presId="urn:microsoft.com/office/officeart/2005/8/layout/chevron1"/>
    <dgm:cxn modelId="{BFB1FE3F-C907-4685-B828-779ACC93C3FD}" type="presOf" srcId="{7303DC26-EAE9-433D-A030-092179C28614}" destId="{85D728B7-D8EF-4565-8E31-4986D47AA819}" srcOrd="0" destOrd="0" presId="urn:microsoft.com/office/officeart/2005/8/layout/chevron1"/>
    <dgm:cxn modelId="{6DB17C4C-EAFE-4BF8-8497-1028FA9C9859}" srcId="{EB0C76E5-3F99-4C18-8570-BBF124035E41}" destId="{F1A1477D-BD9B-4440-BA86-CD836300DBA4}" srcOrd="0" destOrd="0" parTransId="{A2221F69-C1E9-4145-A418-F671D8C9FD16}" sibTransId="{D072D7DE-3EEB-49B9-A12D-4BAC8D217A98}"/>
    <dgm:cxn modelId="{4DC9EE75-6C94-4BAD-8B60-C6E232999305}" srcId="{B3CB438B-645D-42DB-BC15-5FB0A0497C2D}" destId="{A637D6C7-7FBD-499F-95DC-09A51FEE9ADB}" srcOrd="1" destOrd="0" parTransId="{2A0450B8-82F1-42E7-9E0C-99B76AC4B14C}" sibTransId="{140539B0-BDC0-4F2D-998E-2C6E31789310}"/>
    <dgm:cxn modelId="{C976B68E-15B3-43BB-9B5F-8C81D33D77F5}" srcId="{EB0C76E5-3F99-4C18-8570-BBF124035E41}" destId="{BA0126F6-9EA4-4D24-8588-BF0C6E6E39DF}" srcOrd="1" destOrd="0" parTransId="{5A127862-2170-405E-A4F1-A9BF5A81A5C4}" sibTransId="{D5C330F1-BC71-46D9-ACD0-2E7EB00D7B2B}"/>
    <dgm:cxn modelId="{D6726394-86A1-4322-9CA2-5DBA53A48EC9}" srcId="{C7B6E8EF-C4F1-49CC-87EB-3FA5745FC976}" destId="{B3CB438B-645D-42DB-BC15-5FB0A0497C2D}" srcOrd="1" destOrd="0" parTransId="{302F6026-89ED-4366-A948-960475ED6891}" sibTransId="{4C445F61-C434-4993-851A-19740E960362}"/>
    <dgm:cxn modelId="{38BA8996-086C-4CD4-B660-E4403A915E47}" type="presOf" srcId="{096D6FA4-13A9-47DA-A244-69277B21FAF7}" destId="{76F9DD8D-B2E5-464D-B2B8-913195749F9F}" srcOrd="0" destOrd="2" presId="urn:microsoft.com/office/officeart/2005/8/layout/chevron1"/>
    <dgm:cxn modelId="{2CD714C0-BB61-44CA-880C-E134621E49A3}" type="presOf" srcId="{C7B6E8EF-C4F1-49CC-87EB-3FA5745FC976}" destId="{68E402C2-3755-4C2F-B452-7BB70DDC72C5}" srcOrd="0" destOrd="0" presId="urn:microsoft.com/office/officeart/2005/8/layout/chevron1"/>
    <dgm:cxn modelId="{5B5786C1-27D2-4AA9-B327-C992BD76FEC2}" type="presOf" srcId="{EB0C76E5-3F99-4C18-8570-BBF124035E41}" destId="{B58B693B-5294-496A-9CF3-DFB419F9CE34}" srcOrd="0" destOrd="0" presId="urn:microsoft.com/office/officeart/2005/8/layout/chevron1"/>
    <dgm:cxn modelId="{FD449ECB-AEF4-4263-BD98-4382BD8F5B06}" srcId="{B3CB438B-645D-42DB-BC15-5FB0A0497C2D}" destId="{7303DC26-EAE9-433D-A030-092179C28614}" srcOrd="0" destOrd="0" parTransId="{01EF8E7B-AE14-4737-859A-DB41805CAF5B}" sibTransId="{D5C4FC2D-06E9-48FB-BF51-22DFF5D77AA8}"/>
    <dgm:cxn modelId="{685776D9-AA98-4B16-A536-40E3F12FD6C3}" srcId="{C7B6E8EF-C4F1-49CC-87EB-3FA5745FC976}" destId="{EB0C76E5-3F99-4C18-8570-BBF124035E41}" srcOrd="0" destOrd="0" parTransId="{365C9C5D-9C10-4F2D-B567-E047CE947B64}" sibTransId="{07A0FBB7-5AC3-4F55-8EA0-37D2CDDBD3A2}"/>
    <dgm:cxn modelId="{E56A0DF0-BD53-4FB8-ACBD-7E7305A6F8B5}" type="presOf" srcId="{A637D6C7-7FBD-499F-95DC-09A51FEE9ADB}" destId="{85D728B7-D8EF-4565-8E31-4986D47AA819}" srcOrd="0" destOrd="1" presId="urn:microsoft.com/office/officeart/2005/8/layout/chevron1"/>
    <dgm:cxn modelId="{F552F842-AA20-43C1-A97C-54581B50A117}" type="presParOf" srcId="{68E402C2-3755-4C2F-B452-7BB70DDC72C5}" destId="{8ABFDB05-7FDF-42F9-AAAD-02676F96F233}" srcOrd="0" destOrd="0" presId="urn:microsoft.com/office/officeart/2005/8/layout/chevron1"/>
    <dgm:cxn modelId="{2C7506D0-94AD-4CCF-B2FF-07B992989A2F}" type="presParOf" srcId="{8ABFDB05-7FDF-42F9-AAAD-02676F96F233}" destId="{B58B693B-5294-496A-9CF3-DFB419F9CE34}" srcOrd="0" destOrd="0" presId="urn:microsoft.com/office/officeart/2005/8/layout/chevron1"/>
    <dgm:cxn modelId="{41DC94E5-032A-4AB8-9ED0-6FA71B5CD8B1}" type="presParOf" srcId="{8ABFDB05-7FDF-42F9-AAAD-02676F96F233}" destId="{76F9DD8D-B2E5-464D-B2B8-913195749F9F}" srcOrd="1" destOrd="0" presId="urn:microsoft.com/office/officeart/2005/8/layout/chevron1"/>
    <dgm:cxn modelId="{C3C6C7ED-4257-4EB1-A044-A58B0307B50D}" type="presParOf" srcId="{68E402C2-3755-4C2F-B452-7BB70DDC72C5}" destId="{FEB55B68-E62B-47A6-A388-505AF5AD00BD}" srcOrd="1" destOrd="0" presId="urn:microsoft.com/office/officeart/2005/8/layout/chevron1"/>
    <dgm:cxn modelId="{3FEBD98A-890F-4D79-A6EA-0ACF359FDFD4}" type="presParOf" srcId="{68E402C2-3755-4C2F-B452-7BB70DDC72C5}" destId="{B907F648-6266-4936-A65B-DF3CE15E6A86}" srcOrd="2" destOrd="0" presId="urn:microsoft.com/office/officeart/2005/8/layout/chevron1"/>
    <dgm:cxn modelId="{8D1F856B-1017-4790-AC4D-29043C506B6B}" type="presParOf" srcId="{B907F648-6266-4936-A65B-DF3CE15E6A86}" destId="{176D10A2-6E1F-4EB6-8947-1A1B2DB1F9BA}" srcOrd="0" destOrd="0" presId="urn:microsoft.com/office/officeart/2005/8/layout/chevron1"/>
    <dgm:cxn modelId="{6E5D7B8A-DE6C-4F99-9581-5FDCCD204DAC}" type="presParOf" srcId="{B907F648-6266-4936-A65B-DF3CE15E6A86}" destId="{85D728B7-D8EF-4565-8E31-4986D47AA81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B693B-5294-496A-9CF3-DFB419F9CE34}">
      <dsp:nvSpPr>
        <dsp:cNvPr id="0" name=""/>
        <dsp:cNvSpPr/>
      </dsp:nvSpPr>
      <dsp:spPr>
        <a:xfrm>
          <a:off x="5308" y="65169"/>
          <a:ext cx="5360491" cy="151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PySpark</a:t>
          </a:r>
          <a:endParaRPr lang="en-US" sz="2800" kern="1200"/>
        </a:p>
      </dsp:txBody>
      <dsp:txXfrm>
        <a:off x="761308" y="65169"/>
        <a:ext cx="3848491" cy="1512000"/>
      </dsp:txXfrm>
    </dsp:sp>
    <dsp:sp modelId="{76F9DD8D-B2E5-464D-B2B8-913195749F9F}">
      <dsp:nvSpPr>
        <dsp:cNvPr id="0" name=""/>
        <dsp:cNvSpPr/>
      </dsp:nvSpPr>
      <dsp:spPr>
        <a:xfrm>
          <a:off x="5308" y="1766169"/>
          <a:ext cx="4288393" cy="25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Architecture contains driver, cluster manager and compute nodes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Works on lazy evaluation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One job is created per action by driver node</a:t>
          </a:r>
        </a:p>
      </dsp:txBody>
      <dsp:txXfrm>
        <a:off x="5308" y="1766169"/>
        <a:ext cx="4288393" cy="2520000"/>
      </dsp:txXfrm>
    </dsp:sp>
    <dsp:sp modelId="{176D10A2-6E1F-4EB6-8947-1A1B2DB1F9BA}">
      <dsp:nvSpPr>
        <dsp:cNvPr id="0" name=""/>
        <dsp:cNvSpPr/>
      </dsp:nvSpPr>
      <dsp:spPr>
        <a:xfrm>
          <a:off x="5149800" y="65169"/>
          <a:ext cx="5360491" cy="1512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Types of transformation</a:t>
          </a:r>
          <a:endParaRPr lang="en-US" sz="2800" kern="1200"/>
        </a:p>
      </dsp:txBody>
      <dsp:txXfrm>
        <a:off x="5905800" y="65169"/>
        <a:ext cx="3848491" cy="1512000"/>
      </dsp:txXfrm>
    </dsp:sp>
    <dsp:sp modelId="{85D728B7-D8EF-4565-8E31-4986D47AA819}">
      <dsp:nvSpPr>
        <dsp:cNvPr id="0" name=""/>
        <dsp:cNvSpPr/>
      </dsp:nvSpPr>
      <dsp:spPr>
        <a:xfrm>
          <a:off x="5149800" y="1766169"/>
          <a:ext cx="4288393" cy="25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/>
            <a:t>Narrow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/>
            <a:t>Wide</a:t>
          </a:r>
          <a:endParaRPr lang="en-US" sz="2800" kern="1200"/>
        </a:p>
      </dsp:txBody>
      <dsp:txXfrm>
        <a:off x="5149800" y="1766169"/>
        <a:ext cx="4288393" cy="25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89BB-C860-1594-5E70-C5A409A7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C194F-5008-C878-EB8F-3E2DCE00B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E35B-7A08-88DF-F5D2-FAD350A6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399E-94A9-AB37-52BE-A1AEAC16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F553-2745-2479-0003-8CB997BD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D3CD-2258-1E7C-DC4E-ABB01529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C5CB4-5D5F-AAF6-2341-5DF91169E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846D-78BE-22F7-7D00-8959D7F1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659C-8CA0-67C6-12EA-7D5C4FB2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3789-708D-3F1A-9D4F-36514B41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BE6CE-C847-4841-5A25-995976392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4761F-192B-5B07-D074-3477CE95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E981-35CE-69F5-CDA7-625BD8A5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B9C2-1C69-A0B2-7745-9577ED72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DD9C-638D-CC96-2D3B-6103D265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2FDB-8EEA-3B0C-7912-F62C592A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445E-7634-6A30-638E-1BE3AC0D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DDA3-B393-F0F2-4D27-5E1ED5CF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1338-09D8-B477-A3C8-35117C64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5B3E-A974-3C59-0C1C-9942F012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F027-8365-2F8B-F4DD-1ECAB807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629F-5B45-ABE6-AAFC-532133F3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898A-1441-2C22-4269-9E11D0E6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2FF9-7191-207A-5EB5-6CD66CB0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7320-B024-BE78-43EC-014AA5A1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A40A-413B-BE71-6AB7-DC845903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84F5-1FD6-BE19-0F9E-1FE066D10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CC2E4-3A89-9E44-BD75-953C1CE08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823-8FA1-B916-15B1-31FD3770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4B37D-4DDA-0C64-E376-017CA15A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65D1-3401-61B1-4281-F0E87B16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CB00-A660-3483-4804-2341FEA5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E78A-F301-65C8-8284-96BDA4D4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7909A-5056-BE0F-9F99-F39CE988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2E305-3995-B17E-2BA8-F42F646A5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EE804-BE0B-D49B-157B-08430E554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38443-C302-8296-C350-ECCEA022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58B24-2ED9-A9AB-DABE-59084F00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4021B-AB8F-FE3E-9063-CED91B87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05BC-AE8F-9883-56E2-755532A1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F3B84-9AF6-0048-DCF8-92D2EB54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B6865-A8C3-0BB8-FDB1-34B2A174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A5E78-DDB2-653D-7B73-E7D86F9B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FE24D-C338-028E-7C6E-B6CA67F5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21F34-9824-859E-5BDE-CB9C224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46A9-790D-CF6C-8203-7E1A8B7C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4BBC-B800-F3E4-C769-506EFD5A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209C-541F-DDF7-50C0-AE31740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D0E0-0FDF-02AD-2D5C-63228347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56FF1-8C54-8A65-0616-CC7F726E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D9FC-70FB-ACE8-9FFB-9E17A7C3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71A10-5014-4BE9-1FD1-47ED0694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9B0C-AB8B-3C2A-874D-CF355EAE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9B60D-FAAC-43E1-E606-F6A1FE3C3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A6712-9D84-7556-321F-17C02101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F4079-E268-FF9F-CEE0-0315059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CF565-FD34-9BCF-EF25-EA0085C5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FEE76-4D5A-703B-F575-8D406CED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454AE-AE06-D999-7A0C-40FC29AD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6ED0-A61E-926B-7F99-547966AE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DB6B-73BE-6D91-F286-B8DF60A73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E865-B5D7-4620-A9F9-EF02484497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1F5D-6174-A159-7F37-BB7A39E1C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E9EB-5186-D679-D72D-0B81A3535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0F2F1-85D6-4E65-941D-A8DF8D3A6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4662C-7F97-3972-A0FF-9A1F1E10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388F9-B59F-90E2-81BF-A5128CF53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Week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4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8E4FF-F32F-F80E-0BF0-370DC6518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" y="623275"/>
            <a:ext cx="7504173" cy="56078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971C8-5C1C-4E27-0461-9CC40D47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19-09-2023</a:t>
            </a:r>
          </a:p>
        </p:txBody>
      </p:sp>
    </p:spTree>
    <p:extLst>
      <p:ext uri="{BB962C8B-B14F-4D97-AF65-F5344CB8AC3E}">
        <p14:creationId xmlns:p14="http://schemas.microsoft.com/office/powerpoint/2010/main" val="30510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B877FF-AE3C-0721-E1D1-2A5A44E85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" b="427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F99D-98FB-C527-8F9D-AF512AE4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21-09-2023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597B2E-ECAC-49DF-44B6-BD90291AE0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61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7D26-C701-F6E9-FE1A-CABBE1EA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21-09-2023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96-C748-3E83-509D-679319DA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RDD</a:t>
            </a:r>
          </a:p>
          <a:p>
            <a:r>
              <a:rPr lang="en-US" dirty="0"/>
              <a:t>Resilient Distributed Dataset</a:t>
            </a:r>
          </a:p>
          <a:p>
            <a:r>
              <a:rPr lang="en-US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219731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7670</TotalTime>
  <Words>40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Journey PPT</vt:lpstr>
      <vt:lpstr>19-09-2023</vt:lpstr>
      <vt:lpstr>PowerPoint Presentation</vt:lpstr>
      <vt:lpstr>21-09-2023</vt:lpstr>
      <vt:lpstr>21-09-2023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Gupta, Nikhil SBOBNG-PTIY/TLK</dc:creator>
  <cp:lastModifiedBy>Gupta, Nikhil SBOBNG-PTIY/TLK</cp:lastModifiedBy>
  <cp:revision>2</cp:revision>
  <dcterms:created xsi:type="dcterms:W3CDTF">2023-09-19T03:57:35Z</dcterms:created>
  <dcterms:modified xsi:type="dcterms:W3CDTF">2023-10-04T09:54:40Z</dcterms:modified>
</cp:coreProperties>
</file>