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DFD5-EC43-71B2-5A03-16E7FD7FE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94F5B-9D5F-2C67-4699-16CE3A509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EB0B-8598-9D42-F31C-71FEE489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BD05-8F99-4630-B502-7A28EB48835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A920-8A27-CD54-AA3A-0749CA26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2765-2200-BF8B-7ADE-66219F30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C9D-4771-40B8-81FC-FE8952F4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4A25-03DD-D836-DBEC-556C578D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C3A37-260B-BE41-F123-BEB95C9AA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C9AA9-7FB5-0139-7F10-D7A2DE54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BD05-8F99-4630-B502-7A28EB48835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18EB-A4B5-67CC-F2BA-CFBD9590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B6E1A-0CBD-8E50-D9C5-522FD6FE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C9D-4771-40B8-81FC-FE8952F4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5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BA528-8A19-4B59-463C-B9105DE9B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B6293-EDF0-9AC8-6D23-67DF4451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2860-6F66-FFF0-1463-223A0807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BD05-8F99-4630-B502-7A28EB48835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C4766-F019-4E9B-B0AB-D677C231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5FDD-1C7C-1DBA-35BB-24BA0589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C9D-4771-40B8-81FC-FE8952F4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3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DD9B-0A4C-1250-20E8-077D655A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60EC-5933-DE9A-5025-7AE3C620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192D-4CAD-BCA8-719F-0739C474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BD05-8F99-4630-B502-7A28EB48835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D987-5848-6B30-0974-B24643EC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6F130-AAF9-B46F-BFDE-B8769A21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C9D-4771-40B8-81FC-FE8952F4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2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5654-2E4C-6940-89D3-9D816D18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D8A82-8723-ECB4-DE11-365EBEED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A622-E4DF-E1C0-C79D-442FDAB0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BD05-8F99-4630-B502-7A28EB48835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70FBA-F646-6287-3A5C-93CD5AAB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943B9-30C1-626D-27D1-DC011FF1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C9D-4771-40B8-81FC-FE8952F4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5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EF81-95CD-06A3-D759-6221AEE3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CFDA-A043-0D91-5524-C6693BF0E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F83D8-7A3C-A2FE-EDE5-64A982E73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414BE-1201-04FE-A367-A9F2B5F5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BD05-8F99-4630-B502-7A28EB48835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45728-981B-F643-B18E-72445903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9661-2110-F8E3-BABE-A0DC4199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C9D-4771-40B8-81FC-FE8952F4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2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02F0-38DA-F2FE-C26F-64C774C0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84FA-E062-A891-EF76-BB9E61E57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E1FD3-B827-D616-BEC3-06FF309F4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65C01-A9C5-998D-35C7-35D073654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4ECCD-2C76-3C32-4684-4242F957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EF75C-17C6-3B3E-CB02-4E4BA2B8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BD05-8F99-4630-B502-7A28EB48835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2A686-2A08-74F3-8925-A8BE7B6C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A3C78-0D8E-F2E1-0459-4A0FD1D4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C9D-4771-40B8-81FC-FE8952F4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0847-5BF2-5F7A-25EC-C24C67A3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37772-1C49-A454-57E8-F7E968FB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BD05-8F99-4630-B502-7A28EB48835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6BA9-2217-CEE1-C519-3603F905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C9F56-E98D-559B-3E39-58116F10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C9D-4771-40B8-81FC-FE8952F4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1AFB5-C710-9BA4-77F5-5B6EEA52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BD05-8F99-4630-B502-7A28EB48835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9BF7E-DE12-05CC-F340-0D1BEF20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DE61-357E-0C4F-C1CB-13292114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C9D-4771-40B8-81FC-FE8952F4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4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13FD-5C0E-2775-7A0C-2C475BEE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E2EF1-192C-1BA5-F1E8-FDC177DB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434D0-D7E9-D0A6-90E2-88EED1A56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B1BA6-3DDD-BA7A-E47C-209EDB1D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BD05-8F99-4630-B502-7A28EB48835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F668B-D37D-AFE2-6E3B-EA1B5FE1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5739A-D9BB-BEF0-9D82-EEBD3342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C9D-4771-40B8-81FC-FE8952F4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83EF-6EB7-2290-6424-8B979AAA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6FC79-01DC-2D78-EC5A-60858B627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37B41-0D8D-E0B3-D161-BAF3671AB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A0EFB-D5D0-D4C2-B000-ABCE45E8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BD05-8F99-4630-B502-7A28EB48835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445C4-611D-4554-C2FE-B8F38A0D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A31F5-BAB8-3659-6D15-DD796107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C9D-4771-40B8-81FC-FE8952F4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5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95262-A82C-ED09-CB33-D92CAE4D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F4AB-F1BE-F0D2-22AD-FDCFEF97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8908-C913-897F-06CD-506CF82E8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6BD05-8F99-4630-B502-7A28EB48835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7D99-2933-73AC-166D-17A3BEE0D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869D-9F0C-58E3-E5FC-26EE34F2B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5C9D-4771-40B8-81FC-FE8952F4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4D90F-D539-F3E0-705A-BE53074C9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Journey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60A83-0826-F8D4-19C7-20E6F8706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Week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4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16C42-1C0A-28FC-D06F-452AC509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05-09-2023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E609-FF00-9758-3F90-7E3E7470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ELT, loading of data is in its raw format. Transformation is done on demand.</a:t>
            </a:r>
          </a:p>
          <a:p>
            <a:r>
              <a:rPr lang="en-US" sz="2400" dirty="0"/>
              <a:t>Loading is done in Azure Data Lake storage.</a:t>
            </a:r>
          </a:p>
          <a:p>
            <a:r>
              <a:rPr lang="en-US" sz="2400" dirty="0"/>
              <a:t>Azure Data Factory is used for ELT.</a:t>
            </a:r>
          </a:p>
          <a:p>
            <a:r>
              <a:rPr lang="en-US" sz="2400" dirty="0"/>
              <a:t>ADF creates, orchestrates and automates the movement, transformation and/or analysis of data in the cloud.</a:t>
            </a:r>
          </a:p>
          <a:p>
            <a:r>
              <a:rPr lang="en-US" sz="2400" dirty="0"/>
              <a:t>ADF Process: Connect and collect -&gt; Transform and Enrich -&gt; Publish -&gt; Monitor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990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AF6F2-5EB7-1C0B-15F5-CD488C0E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05-09-2023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734A-B7D3-6CDB-99C7-814E32B04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need a link service to act as a connector to source or destination of data.</a:t>
            </a:r>
          </a:p>
          <a:p>
            <a:r>
              <a:rPr lang="en-US" sz="2400" dirty="0"/>
              <a:t>SQL server, Hadoop cluster, data lake storage, azure data bricks are examples of link service.</a:t>
            </a:r>
          </a:p>
          <a:p>
            <a:r>
              <a:rPr lang="en-US" sz="2400" dirty="0"/>
              <a:t>Activities are transformations.</a:t>
            </a:r>
          </a:p>
          <a:p>
            <a:r>
              <a:rPr lang="en-US" sz="2400" dirty="0"/>
              <a:t>Pipeline is combination of multiple transformation activities.</a:t>
            </a:r>
          </a:p>
          <a:p>
            <a:r>
              <a:rPr lang="en-US" sz="2400" dirty="0"/>
              <a:t>There can only be 40 activities in a pipeline.</a:t>
            </a:r>
          </a:p>
        </p:txBody>
      </p:sp>
    </p:spTree>
    <p:extLst>
      <p:ext uri="{BB962C8B-B14F-4D97-AF65-F5344CB8AC3E}">
        <p14:creationId xmlns:p14="http://schemas.microsoft.com/office/powerpoint/2010/main" val="277124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4873A-69B1-1AA2-73A8-38B90024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05-09-2023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89CE-60FD-A9A2-3F46-A5B788AFB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Auto Resolve Integration Runtime: Cloud to cloud</a:t>
            </a:r>
          </a:p>
          <a:p>
            <a:r>
              <a:rPr lang="en-US" sz="2400" dirty="0"/>
              <a:t>Self Hosted Integration Runtime: On-premise to cloud</a:t>
            </a:r>
          </a:p>
          <a:p>
            <a:pPr marL="0" indent="0">
              <a:buNone/>
            </a:pPr>
            <a:r>
              <a:rPr lang="en-US" sz="2400" b="1" dirty="0"/>
              <a:t>Data Factory Activities:</a:t>
            </a:r>
          </a:p>
          <a:p>
            <a:r>
              <a:rPr lang="en-US" sz="2400" dirty="0"/>
              <a:t>Data movement activities</a:t>
            </a:r>
          </a:p>
          <a:p>
            <a:r>
              <a:rPr lang="en-US" sz="2400" dirty="0"/>
              <a:t>Data transformation activities</a:t>
            </a:r>
          </a:p>
          <a:p>
            <a:r>
              <a:rPr lang="en-US" sz="2400" dirty="0"/>
              <a:t>Control activities</a:t>
            </a:r>
          </a:p>
        </p:txBody>
      </p:sp>
    </p:spTree>
    <p:extLst>
      <p:ext uri="{BB962C8B-B14F-4D97-AF65-F5344CB8AC3E}">
        <p14:creationId xmlns:p14="http://schemas.microsoft.com/office/powerpoint/2010/main" val="131029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0D702-82F0-45F0-C5C7-84C2388C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05-09-2023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E318-82B5-386E-D842-998DA9DE8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Pipeline is a grouping of logically related activities</a:t>
            </a:r>
          </a:p>
          <a:p>
            <a:r>
              <a:rPr lang="en-US" sz="2400" dirty="0"/>
              <a:t>Pipeline can be scheduled so that activities within it get executed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669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8DB12-A646-8CF2-B873-61451190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06-09-2023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Disk">
            <a:extLst>
              <a:ext uri="{FF2B5EF4-FFF2-40B4-BE49-F238E27FC236}">
                <a16:creationId xmlns:a16="http://schemas.microsoft.com/office/drawing/2014/main" id="{8C0363D5-950D-C63B-1C44-9A8A653F7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311" y="2524715"/>
            <a:ext cx="3714244" cy="3714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6435-21C1-9EC1-FF4F-0F586C76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/>
              <a:t>Ingesting and Transforming Data</a:t>
            </a:r>
          </a:p>
          <a:p>
            <a:r>
              <a:rPr lang="en-US" sz="1900" b="1"/>
              <a:t>Ingesting data with copy activity: </a:t>
            </a:r>
            <a:r>
              <a:rPr lang="en-US" sz="1900"/>
              <a:t>Reads data from source, performs serialization/deserialization, compression/decompression, column mapping and so on. These operations are performed based on config of the input data, output data and copy activity.</a:t>
            </a:r>
          </a:p>
          <a:p>
            <a:r>
              <a:rPr lang="en-US" sz="1900" b="1"/>
              <a:t>Lookup Activity: </a:t>
            </a:r>
            <a:r>
              <a:rPr lang="en-US" sz="1900"/>
              <a:t>Read information.</a:t>
            </a:r>
          </a:p>
          <a:p>
            <a:r>
              <a:rPr lang="en-US" sz="1900" b="1"/>
              <a:t>Get Metadata activity: </a:t>
            </a:r>
            <a:r>
              <a:rPr lang="en-US" sz="1900"/>
              <a:t>Used to capture backbone information in form of file, table etc.</a:t>
            </a:r>
            <a:endParaRPr lang="en-US" sz="1900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9D8E1-6A63-051D-2689-835AFADF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07-09-2023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90BD-8585-9067-F508-83B492ED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If else activity: Boolean constructs(True/False)</a:t>
            </a:r>
          </a:p>
          <a:p>
            <a:r>
              <a:rPr lang="en-US" sz="2400" dirty="0"/>
              <a:t>For each activity: Reading data from multiple files. Running iterations.</a:t>
            </a:r>
          </a:p>
          <a:p>
            <a:r>
              <a:rPr lang="en-US" sz="2400" dirty="0"/>
              <a:t>If-else activity</a:t>
            </a:r>
          </a:p>
        </p:txBody>
      </p:sp>
    </p:spTree>
    <p:extLst>
      <p:ext uri="{BB962C8B-B14F-4D97-AF65-F5344CB8AC3E}">
        <p14:creationId xmlns:p14="http://schemas.microsoft.com/office/powerpoint/2010/main" val="386525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831E6-9AF4-674F-59F7-91CCD7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07-09-2023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63BB-60E4-548A-C872-F24DEB2C9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Source Activity</a:t>
            </a:r>
          </a:p>
          <a:p>
            <a:r>
              <a:rPr lang="en-US" sz="2400" dirty="0"/>
              <a:t>Sink Transformation</a:t>
            </a:r>
          </a:p>
          <a:p>
            <a:r>
              <a:rPr lang="en-US" sz="2400" dirty="0"/>
              <a:t>Union Transformation</a:t>
            </a:r>
          </a:p>
          <a:p>
            <a:r>
              <a:rPr lang="en-US" sz="2400" dirty="0"/>
              <a:t>Surrogate Key</a:t>
            </a:r>
          </a:p>
          <a:p>
            <a:r>
              <a:rPr lang="en-US" sz="2400" dirty="0"/>
              <a:t>Conditional Transformation</a:t>
            </a:r>
          </a:p>
          <a:p>
            <a:r>
              <a:rPr lang="en-US" sz="2400" dirty="0"/>
              <a:t>Derived Column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21498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378E3-5F67-E4CA-B5ED-14240A28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08-09-2023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EEE708-DD77-E960-F882-0413BE93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C0D51-9A0D-0001-7B79-58BC1E60A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38" y="2367397"/>
            <a:ext cx="10253171" cy="38715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2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AE6A4-F5E3-18D0-E305-F52D4D00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08-09-2023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9144-D617-B1CA-E95C-F9635B5D8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200" b="1" dirty="0"/>
              <a:t>API Integration: </a:t>
            </a:r>
            <a:r>
              <a:rPr lang="en-US" sz="2200" dirty="0"/>
              <a:t>Microservices and Application.</a:t>
            </a:r>
          </a:p>
          <a:p>
            <a:r>
              <a:rPr lang="en-US" sz="2200" dirty="0"/>
              <a:t>APIs allow application to build and use business logic, data and forms as a service.</a:t>
            </a:r>
          </a:p>
          <a:p>
            <a:pPr marL="0" indent="0">
              <a:buNone/>
            </a:pPr>
            <a:r>
              <a:rPr lang="en-US" sz="2200" b="1" dirty="0"/>
              <a:t>Change Data Capture(CDC)</a:t>
            </a:r>
          </a:p>
          <a:p>
            <a:pPr marL="0" indent="0">
              <a:buNone/>
            </a:pPr>
            <a:r>
              <a:rPr lang="en-US" sz="2200" b="1" dirty="0"/>
              <a:t>Azure Monitor: </a:t>
            </a:r>
            <a:r>
              <a:rPr lang="en-US" sz="2200" dirty="0"/>
              <a:t>Provides a monitoring approach by collecting, analyzing and acting on telemetry from both cloud and on-prem environments.</a:t>
            </a:r>
          </a:p>
          <a:p>
            <a:r>
              <a:rPr lang="en-US" sz="2200" dirty="0"/>
              <a:t>Metric data</a:t>
            </a:r>
          </a:p>
          <a:p>
            <a:r>
              <a:rPr lang="en-US" sz="2200" dirty="0"/>
              <a:t>Logic data</a:t>
            </a:r>
          </a:p>
          <a:p>
            <a:r>
              <a:rPr lang="en-US" sz="2200" dirty="0"/>
              <a:t>Alerts</a:t>
            </a:r>
          </a:p>
        </p:txBody>
      </p:sp>
    </p:spTree>
    <p:extLst>
      <p:ext uri="{BB962C8B-B14F-4D97-AF65-F5344CB8AC3E}">
        <p14:creationId xmlns:p14="http://schemas.microsoft.com/office/powerpoint/2010/main" val="56533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825EC-E6CE-C1D4-B2E5-4DE38752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08-09-2023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02CB-966D-F30B-847D-4D80BC94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/>
              <a:t>Monitoring Network</a:t>
            </a:r>
          </a:p>
          <a:p>
            <a:r>
              <a:rPr lang="en-US" sz="2400" b="1"/>
              <a:t>Network Performance Monitor: </a:t>
            </a:r>
            <a:r>
              <a:rPr lang="en-US" sz="2400"/>
              <a:t>Measures the performance and reachability of the networks that you have configured.</a:t>
            </a:r>
            <a:endParaRPr lang="en-US" sz="2400" b="1"/>
          </a:p>
          <a:p>
            <a:r>
              <a:rPr lang="en-US" sz="2400" b="1"/>
              <a:t>Application Gateway Analytics</a:t>
            </a:r>
          </a:p>
        </p:txBody>
      </p:sp>
    </p:spTree>
    <p:extLst>
      <p:ext uri="{BB962C8B-B14F-4D97-AF65-F5344CB8AC3E}">
        <p14:creationId xmlns:p14="http://schemas.microsoft.com/office/powerpoint/2010/main" val="424463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756F9-A51A-F037-0E15-746E93C5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04-09-2023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CF35303-1B25-690B-CAB6-732AA6993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Data Storage: </a:t>
            </a:r>
            <a:r>
              <a:rPr lang="en-US" sz="1700" dirty="0"/>
              <a:t>Simple storage and Azure Data lake.</a:t>
            </a:r>
          </a:p>
          <a:p>
            <a:pPr marL="0" indent="0">
              <a:buNone/>
            </a:pPr>
            <a:r>
              <a:rPr lang="en-US" sz="1700" b="1" dirty="0"/>
              <a:t>Benefits of Azure to store Data:</a:t>
            </a:r>
          </a:p>
          <a:p>
            <a:r>
              <a:rPr lang="en-US" sz="1700" dirty="0"/>
              <a:t>Automated Backup</a:t>
            </a:r>
          </a:p>
          <a:p>
            <a:r>
              <a:rPr lang="en-US" sz="1700" dirty="0"/>
              <a:t>Global Replication</a:t>
            </a:r>
          </a:p>
          <a:p>
            <a:r>
              <a:rPr lang="en-US" sz="1700" dirty="0"/>
              <a:t>Encryption Capabilities</a:t>
            </a:r>
          </a:p>
          <a:p>
            <a:r>
              <a:rPr lang="en-US" sz="1700" dirty="0"/>
              <a:t>Multiple Data Types</a:t>
            </a:r>
          </a:p>
          <a:p>
            <a:r>
              <a:rPr lang="en-US" sz="1700" dirty="0"/>
              <a:t>Support for Data Analytics</a:t>
            </a:r>
          </a:p>
          <a:p>
            <a:r>
              <a:rPr lang="en-US" sz="1700" dirty="0"/>
              <a:t>Storage Tiers</a:t>
            </a:r>
          </a:p>
          <a:p>
            <a:r>
              <a:rPr lang="en-US" sz="1700" dirty="0"/>
              <a:t>Virtual Disks</a:t>
            </a:r>
          </a:p>
        </p:txBody>
      </p:sp>
    </p:spTree>
    <p:extLst>
      <p:ext uri="{BB962C8B-B14F-4D97-AF65-F5344CB8AC3E}">
        <p14:creationId xmlns:p14="http://schemas.microsoft.com/office/powerpoint/2010/main" val="122848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65CC9-4657-A8F5-F3A6-1C55196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08-09-2023	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736E-DDB5-9D98-8555-E61FBAEB2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Connectivity Issue</a:t>
            </a:r>
          </a:p>
          <a:p>
            <a:r>
              <a:rPr lang="en-US" sz="2400" dirty="0"/>
              <a:t>Unable to connect to data platform</a:t>
            </a:r>
          </a:p>
          <a:p>
            <a:r>
              <a:rPr lang="en-US" sz="2400" dirty="0"/>
              <a:t>Authentication failures</a:t>
            </a:r>
          </a:p>
          <a:p>
            <a:r>
              <a:rPr lang="en-US" sz="2400" dirty="0"/>
              <a:t>Cosmos </a:t>
            </a:r>
            <a:r>
              <a:rPr lang="en-US" sz="2400" dirty="0" err="1"/>
              <a:t>db</a:t>
            </a:r>
            <a:r>
              <a:rPr lang="en-US" sz="2400" dirty="0"/>
              <a:t> Mongo </a:t>
            </a:r>
            <a:r>
              <a:rPr lang="en-US" sz="2400" dirty="0" err="1"/>
              <a:t>db</a:t>
            </a:r>
            <a:r>
              <a:rPr lang="en-US" sz="2400" dirty="0"/>
              <a:t> </a:t>
            </a:r>
            <a:r>
              <a:rPr lang="en-US" sz="2400" dirty="0" err="1"/>
              <a:t>api</a:t>
            </a:r>
            <a:r>
              <a:rPr lang="en-US" sz="2400" dirty="0"/>
              <a:t> errors</a:t>
            </a:r>
          </a:p>
          <a:p>
            <a:r>
              <a:rPr lang="en-US" sz="2400" dirty="0"/>
              <a:t>SQL database failover</a:t>
            </a:r>
          </a:p>
        </p:txBody>
      </p:sp>
    </p:spTree>
    <p:extLst>
      <p:ext uri="{BB962C8B-B14F-4D97-AF65-F5344CB8AC3E}">
        <p14:creationId xmlns:p14="http://schemas.microsoft.com/office/powerpoint/2010/main" val="26213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6D5F5-A912-8102-1E0D-869D9A3A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04-09-2023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7500-EF46-AED5-1721-AEB17D4D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/>
              <a:t>Types of Data:</a:t>
            </a:r>
          </a:p>
          <a:p>
            <a:r>
              <a:rPr lang="en-US" sz="1700"/>
              <a:t>Hot Data: Accessed frequently</a:t>
            </a:r>
          </a:p>
          <a:p>
            <a:r>
              <a:rPr lang="en-US" sz="1700"/>
              <a:t>Cool Data: Accessed occasionally(60 days)</a:t>
            </a:r>
          </a:p>
          <a:p>
            <a:r>
              <a:rPr lang="en-US" sz="1700"/>
              <a:t>Archive Data: Accessed rarely(Available after storage account is setup)</a:t>
            </a:r>
          </a:p>
          <a:p>
            <a:pPr marL="0" indent="0">
              <a:buNone/>
            </a:pPr>
            <a:r>
              <a:rPr lang="en-US" sz="1700" b="1"/>
              <a:t>On-prem vs Azure:</a:t>
            </a:r>
          </a:p>
          <a:p>
            <a:r>
              <a:rPr lang="en-US" sz="1700"/>
              <a:t>Azure is cost effective</a:t>
            </a:r>
          </a:p>
          <a:p>
            <a:r>
              <a:rPr lang="en-US" sz="1700"/>
              <a:t>Azure is more reliable</a:t>
            </a:r>
          </a:p>
          <a:p>
            <a:r>
              <a:rPr lang="en-US" sz="1700"/>
              <a:t>Azure provides variety of storage types</a:t>
            </a:r>
          </a:p>
          <a:p>
            <a:r>
              <a:rPr lang="en-US" sz="1700"/>
              <a:t>Azure provides flexibility to create services in minutes.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9580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3C735-399F-45E9-D576-2DE0807D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04-09-2023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7214-362F-68F2-7661-3150B725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Storage Account:</a:t>
            </a:r>
          </a:p>
          <a:p>
            <a:r>
              <a:rPr lang="en-US" sz="2400" dirty="0"/>
              <a:t>A container that groups a set of Azure Storage Services. Only data services can be included such as Azure Blobs, Azure Files, Azure Queues, Azure Tables</a:t>
            </a:r>
          </a:p>
          <a:p>
            <a:r>
              <a:rPr lang="en-US" sz="2400" dirty="0"/>
              <a:t>Number of storage accounts depends on data diversity, cost sensitivity and tolerance for management overhead.</a:t>
            </a:r>
          </a:p>
          <a:p>
            <a:r>
              <a:rPr lang="en-US" sz="2400" dirty="0"/>
              <a:t>Deleting storage account deletes all the data inside it</a:t>
            </a:r>
          </a:p>
        </p:txBody>
      </p:sp>
    </p:spTree>
    <p:extLst>
      <p:ext uri="{BB962C8B-B14F-4D97-AF65-F5344CB8AC3E}">
        <p14:creationId xmlns:p14="http://schemas.microsoft.com/office/powerpoint/2010/main" val="340200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3D4032-C6BA-3EE1-D646-D7895A9C2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0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6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28275B2-064C-4163-AC52-77F18AF1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2" y="643466"/>
            <a:ext cx="994833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9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D1E4C05-615A-336F-9C3A-13AD698F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5" y="643466"/>
            <a:ext cx="105114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8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406D0-5244-F7CC-AF27-DC4BAF55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05-09-2023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9A76-066D-3F3D-F88C-E656EAA0A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Set database level firewall: exec </a:t>
            </a:r>
            <a:r>
              <a:rPr lang="en-US" sz="2400" dirty="0" err="1"/>
              <a:t>sp_set_database_firewall_rule</a:t>
            </a:r>
            <a:r>
              <a:rPr lang="en-US" sz="2400" dirty="0"/>
              <a:t> </a:t>
            </a:r>
            <a:r>
              <a:rPr lang="en-US" sz="2400" dirty="0" err="1"/>
              <a:t>N’demorule</a:t>
            </a:r>
            <a:r>
              <a:rPr lang="en-US" sz="2400" dirty="0"/>
              <a:t>’, @startipaddress = ‘0.0.0.0’, @endipaddress – ‘255.255.255.255’;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226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7A3E9-EC38-4FAE-EEDF-9AB82C53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05-09-2023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DF16A-93B9-764F-DBC7-1697A06C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ETL: Extract Transform Load</a:t>
            </a:r>
          </a:p>
          <a:p>
            <a:r>
              <a:rPr lang="en-US" sz="2200" dirty="0"/>
              <a:t>ELT: Extract Load Transform</a:t>
            </a:r>
          </a:p>
          <a:p>
            <a:r>
              <a:rPr lang="en-US" sz="2200" dirty="0"/>
              <a:t>Extraction can be from different sources e.g. csv, </a:t>
            </a:r>
            <a:r>
              <a:rPr lang="en-US" sz="2200" dirty="0" err="1"/>
              <a:t>json</a:t>
            </a:r>
            <a:r>
              <a:rPr lang="en-US" sz="2200" dirty="0"/>
              <a:t>, txt.</a:t>
            </a:r>
          </a:p>
          <a:p>
            <a:r>
              <a:rPr lang="en-US" sz="2200" dirty="0"/>
              <a:t>Transformation consists of cleaning, de duplication of data, custom calculations, conversion of data etc.</a:t>
            </a:r>
          </a:p>
          <a:p>
            <a:r>
              <a:rPr lang="en-US" sz="2200" dirty="0"/>
              <a:t>Load: Sink/destination/database like data warehouse</a:t>
            </a:r>
          </a:p>
          <a:p>
            <a:r>
              <a:rPr lang="en-US" sz="2200" dirty="0"/>
              <a:t>ELT takes less time than ETL</a:t>
            </a:r>
          </a:p>
          <a:p>
            <a:r>
              <a:rPr lang="en-US" sz="2200" dirty="0"/>
              <a:t>Transformation takes a lot of time.</a:t>
            </a:r>
          </a:p>
        </p:txBody>
      </p:sp>
    </p:spTree>
    <p:extLst>
      <p:ext uri="{BB962C8B-B14F-4D97-AF65-F5344CB8AC3E}">
        <p14:creationId xmlns:p14="http://schemas.microsoft.com/office/powerpoint/2010/main" val="71538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10348</TotalTime>
  <Words>650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Journey PPT</vt:lpstr>
      <vt:lpstr>04-09-2023</vt:lpstr>
      <vt:lpstr>04-09-2023</vt:lpstr>
      <vt:lpstr>04-09-2023</vt:lpstr>
      <vt:lpstr>PowerPoint Presentation</vt:lpstr>
      <vt:lpstr>PowerPoint Presentation</vt:lpstr>
      <vt:lpstr>PowerPoint Presentation</vt:lpstr>
      <vt:lpstr>05-09-2023</vt:lpstr>
      <vt:lpstr>05-09-2023</vt:lpstr>
      <vt:lpstr>05-09-2023</vt:lpstr>
      <vt:lpstr>05-09-2023</vt:lpstr>
      <vt:lpstr>05-09-2023</vt:lpstr>
      <vt:lpstr>05-09-2023</vt:lpstr>
      <vt:lpstr>06-09-2023</vt:lpstr>
      <vt:lpstr>07-09-2023</vt:lpstr>
      <vt:lpstr>07-09-2023</vt:lpstr>
      <vt:lpstr>08-09-2023</vt:lpstr>
      <vt:lpstr>08-09-2023</vt:lpstr>
      <vt:lpstr>08-09-2023</vt:lpstr>
      <vt:lpstr>08-09-2023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Gupta, Nikhil SBOBNG-PTIY/TLK</dc:creator>
  <cp:lastModifiedBy>Gupta, Nikhil SBOBNG-PTIY/TLK</cp:lastModifiedBy>
  <cp:revision>1</cp:revision>
  <dcterms:created xsi:type="dcterms:W3CDTF">2023-09-04T03:35:03Z</dcterms:created>
  <dcterms:modified xsi:type="dcterms:W3CDTF">2023-09-11T08:03:24Z</dcterms:modified>
</cp:coreProperties>
</file>