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331BB-13CA-48E1-AFD9-C60C18D1B222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35FB54-7078-4922-B282-72E1B1BA4B26}">
      <dgm:prSet/>
      <dgm:spPr/>
      <dgm:t>
        <a:bodyPr/>
        <a:lstStyle/>
        <a:p>
          <a:r>
            <a:rPr lang="en-IN"/>
            <a:t>To Gain Knowledge</a:t>
          </a:r>
          <a:endParaRPr lang="en-US"/>
        </a:p>
      </dgm:t>
    </dgm:pt>
    <dgm:pt modelId="{568923CD-888C-4712-A4F1-4C2A9EA4DE10}" type="parTrans" cxnId="{213E1931-9594-45C8-AD3C-BFFFDDB044E1}">
      <dgm:prSet/>
      <dgm:spPr/>
      <dgm:t>
        <a:bodyPr/>
        <a:lstStyle/>
        <a:p>
          <a:endParaRPr lang="en-US"/>
        </a:p>
      </dgm:t>
    </dgm:pt>
    <dgm:pt modelId="{C90474FB-B048-4E98-A14C-17715F64A3BC}" type="sibTrans" cxnId="{213E1931-9594-45C8-AD3C-BFFFDDB044E1}">
      <dgm:prSet/>
      <dgm:spPr/>
      <dgm:t>
        <a:bodyPr/>
        <a:lstStyle/>
        <a:p>
          <a:endParaRPr lang="en-US"/>
        </a:p>
      </dgm:t>
    </dgm:pt>
    <dgm:pt modelId="{19490C23-FEB4-44AC-B081-90CA56EA6630}">
      <dgm:prSet/>
      <dgm:spPr/>
      <dgm:t>
        <a:bodyPr/>
        <a:lstStyle/>
        <a:p>
          <a:r>
            <a:rPr lang="en-IN"/>
            <a:t>Learn About Front End and Backend of the NGO Donation Page Employment Management Application </a:t>
          </a:r>
          <a:endParaRPr lang="en-US"/>
        </a:p>
      </dgm:t>
    </dgm:pt>
    <dgm:pt modelId="{4118B15E-8DF8-4115-9CFB-44475B4AC0AD}" type="parTrans" cxnId="{EB497A75-252C-404A-90E0-DE7867A0287A}">
      <dgm:prSet/>
      <dgm:spPr/>
      <dgm:t>
        <a:bodyPr/>
        <a:lstStyle/>
        <a:p>
          <a:endParaRPr lang="en-US"/>
        </a:p>
      </dgm:t>
    </dgm:pt>
    <dgm:pt modelId="{221F0BE8-5B0F-43B5-A209-4CE2A96295B3}" type="sibTrans" cxnId="{EB497A75-252C-404A-90E0-DE7867A0287A}">
      <dgm:prSet/>
      <dgm:spPr/>
      <dgm:t>
        <a:bodyPr/>
        <a:lstStyle/>
        <a:p>
          <a:endParaRPr lang="en-US"/>
        </a:p>
      </dgm:t>
    </dgm:pt>
    <dgm:pt modelId="{29BBC467-FBCD-47A2-BB96-22C6FCD7A517}">
      <dgm:prSet/>
      <dgm:spPr/>
      <dgm:t>
        <a:bodyPr/>
        <a:lstStyle/>
        <a:p>
          <a:r>
            <a:rPr lang="en-IN"/>
            <a:t>To Enhance the communication skills</a:t>
          </a:r>
          <a:endParaRPr lang="en-US"/>
        </a:p>
      </dgm:t>
    </dgm:pt>
    <dgm:pt modelId="{A0DC77D5-BB89-4B95-BC6B-F9744056D239}" type="parTrans" cxnId="{B80EAA94-6972-4A73-9B9B-292CB0F9DCCA}">
      <dgm:prSet/>
      <dgm:spPr/>
      <dgm:t>
        <a:bodyPr/>
        <a:lstStyle/>
        <a:p>
          <a:endParaRPr lang="en-US"/>
        </a:p>
      </dgm:t>
    </dgm:pt>
    <dgm:pt modelId="{BB80C267-C46B-4C3D-8222-B48ABF1F0957}" type="sibTrans" cxnId="{B80EAA94-6972-4A73-9B9B-292CB0F9DCCA}">
      <dgm:prSet/>
      <dgm:spPr/>
      <dgm:t>
        <a:bodyPr/>
        <a:lstStyle/>
        <a:p>
          <a:endParaRPr lang="en-US"/>
        </a:p>
      </dgm:t>
    </dgm:pt>
    <dgm:pt modelId="{0D202FFE-BDF1-4241-A694-5F50A4AA11AA}">
      <dgm:prSet/>
      <dgm:spPr/>
      <dgm:t>
        <a:bodyPr/>
        <a:lstStyle/>
        <a:p>
          <a:r>
            <a:rPr lang="en-IN"/>
            <a:t>To Learn Framework Angular-js</a:t>
          </a:r>
          <a:endParaRPr lang="en-US"/>
        </a:p>
      </dgm:t>
    </dgm:pt>
    <dgm:pt modelId="{880AECFB-9BB9-4599-922D-16B7627C9F06}" type="parTrans" cxnId="{69290EDD-B40C-43FC-90CB-78006508756F}">
      <dgm:prSet/>
      <dgm:spPr/>
      <dgm:t>
        <a:bodyPr/>
        <a:lstStyle/>
        <a:p>
          <a:endParaRPr lang="en-US"/>
        </a:p>
      </dgm:t>
    </dgm:pt>
    <dgm:pt modelId="{E48F2872-F34C-4894-B18B-1B3D290FF726}" type="sibTrans" cxnId="{69290EDD-B40C-43FC-90CB-78006508756F}">
      <dgm:prSet/>
      <dgm:spPr/>
      <dgm:t>
        <a:bodyPr/>
        <a:lstStyle/>
        <a:p>
          <a:endParaRPr lang="en-US"/>
        </a:p>
      </dgm:t>
    </dgm:pt>
    <dgm:pt modelId="{45DF86C4-B4E3-4705-865A-71D48B521CD8}">
      <dgm:prSet/>
      <dgm:spPr/>
      <dgm:t>
        <a:bodyPr/>
        <a:lstStyle/>
        <a:p>
          <a:r>
            <a:rPr lang="en-IN"/>
            <a:t>F</a:t>
          </a:r>
          <a:r>
            <a:rPr lang="en-IN" b="0" i="0"/>
            <a:t>or </a:t>
          </a:r>
          <a:r>
            <a:rPr lang="en-IN" b="1" i="0"/>
            <a:t>the coding, design and layout of a website according to a company's specifications</a:t>
          </a:r>
          <a:r>
            <a:rPr lang="en-IN"/>
            <a:t> </a:t>
          </a:r>
          <a:endParaRPr lang="en-US"/>
        </a:p>
      </dgm:t>
    </dgm:pt>
    <dgm:pt modelId="{4693EFAC-A0A4-4F17-8D01-0F88711C7E50}" type="parTrans" cxnId="{EE3A6AD3-B1C0-40B6-9A95-D6F6B86F3E1C}">
      <dgm:prSet/>
      <dgm:spPr/>
      <dgm:t>
        <a:bodyPr/>
        <a:lstStyle/>
        <a:p>
          <a:endParaRPr lang="en-US"/>
        </a:p>
      </dgm:t>
    </dgm:pt>
    <dgm:pt modelId="{87B2994C-CA1E-4C42-8E63-F1B0AC9E56D5}" type="sibTrans" cxnId="{EE3A6AD3-B1C0-40B6-9A95-D6F6B86F3E1C}">
      <dgm:prSet/>
      <dgm:spPr/>
      <dgm:t>
        <a:bodyPr/>
        <a:lstStyle/>
        <a:p>
          <a:endParaRPr lang="en-US"/>
        </a:p>
      </dgm:t>
    </dgm:pt>
    <dgm:pt modelId="{C67ED4D0-E99E-453B-8136-0697AD6A9245}">
      <dgm:prSet/>
      <dgm:spPr/>
      <dgm:t>
        <a:bodyPr/>
        <a:lstStyle/>
        <a:p>
          <a:r>
            <a:rPr lang="en-IN" b="0" i="0"/>
            <a:t>Know HTML, CSS, JavaScript and other relevant web design coding languages.</a:t>
          </a:r>
          <a:endParaRPr lang="en-US"/>
        </a:p>
      </dgm:t>
    </dgm:pt>
    <dgm:pt modelId="{F9AAC3FE-3FEC-44E3-8576-449EEB40AD5F}" type="parTrans" cxnId="{29E5D9CF-825A-4BCB-8F0E-11A803FD6EE1}">
      <dgm:prSet/>
      <dgm:spPr/>
      <dgm:t>
        <a:bodyPr/>
        <a:lstStyle/>
        <a:p>
          <a:endParaRPr lang="en-US"/>
        </a:p>
      </dgm:t>
    </dgm:pt>
    <dgm:pt modelId="{50B7D53C-750A-4EC3-829E-F695C311437C}" type="sibTrans" cxnId="{29E5D9CF-825A-4BCB-8F0E-11A803FD6EE1}">
      <dgm:prSet/>
      <dgm:spPr/>
      <dgm:t>
        <a:bodyPr/>
        <a:lstStyle/>
        <a:p>
          <a:endParaRPr lang="en-US"/>
        </a:p>
      </dgm:t>
    </dgm:pt>
    <dgm:pt modelId="{C623A057-604B-4BCF-86FE-75C0A0CAAD08}">
      <dgm:prSet/>
      <dgm:spPr/>
      <dgm:t>
        <a:bodyPr/>
        <a:lstStyle/>
        <a:p>
          <a:r>
            <a:rPr lang="en-IN" b="0" i="0"/>
            <a:t>Create and test applications for websites.</a:t>
          </a:r>
          <a:endParaRPr lang="en-US"/>
        </a:p>
      </dgm:t>
    </dgm:pt>
    <dgm:pt modelId="{E023344E-ED2E-4793-8FFB-F866B766D86A}" type="parTrans" cxnId="{B08518D1-4068-4F3E-AAED-E742A2572939}">
      <dgm:prSet/>
      <dgm:spPr/>
      <dgm:t>
        <a:bodyPr/>
        <a:lstStyle/>
        <a:p>
          <a:endParaRPr lang="en-US"/>
        </a:p>
      </dgm:t>
    </dgm:pt>
    <dgm:pt modelId="{D7FF79AE-25F3-4182-9FA7-E3B5A2C100D6}" type="sibTrans" cxnId="{B08518D1-4068-4F3E-AAED-E742A2572939}">
      <dgm:prSet/>
      <dgm:spPr/>
      <dgm:t>
        <a:bodyPr/>
        <a:lstStyle/>
        <a:p>
          <a:endParaRPr lang="en-US"/>
        </a:p>
      </dgm:t>
    </dgm:pt>
    <dgm:pt modelId="{E21009E3-372B-4EAC-83BB-9148F43527DC}">
      <dgm:prSet/>
      <dgm:spPr/>
      <dgm:t>
        <a:bodyPr/>
        <a:lstStyle/>
        <a:p>
          <a:r>
            <a:rPr lang="en-IN" b="0" i="0"/>
            <a:t>Collaborate.</a:t>
          </a:r>
          <a:endParaRPr lang="en-US"/>
        </a:p>
      </dgm:t>
    </dgm:pt>
    <dgm:pt modelId="{A6D2FB5E-FED9-4AB4-8DCC-5EFB9BA9FAB9}" type="parTrans" cxnId="{E1D44965-6A78-45D9-BBFC-203627AAF6E3}">
      <dgm:prSet/>
      <dgm:spPr/>
      <dgm:t>
        <a:bodyPr/>
        <a:lstStyle/>
        <a:p>
          <a:endParaRPr lang="en-US"/>
        </a:p>
      </dgm:t>
    </dgm:pt>
    <dgm:pt modelId="{0FD85455-44AD-4C1A-ABB1-17DAF48BF3CA}" type="sibTrans" cxnId="{E1D44965-6A78-45D9-BBFC-203627AAF6E3}">
      <dgm:prSet/>
      <dgm:spPr/>
      <dgm:t>
        <a:bodyPr/>
        <a:lstStyle/>
        <a:p>
          <a:endParaRPr lang="en-US"/>
        </a:p>
      </dgm:t>
    </dgm:pt>
    <dgm:pt modelId="{AFC72AC0-BB12-4765-9E50-C6EF52194A37}">
      <dgm:prSet/>
      <dgm:spPr/>
      <dgm:t>
        <a:bodyPr/>
        <a:lstStyle/>
        <a:p>
          <a:r>
            <a:rPr lang="en-IN" b="0" i="0"/>
            <a:t>Present design specs.</a:t>
          </a:r>
          <a:endParaRPr lang="en-US"/>
        </a:p>
      </dgm:t>
    </dgm:pt>
    <dgm:pt modelId="{B7E53D48-9906-46E0-B244-F6EA471E0C6C}" type="parTrans" cxnId="{375176FB-ECDD-4B47-99DB-17D9D76FC742}">
      <dgm:prSet/>
      <dgm:spPr/>
      <dgm:t>
        <a:bodyPr/>
        <a:lstStyle/>
        <a:p>
          <a:endParaRPr lang="en-US"/>
        </a:p>
      </dgm:t>
    </dgm:pt>
    <dgm:pt modelId="{92DB7C99-3623-4F4F-86C4-214BD69C5BCC}" type="sibTrans" cxnId="{375176FB-ECDD-4B47-99DB-17D9D76FC742}">
      <dgm:prSet/>
      <dgm:spPr/>
      <dgm:t>
        <a:bodyPr/>
        <a:lstStyle/>
        <a:p>
          <a:endParaRPr lang="en-US"/>
        </a:p>
      </dgm:t>
    </dgm:pt>
    <dgm:pt modelId="{EB78C750-857F-4693-BADA-D92BF14878BD}">
      <dgm:prSet/>
      <dgm:spPr/>
      <dgm:t>
        <a:bodyPr/>
        <a:lstStyle/>
        <a:p>
          <a:r>
            <a:rPr lang="en-IN" b="0" i="0"/>
            <a:t>Work with graphics and other designers.</a:t>
          </a:r>
          <a:endParaRPr lang="en-US"/>
        </a:p>
      </dgm:t>
    </dgm:pt>
    <dgm:pt modelId="{12D8A834-2A4E-4363-8552-1BAFB4C0DBF2}" type="parTrans" cxnId="{E97D8A00-87EA-46BF-BA48-1359DCA3DD57}">
      <dgm:prSet/>
      <dgm:spPr/>
      <dgm:t>
        <a:bodyPr/>
        <a:lstStyle/>
        <a:p>
          <a:endParaRPr lang="en-US"/>
        </a:p>
      </dgm:t>
    </dgm:pt>
    <dgm:pt modelId="{2C58E0A8-DA63-4612-92C8-D4E1E1CC4B14}" type="sibTrans" cxnId="{E97D8A00-87EA-46BF-BA48-1359DCA3DD57}">
      <dgm:prSet/>
      <dgm:spPr/>
      <dgm:t>
        <a:bodyPr/>
        <a:lstStyle/>
        <a:p>
          <a:endParaRPr lang="en-US"/>
        </a:p>
      </dgm:t>
    </dgm:pt>
    <dgm:pt modelId="{4FE05AD0-24A9-4BD4-AF48-5D5E93EB7F10}">
      <dgm:prSet/>
      <dgm:spPr/>
      <dgm:t>
        <a:bodyPr/>
        <a:lstStyle/>
        <a:p>
          <a:r>
            <a:rPr lang="en-IN" b="0" i="0"/>
            <a:t>Troubleshoot website problems.</a:t>
          </a:r>
          <a:endParaRPr lang="en-US"/>
        </a:p>
      </dgm:t>
    </dgm:pt>
    <dgm:pt modelId="{B1AFA315-C0F6-45A5-904D-7EAB9A746930}" type="parTrans" cxnId="{06CAC3CB-7CBE-4133-B804-D0A85293F884}">
      <dgm:prSet/>
      <dgm:spPr/>
      <dgm:t>
        <a:bodyPr/>
        <a:lstStyle/>
        <a:p>
          <a:endParaRPr lang="en-US"/>
        </a:p>
      </dgm:t>
    </dgm:pt>
    <dgm:pt modelId="{96A26360-B70B-45CA-96E9-4984E7105B63}" type="sibTrans" cxnId="{06CAC3CB-7CBE-4133-B804-D0A85293F884}">
      <dgm:prSet/>
      <dgm:spPr/>
      <dgm:t>
        <a:bodyPr/>
        <a:lstStyle/>
        <a:p>
          <a:endParaRPr lang="en-US"/>
        </a:p>
      </dgm:t>
    </dgm:pt>
    <dgm:pt modelId="{02A8AB6B-A0CD-4271-9B41-B8A1B53406E1}">
      <dgm:prSet/>
      <dgm:spPr/>
      <dgm:t>
        <a:bodyPr/>
        <a:lstStyle/>
        <a:p>
          <a:r>
            <a:rPr lang="en-IN" b="0" i="0"/>
            <a:t>Maintain and update websites.</a:t>
          </a:r>
          <a:endParaRPr lang="en-US"/>
        </a:p>
      </dgm:t>
    </dgm:pt>
    <dgm:pt modelId="{3C8A1C31-C5E8-4D0C-8069-26D0F504E256}" type="parTrans" cxnId="{A3715FEB-DA19-44E5-BCEC-0140A7DAE96F}">
      <dgm:prSet/>
      <dgm:spPr/>
      <dgm:t>
        <a:bodyPr/>
        <a:lstStyle/>
        <a:p>
          <a:endParaRPr lang="en-US"/>
        </a:p>
      </dgm:t>
    </dgm:pt>
    <dgm:pt modelId="{89B086C9-D522-41DE-A97C-4A02D9562EB5}" type="sibTrans" cxnId="{A3715FEB-DA19-44E5-BCEC-0140A7DAE96F}">
      <dgm:prSet/>
      <dgm:spPr/>
      <dgm:t>
        <a:bodyPr/>
        <a:lstStyle/>
        <a:p>
          <a:endParaRPr lang="en-US"/>
        </a:p>
      </dgm:t>
    </dgm:pt>
    <dgm:pt modelId="{8E21640E-B826-4648-86CB-7DA79AE554D6}" type="pres">
      <dgm:prSet presAssocID="{F74331BB-13CA-48E1-AFD9-C60C18D1B222}" presName="linear" presStyleCnt="0">
        <dgm:presLayoutVars>
          <dgm:animLvl val="lvl"/>
          <dgm:resizeHandles val="exact"/>
        </dgm:presLayoutVars>
      </dgm:prSet>
      <dgm:spPr/>
    </dgm:pt>
    <dgm:pt modelId="{BAFF1DC2-CD2D-4816-A82E-822DAB9FF4C2}" type="pres">
      <dgm:prSet presAssocID="{DD35FB54-7078-4922-B282-72E1B1BA4B26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24E53A82-03DE-41CC-8D98-271EC51C9BDA}" type="pres">
      <dgm:prSet presAssocID="{C90474FB-B048-4E98-A14C-17715F64A3BC}" presName="spacer" presStyleCnt="0"/>
      <dgm:spPr/>
    </dgm:pt>
    <dgm:pt modelId="{8FBF1A2E-AF92-4FE9-B29B-44FA1EC6113C}" type="pres">
      <dgm:prSet presAssocID="{19490C23-FEB4-44AC-B081-90CA56EA6630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ACCAC211-EF32-4BDB-B14C-9DA251632F65}" type="pres">
      <dgm:prSet presAssocID="{221F0BE8-5B0F-43B5-A209-4CE2A96295B3}" presName="spacer" presStyleCnt="0"/>
      <dgm:spPr/>
    </dgm:pt>
    <dgm:pt modelId="{96841F9B-5E1E-4382-8B60-DD92B1AAE46F}" type="pres">
      <dgm:prSet presAssocID="{29BBC467-FBCD-47A2-BB96-22C6FCD7A517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305CFB62-453B-4903-A8BB-053808C5EF22}" type="pres">
      <dgm:prSet presAssocID="{BB80C267-C46B-4C3D-8222-B48ABF1F0957}" presName="spacer" presStyleCnt="0"/>
      <dgm:spPr/>
    </dgm:pt>
    <dgm:pt modelId="{FB36979E-AEF6-4821-A35E-2C37DC8EEB81}" type="pres">
      <dgm:prSet presAssocID="{0D202FFE-BDF1-4241-A694-5F50A4AA11AA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45047E07-9B6A-43EE-AC66-A4B9D707CF45}" type="pres">
      <dgm:prSet presAssocID="{E48F2872-F34C-4894-B18B-1B3D290FF726}" presName="spacer" presStyleCnt="0"/>
      <dgm:spPr/>
    </dgm:pt>
    <dgm:pt modelId="{0379CD42-34B1-4305-84E3-CC14F532B3FE}" type="pres">
      <dgm:prSet presAssocID="{45DF86C4-B4E3-4705-865A-71D48B521CD8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EA1342C7-FC9A-4F5F-BFBB-14A42D4B44BB}" type="pres">
      <dgm:prSet presAssocID="{87B2994C-CA1E-4C42-8E63-F1B0AC9E56D5}" presName="spacer" presStyleCnt="0"/>
      <dgm:spPr/>
    </dgm:pt>
    <dgm:pt modelId="{EFCBC7D8-3214-4072-8A2F-DFA6A62DB153}" type="pres">
      <dgm:prSet presAssocID="{C67ED4D0-E99E-453B-8136-0697AD6A9245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C59BE192-B60E-41C9-ADE1-336CFB99F516}" type="pres">
      <dgm:prSet presAssocID="{50B7D53C-750A-4EC3-829E-F695C311437C}" presName="spacer" presStyleCnt="0"/>
      <dgm:spPr/>
    </dgm:pt>
    <dgm:pt modelId="{CC67D08B-6354-4FBE-A945-79FBD8A44963}" type="pres">
      <dgm:prSet presAssocID="{C623A057-604B-4BCF-86FE-75C0A0CAAD08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E8114016-1DF4-4C6C-8101-D4224505A8FF}" type="pres">
      <dgm:prSet presAssocID="{D7FF79AE-25F3-4182-9FA7-E3B5A2C100D6}" presName="spacer" presStyleCnt="0"/>
      <dgm:spPr/>
    </dgm:pt>
    <dgm:pt modelId="{97D0E0A9-ADDC-49A6-ACA1-8F78406252A0}" type="pres">
      <dgm:prSet presAssocID="{E21009E3-372B-4EAC-83BB-9148F43527DC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E11EBEF3-294E-4284-816B-121CE027A90D}" type="pres">
      <dgm:prSet presAssocID="{0FD85455-44AD-4C1A-ABB1-17DAF48BF3CA}" presName="spacer" presStyleCnt="0"/>
      <dgm:spPr/>
    </dgm:pt>
    <dgm:pt modelId="{C9924DF7-EE2A-41CC-8A2E-43199F146AAE}" type="pres">
      <dgm:prSet presAssocID="{AFC72AC0-BB12-4765-9E50-C6EF52194A3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1C53A5AD-9F28-4916-A082-6EE5C94E9537}" type="pres">
      <dgm:prSet presAssocID="{92DB7C99-3623-4F4F-86C4-214BD69C5BCC}" presName="spacer" presStyleCnt="0"/>
      <dgm:spPr/>
    </dgm:pt>
    <dgm:pt modelId="{B3625010-1327-42DA-9586-43F8736611EC}" type="pres">
      <dgm:prSet presAssocID="{EB78C750-857F-4693-BADA-D92BF14878BD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249710C6-4481-4F61-AD7C-109F52E059A9}" type="pres">
      <dgm:prSet presAssocID="{2C58E0A8-DA63-4612-92C8-D4E1E1CC4B14}" presName="spacer" presStyleCnt="0"/>
      <dgm:spPr/>
    </dgm:pt>
    <dgm:pt modelId="{89C22EAE-F2D3-4AA5-B93A-749ACBBE4356}" type="pres">
      <dgm:prSet presAssocID="{4FE05AD0-24A9-4BD4-AF48-5D5E93EB7F10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11A114DE-E5B1-416D-B98A-1572E472BE09}" type="pres">
      <dgm:prSet presAssocID="{96A26360-B70B-45CA-96E9-4984E7105B63}" presName="spacer" presStyleCnt="0"/>
      <dgm:spPr/>
    </dgm:pt>
    <dgm:pt modelId="{B63FFB31-CF1B-4AE0-955A-E44A9C0B6F54}" type="pres">
      <dgm:prSet presAssocID="{02A8AB6B-A0CD-4271-9B41-B8A1B53406E1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E97D8A00-87EA-46BF-BA48-1359DCA3DD57}" srcId="{F74331BB-13CA-48E1-AFD9-C60C18D1B222}" destId="{EB78C750-857F-4693-BADA-D92BF14878BD}" srcOrd="9" destOrd="0" parTransId="{12D8A834-2A4E-4363-8552-1BAFB4C0DBF2}" sibTransId="{2C58E0A8-DA63-4612-92C8-D4E1E1CC4B14}"/>
    <dgm:cxn modelId="{04A6BD03-ADC4-4088-8E8F-8911DE505299}" type="presOf" srcId="{AFC72AC0-BB12-4765-9E50-C6EF52194A37}" destId="{C9924DF7-EE2A-41CC-8A2E-43199F146AAE}" srcOrd="0" destOrd="0" presId="urn:microsoft.com/office/officeart/2005/8/layout/vList2"/>
    <dgm:cxn modelId="{03AEFA09-8F28-465E-9EB5-05B0E3935990}" type="presOf" srcId="{F74331BB-13CA-48E1-AFD9-C60C18D1B222}" destId="{8E21640E-B826-4648-86CB-7DA79AE554D6}" srcOrd="0" destOrd="0" presId="urn:microsoft.com/office/officeart/2005/8/layout/vList2"/>
    <dgm:cxn modelId="{A50E8F27-0121-44F9-BFD1-DD313F70BAAB}" type="presOf" srcId="{45DF86C4-B4E3-4705-865A-71D48B521CD8}" destId="{0379CD42-34B1-4305-84E3-CC14F532B3FE}" srcOrd="0" destOrd="0" presId="urn:microsoft.com/office/officeart/2005/8/layout/vList2"/>
    <dgm:cxn modelId="{786F262C-7324-46B0-A5E9-91683AF02858}" type="presOf" srcId="{29BBC467-FBCD-47A2-BB96-22C6FCD7A517}" destId="{96841F9B-5E1E-4382-8B60-DD92B1AAE46F}" srcOrd="0" destOrd="0" presId="urn:microsoft.com/office/officeart/2005/8/layout/vList2"/>
    <dgm:cxn modelId="{213E1931-9594-45C8-AD3C-BFFFDDB044E1}" srcId="{F74331BB-13CA-48E1-AFD9-C60C18D1B222}" destId="{DD35FB54-7078-4922-B282-72E1B1BA4B26}" srcOrd="0" destOrd="0" parTransId="{568923CD-888C-4712-A4F1-4C2A9EA4DE10}" sibTransId="{C90474FB-B048-4E98-A14C-17715F64A3BC}"/>
    <dgm:cxn modelId="{E1D44965-6A78-45D9-BBFC-203627AAF6E3}" srcId="{F74331BB-13CA-48E1-AFD9-C60C18D1B222}" destId="{E21009E3-372B-4EAC-83BB-9148F43527DC}" srcOrd="7" destOrd="0" parTransId="{A6D2FB5E-FED9-4AB4-8DCC-5EFB9BA9FAB9}" sibTransId="{0FD85455-44AD-4C1A-ABB1-17DAF48BF3CA}"/>
    <dgm:cxn modelId="{DF74124D-08BB-4287-9AE7-32326626A7EB}" type="presOf" srcId="{DD35FB54-7078-4922-B282-72E1B1BA4B26}" destId="{BAFF1DC2-CD2D-4816-A82E-822DAB9FF4C2}" srcOrd="0" destOrd="0" presId="urn:microsoft.com/office/officeart/2005/8/layout/vList2"/>
    <dgm:cxn modelId="{C06FE870-C923-4BA9-90E1-818CDE0B8CEE}" type="presOf" srcId="{02A8AB6B-A0CD-4271-9B41-B8A1B53406E1}" destId="{B63FFB31-CF1B-4AE0-955A-E44A9C0B6F54}" srcOrd="0" destOrd="0" presId="urn:microsoft.com/office/officeart/2005/8/layout/vList2"/>
    <dgm:cxn modelId="{47269A74-177B-4D8F-830D-4AB09CB0D137}" type="presOf" srcId="{4FE05AD0-24A9-4BD4-AF48-5D5E93EB7F10}" destId="{89C22EAE-F2D3-4AA5-B93A-749ACBBE4356}" srcOrd="0" destOrd="0" presId="urn:microsoft.com/office/officeart/2005/8/layout/vList2"/>
    <dgm:cxn modelId="{EB497A75-252C-404A-90E0-DE7867A0287A}" srcId="{F74331BB-13CA-48E1-AFD9-C60C18D1B222}" destId="{19490C23-FEB4-44AC-B081-90CA56EA6630}" srcOrd="1" destOrd="0" parTransId="{4118B15E-8DF8-4115-9CFB-44475B4AC0AD}" sibTransId="{221F0BE8-5B0F-43B5-A209-4CE2A96295B3}"/>
    <dgm:cxn modelId="{81BDE983-301B-423F-A2E5-E7D10F620C36}" type="presOf" srcId="{C67ED4D0-E99E-453B-8136-0697AD6A9245}" destId="{EFCBC7D8-3214-4072-8A2F-DFA6A62DB153}" srcOrd="0" destOrd="0" presId="urn:microsoft.com/office/officeart/2005/8/layout/vList2"/>
    <dgm:cxn modelId="{0A85B98C-E62B-4D00-969D-7B27AB516A7D}" type="presOf" srcId="{E21009E3-372B-4EAC-83BB-9148F43527DC}" destId="{97D0E0A9-ADDC-49A6-ACA1-8F78406252A0}" srcOrd="0" destOrd="0" presId="urn:microsoft.com/office/officeart/2005/8/layout/vList2"/>
    <dgm:cxn modelId="{B80EAA94-6972-4A73-9B9B-292CB0F9DCCA}" srcId="{F74331BB-13CA-48E1-AFD9-C60C18D1B222}" destId="{29BBC467-FBCD-47A2-BB96-22C6FCD7A517}" srcOrd="2" destOrd="0" parTransId="{A0DC77D5-BB89-4B95-BC6B-F9744056D239}" sibTransId="{BB80C267-C46B-4C3D-8222-B48ABF1F0957}"/>
    <dgm:cxn modelId="{54F8B8C4-A500-4AA0-B69F-5778DA7AFD5F}" type="presOf" srcId="{EB78C750-857F-4693-BADA-D92BF14878BD}" destId="{B3625010-1327-42DA-9586-43F8736611EC}" srcOrd="0" destOrd="0" presId="urn:microsoft.com/office/officeart/2005/8/layout/vList2"/>
    <dgm:cxn modelId="{0BDD7EC5-761D-41A6-96B8-8C5FDF918AAE}" type="presOf" srcId="{19490C23-FEB4-44AC-B081-90CA56EA6630}" destId="{8FBF1A2E-AF92-4FE9-B29B-44FA1EC6113C}" srcOrd="0" destOrd="0" presId="urn:microsoft.com/office/officeart/2005/8/layout/vList2"/>
    <dgm:cxn modelId="{06CAC3CB-7CBE-4133-B804-D0A85293F884}" srcId="{F74331BB-13CA-48E1-AFD9-C60C18D1B222}" destId="{4FE05AD0-24A9-4BD4-AF48-5D5E93EB7F10}" srcOrd="10" destOrd="0" parTransId="{B1AFA315-C0F6-45A5-904D-7EAB9A746930}" sibTransId="{96A26360-B70B-45CA-96E9-4984E7105B63}"/>
    <dgm:cxn modelId="{29E5D9CF-825A-4BCB-8F0E-11A803FD6EE1}" srcId="{F74331BB-13CA-48E1-AFD9-C60C18D1B222}" destId="{C67ED4D0-E99E-453B-8136-0697AD6A9245}" srcOrd="5" destOrd="0" parTransId="{F9AAC3FE-3FEC-44E3-8576-449EEB40AD5F}" sibTransId="{50B7D53C-750A-4EC3-829E-F695C311437C}"/>
    <dgm:cxn modelId="{B08518D1-4068-4F3E-AAED-E742A2572939}" srcId="{F74331BB-13CA-48E1-AFD9-C60C18D1B222}" destId="{C623A057-604B-4BCF-86FE-75C0A0CAAD08}" srcOrd="6" destOrd="0" parTransId="{E023344E-ED2E-4793-8FFB-F866B766D86A}" sibTransId="{D7FF79AE-25F3-4182-9FA7-E3B5A2C100D6}"/>
    <dgm:cxn modelId="{EE3A6AD3-B1C0-40B6-9A95-D6F6B86F3E1C}" srcId="{F74331BB-13CA-48E1-AFD9-C60C18D1B222}" destId="{45DF86C4-B4E3-4705-865A-71D48B521CD8}" srcOrd="4" destOrd="0" parTransId="{4693EFAC-A0A4-4F17-8D01-0F88711C7E50}" sibTransId="{87B2994C-CA1E-4C42-8E63-F1B0AC9E56D5}"/>
    <dgm:cxn modelId="{69290EDD-B40C-43FC-90CB-78006508756F}" srcId="{F74331BB-13CA-48E1-AFD9-C60C18D1B222}" destId="{0D202FFE-BDF1-4241-A694-5F50A4AA11AA}" srcOrd="3" destOrd="0" parTransId="{880AECFB-9BB9-4599-922D-16B7627C9F06}" sibTransId="{E48F2872-F34C-4894-B18B-1B3D290FF726}"/>
    <dgm:cxn modelId="{A3715FEB-DA19-44E5-BCEC-0140A7DAE96F}" srcId="{F74331BB-13CA-48E1-AFD9-C60C18D1B222}" destId="{02A8AB6B-A0CD-4271-9B41-B8A1B53406E1}" srcOrd="11" destOrd="0" parTransId="{3C8A1C31-C5E8-4D0C-8069-26D0F504E256}" sibTransId="{89B086C9-D522-41DE-A97C-4A02D9562EB5}"/>
    <dgm:cxn modelId="{71FE9FF3-B7EE-4ABC-AF41-A88BE7916E18}" type="presOf" srcId="{C623A057-604B-4BCF-86FE-75C0A0CAAD08}" destId="{CC67D08B-6354-4FBE-A945-79FBD8A44963}" srcOrd="0" destOrd="0" presId="urn:microsoft.com/office/officeart/2005/8/layout/vList2"/>
    <dgm:cxn modelId="{4D8F16F4-507C-4D8C-8717-4A1A2A5F7800}" type="presOf" srcId="{0D202FFE-BDF1-4241-A694-5F50A4AA11AA}" destId="{FB36979E-AEF6-4821-A35E-2C37DC8EEB81}" srcOrd="0" destOrd="0" presId="urn:microsoft.com/office/officeart/2005/8/layout/vList2"/>
    <dgm:cxn modelId="{375176FB-ECDD-4B47-99DB-17D9D76FC742}" srcId="{F74331BB-13CA-48E1-AFD9-C60C18D1B222}" destId="{AFC72AC0-BB12-4765-9E50-C6EF52194A37}" srcOrd="8" destOrd="0" parTransId="{B7E53D48-9906-46E0-B244-F6EA471E0C6C}" sibTransId="{92DB7C99-3623-4F4F-86C4-214BD69C5BCC}"/>
    <dgm:cxn modelId="{95DEDDE8-AD19-4634-8049-0247F7873739}" type="presParOf" srcId="{8E21640E-B826-4648-86CB-7DA79AE554D6}" destId="{BAFF1DC2-CD2D-4816-A82E-822DAB9FF4C2}" srcOrd="0" destOrd="0" presId="urn:microsoft.com/office/officeart/2005/8/layout/vList2"/>
    <dgm:cxn modelId="{3CFFDE55-6F01-4239-94A3-58FC6C4A0302}" type="presParOf" srcId="{8E21640E-B826-4648-86CB-7DA79AE554D6}" destId="{24E53A82-03DE-41CC-8D98-271EC51C9BDA}" srcOrd="1" destOrd="0" presId="urn:microsoft.com/office/officeart/2005/8/layout/vList2"/>
    <dgm:cxn modelId="{993BB1F2-8ED3-4F1B-8714-3608245BCE71}" type="presParOf" srcId="{8E21640E-B826-4648-86CB-7DA79AE554D6}" destId="{8FBF1A2E-AF92-4FE9-B29B-44FA1EC6113C}" srcOrd="2" destOrd="0" presId="urn:microsoft.com/office/officeart/2005/8/layout/vList2"/>
    <dgm:cxn modelId="{D0BD0D8D-7D98-4817-9FCA-51A54B4C2220}" type="presParOf" srcId="{8E21640E-B826-4648-86CB-7DA79AE554D6}" destId="{ACCAC211-EF32-4BDB-B14C-9DA251632F65}" srcOrd="3" destOrd="0" presId="urn:microsoft.com/office/officeart/2005/8/layout/vList2"/>
    <dgm:cxn modelId="{96A48C79-B09B-4F8A-AEAD-014FD39CAC64}" type="presParOf" srcId="{8E21640E-B826-4648-86CB-7DA79AE554D6}" destId="{96841F9B-5E1E-4382-8B60-DD92B1AAE46F}" srcOrd="4" destOrd="0" presId="urn:microsoft.com/office/officeart/2005/8/layout/vList2"/>
    <dgm:cxn modelId="{A049804F-2C8D-404F-8797-EB5766E6A049}" type="presParOf" srcId="{8E21640E-B826-4648-86CB-7DA79AE554D6}" destId="{305CFB62-453B-4903-A8BB-053808C5EF22}" srcOrd="5" destOrd="0" presId="urn:microsoft.com/office/officeart/2005/8/layout/vList2"/>
    <dgm:cxn modelId="{A3C8F975-8F51-4A53-93E8-90ED2978F86D}" type="presParOf" srcId="{8E21640E-B826-4648-86CB-7DA79AE554D6}" destId="{FB36979E-AEF6-4821-A35E-2C37DC8EEB81}" srcOrd="6" destOrd="0" presId="urn:microsoft.com/office/officeart/2005/8/layout/vList2"/>
    <dgm:cxn modelId="{CE1FE7F0-EEE3-4631-872F-8E84793282A8}" type="presParOf" srcId="{8E21640E-B826-4648-86CB-7DA79AE554D6}" destId="{45047E07-9B6A-43EE-AC66-A4B9D707CF45}" srcOrd="7" destOrd="0" presId="urn:microsoft.com/office/officeart/2005/8/layout/vList2"/>
    <dgm:cxn modelId="{4E815081-FA8D-47B5-9F8B-AE8CECFFEFFD}" type="presParOf" srcId="{8E21640E-B826-4648-86CB-7DA79AE554D6}" destId="{0379CD42-34B1-4305-84E3-CC14F532B3FE}" srcOrd="8" destOrd="0" presId="urn:microsoft.com/office/officeart/2005/8/layout/vList2"/>
    <dgm:cxn modelId="{03170AB9-D6FB-4B2E-A334-0C6A10925157}" type="presParOf" srcId="{8E21640E-B826-4648-86CB-7DA79AE554D6}" destId="{EA1342C7-FC9A-4F5F-BFBB-14A42D4B44BB}" srcOrd="9" destOrd="0" presId="urn:microsoft.com/office/officeart/2005/8/layout/vList2"/>
    <dgm:cxn modelId="{DC721A7B-4A9B-4ABC-8B1B-054102F2A9AE}" type="presParOf" srcId="{8E21640E-B826-4648-86CB-7DA79AE554D6}" destId="{EFCBC7D8-3214-4072-8A2F-DFA6A62DB153}" srcOrd="10" destOrd="0" presId="urn:microsoft.com/office/officeart/2005/8/layout/vList2"/>
    <dgm:cxn modelId="{63AFA839-9215-4BAF-ABFC-26E76404C11D}" type="presParOf" srcId="{8E21640E-B826-4648-86CB-7DA79AE554D6}" destId="{C59BE192-B60E-41C9-ADE1-336CFB99F516}" srcOrd="11" destOrd="0" presId="urn:microsoft.com/office/officeart/2005/8/layout/vList2"/>
    <dgm:cxn modelId="{0579E3F1-2F17-4F2D-A333-F7D8B6E44346}" type="presParOf" srcId="{8E21640E-B826-4648-86CB-7DA79AE554D6}" destId="{CC67D08B-6354-4FBE-A945-79FBD8A44963}" srcOrd="12" destOrd="0" presId="urn:microsoft.com/office/officeart/2005/8/layout/vList2"/>
    <dgm:cxn modelId="{C622ACAB-FA59-4B20-B153-0EB7DD82F64E}" type="presParOf" srcId="{8E21640E-B826-4648-86CB-7DA79AE554D6}" destId="{E8114016-1DF4-4C6C-8101-D4224505A8FF}" srcOrd="13" destOrd="0" presId="urn:microsoft.com/office/officeart/2005/8/layout/vList2"/>
    <dgm:cxn modelId="{9E315950-B796-4D7F-A644-584FB0DED68C}" type="presParOf" srcId="{8E21640E-B826-4648-86CB-7DA79AE554D6}" destId="{97D0E0A9-ADDC-49A6-ACA1-8F78406252A0}" srcOrd="14" destOrd="0" presId="urn:microsoft.com/office/officeart/2005/8/layout/vList2"/>
    <dgm:cxn modelId="{84101E8A-F572-43E4-85A3-1888F107FF8F}" type="presParOf" srcId="{8E21640E-B826-4648-86CB-7DA79AE554D6}" destId="{E11EBEF3-294E-4284-816B-121CE027A90D}" srcOrd="15" destOrd="0" presId="urn:microsoft.com/office/officeart/2005/8/layout/vList2"/>
    <dgm:cxn modelId="{E70BE833-46AC-49C7-954A-FA4D0D847C7E}" type="presParOf" srcId="{8E21640E-B826-4648-86CB-7DA79AE554D6}" destId="{C9924DF7-EE2A-41CC-8A2E-43199F146AAE}" srcOrd="16" destOrd="0" presId="urn:microsoft.com/office/officeart/2005/8/layout/vList2"/>
    <dgm:cxn modelId="{13882620-AFEB-4B47-B4C3-36AC601BFAEA}" type="presParOf" srcId="{8E21640E-B826-4648-86CB-7DA79AE554D6}" destId="{1C53A5AD-9F28-4916-A082-6EE5C94E9537}" srcOrd="17" destOrd="0" presId="urn:microsoft.com/office/officeart/2005/8/layout/vList2"/>
    <dgm:cxn modelId="{C4BCB87C-D01D-4447-BB67-9F3CDED5793A}" type="presParOf" srcId="{8E21640E-B826-4648-86CB-7DA79AE554D6}" destId="{B3625010-1327-42DA-9586-43F8736611EC}" srcOrd="18" destOrd="0" presId="urn:microsoft.com/office/officeart/2005/8/layout/vList2"/>
    <dgm:cxn modelId="{EA2EBA55-F8EE-4709-9FDD-6DC5A77AF000}" type="presParOf" srcId="{8E21640E-B826-4648-86CB-7DA79AE554D6}" destId="{249710C6-4481-4F61-AD7C-109F52E059A9}" srcOrd="19" destOrd="0" presId="urn:microsoft.com/office/officeart/2005/8/layout/vList2"/>
    <dgm:cxn modelId="{AAAE4C75-C51E-43E0-A2B6-8579E991F80C}" type="presParOf" srcId="{8E21640E-B826-4648-86CB-7DA79AE554D6}" destId="{89C22EAE-F2D3-4AA5-B93A-749ACBBE4356}" srcOrd="20" destOrd="0" presId="urn:microsoft.com/office/officeart/2005/8/layout/vList2"/>
    <dgm:cxn modelId="{838AE743-445F-4E84-B0BD-71EE87AACACE}" type="presParOf" srcId="{8E21640E-B826-4648-86CB-7DA79AE554D6}" destId="{11A114DE-E5B1-416D-B98A-1572E472BE09}" srcOrd="21" destOrd="0" presId="urn:microsoft.com/office/officeart/2005/8/layout/vList2"/>
    <dgm:cxn modelId="{5EBD1321-5CD6-412E-81EF-63FAF3A975AE}" type="presParOf" srcId="{8E21640E-B826-4648-86CB-7DA79AE554D6}" destId="{B63FFB31-CF1B-4AE0-955A-E44A9C0B6F54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F1DC2-CD2D-4816-A82E-822DAB9FF4C2}">
      <dsp:nvSpPr>
        <dsp:cNvPr id="0" name=""/>
        <dsp:cNvSpPr/>
      </dsp:nvSpPr>
      <dsp:spPr>
        <a:xfrm>
          <a:off x="0" y="7812"/>
          <a:ext cx="10058399" cy="287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To Gain Knowledge</a:t>
          </a:r>
          <a:endParaRPr lang="en-US" sz="1200" kern="1200"/>
        </a:p>
      </dsp:txBody>
      <dsp:txXfrm>
        <a:off x="14050" y="21862"/>
        <a:ext cx="10030299" cy="259719"/>
      </dsp:txXfrm>
    </dsp:sp>
    <dsp:sp modelId="{8FBF1A2E-AF92-4FE9-B29B-44FA1EC6113C}">
      <dsp:nvSpPr>
        <dsp:cNvPr id="0" name=""/>
        <dsp:cNvSpPr/>
      </dsp:nvSpPr>
      <dsp:spPr>
        <a:xfrm>
          <a:off x="0" y="330192"/>
          <a:ext cx="10058399" cy="287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Learn About Front End and Backend of the NGO Donation Page Employment Management Application </a:t>
          </a:r>
          <a:endParaRPr lang="en-US" sz="1200" kern="1200"/>
        </a:p>
      </dsp:txBody>
      <dsp:txXfrm>
        <a:off x="14050" y="344242"/>
        <a:ext cx="10030299" cy="259719"/>
      </dsp:txXfrm>
    </dsp:sp>
    <dsp:sp modelId="{96841F9B-5E1E-4382-8B60-DD92B1AAE46F}">
      <dsp:nvSpPr>
        <dsp:cNvPr id="0" name=""/>
        <dsp:cNvSpPr/>
      </dsp:nvSpPr>
      <dsp:spPr>
        <a:xfrm>
          <a:off x="0" y="652572"/>
          <a:ext cx="10058399" cy="287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To Enhance the communication skills</a:t>
          </a:r>
          <a:endParaRPr lang="en-US" sz="1200" kern="1200"/>
        </a:p>
      </dsp:txBody>
      <dsp:txXfrm>
        <a:off x="14050" y="666622"/>
        <a:ext cx="10030299" cy="259719"/>
      </dsp:txXfrm>
    </dsp:sp>
    <dsp:sp modelId="{FB36979E-AEF6-4821-A35E-2C37DC8EEB81}">
      <dsp:nvSpPr>
        <dsp:cNvPr id="0" name=""/>
        <dsp:cNvSpPr/>
      </dsp:nvSpPr>
      <dsp:spPr>
        <a:xfrm>
          <a:off x="0" y="974952"/>
          <a:ext cx="10058399" cy="287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To Learn Framework Angular-js</a:t>
          </a:r>
          <a:endParaRPr lang="en-US" sz="1200" kern="1200"/>
        </a:p>
      </dsp:txBody>
      <dsp:txXfrm>
        <a:off x="14050" y="989002"/>
        <a:ext cx="10030299" cy="259719"/>
      </dsp:txXfrm>
    </dsp:sp>
    <dsp:sp modelId="{0379CD42-34B1-4305-84E3-CC14F532B3FE}">
      <dsp:nvSpPr>
        <dsp:cNvPr id="0" name=""/>
        <dsp:cNvSpPr/>
      </dsp:nvSpPr>
      <dsp:spPr>
        <a:xfrm>
          <a:off x="0" y="1297332"/>
          <a:ext cx="10058399" cy="287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F</a:t>
          </a:r>
          <a:r>
            <a:rPr lang="en-IN" sz="1200" b="0" i="0" kern="1200"/>
            <a:t>or </a:t>
          </a:r>
          <a:r>
            <a:rPr lang="en-IN" sz="1200" b="1" i="0" kern="1200"/>
            <a:t>the coding, design and layout of a website according to a company's specifications</a:t>
          </a:r>
          <a:r>
            <a:rPr lang="en-IN" sz="1200" kern="1200"/>
            <a:t> </a:t>
          </a:r>
          <a:endParaRPr lang="en-US" sz="1200" kern="1200"/>
        </a:p>
      </dsp:txBody>
      <dsp:txXfrm>
        <a:off x="14050" y="1311382"/>
        <a:ext cx="10030299" cy="259719"/>
      </dsp:txXfrm>
    </dsp:sp>
    <dsp:sp modelId="{EFCBC7D8-3214-4072-8A2F-DFA6A62DB153}">
      <dsp:nvSpPr>
        <dsp:cNvPr id="0" name=""/>
        <dsp:cNvSpPr/>
      </dsp:nvSpPr>
      <dsp:spPr>
        <a:xfrm>
          <a:off x="0" y="1619712"/>
          <a:ext cx="10058399" cy="287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Know HTML, CSS, JavaScript and other relevant web design coding languages.</a:t>
          </a:r>
          <a:endParaRPr lang="en-US" sz="1200" kern="1200"/>
        </a:p>
      </dsp:txBody>
      <dsp:txXfrm>
        <a:off x="14050" y="1633762"/>
        <a:ext cx="10030299" cy="259719"/>
      </dsp:txXfrm>
    </dsp:sp>
    <dsp:sp modelId="{CC67D08B-6354-4FBE-A945-79FBD8A44963}">
      <dsp:nvSpPr>
        <dsp:cNvPr id="0" name=""/>
        <dsp:cNvSpPr/>
      </dsp:nvSpPr>
      <dsp:spPr>
        <a:xfrm>
          <a:off x="0" y="1942092"/>
          <a:ext cx="10058399" cy="287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Create and test applications for websites.</a:t>
          </a:r>
          <a:endParaRPr lang="en-US" sz="1200" kern="1200"/>
        </a:p>
      </dsp:txBody>
      <dsp:txXfrm>
        <a:off x="14050" y="1956142"/>
        <a:ext cx="10030299" cy="259719"/>
      </dsp:txXfrm>
    </dsp:sp>
    <dsp:sp modelId="{97D0E0A9-ADDC-49A6-ACA1-8F78406252A0}">
      <dsp:nvSpPr>
        <dsp:cNvPr id="0" name=""/>
        <dsp:cNvSpPr/>
      </dsp:nvSpPr>
      <dsp:spPr>
        <a:xfrm>
          <a:off x="0" y="2264472"/>
          <a:ext cx="10058399" cy="287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Collaborate.</a:t>
          </a:r>
          <a:endParaRPr lang="en-US" sz="1200" kern="1200"/>
        </a:p>
      </dsp:txBody>
      <dsp:txXfrm>
        <a:off x="14050" y="2278522"/>
        <a:ext cx="10030299" cy="259719"/>
      </dsp:txXfrm>
    </dsp:sp>
    <dsp:sp modelId="{C9924DF7-EE2A-41CC-8A2E-43199F146AAE}">
      <dsp:nvSpPr>
        <dsp:cNvPr id="0" name=""/>
        <dsp:cNvSpPr/>
      </dsp:nvSpPr>
      <dsp:spPr>
        <a:xfrm>
          <a:off x="0" y="2586852"/>
          <a:ext cx="10058399" cy="287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Present design specs.</a:t>
          </a:r>
          <a:endParaRPr lang="en-US" sz="1200" kern="1200"/>
        </a:p>
      </dsp:txBody>
      <dsp:txXfrm>
        <a:off x="14050" y="2600902"/>
        <a:ext cx="10030299" cy="259719"/>
      </dsp:txXfrm>
    </dsp:sp>
    <dsp:sp modelId="{B3625010-1327-42DA-9586-43F8736611EC}">
      <dsp:nvSpPr>
        <dsp:cNvPr id="0" name=""/>
        <dsp:cNvSpPr/>
      </dsp:nvSpPr>
      <dsp:spPr>
        <a:xfrm>
          <a:off x="0" y="2909232"/>
          <a:ext cx="10058399" cy="287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Work with graphics and other designers.</a:t>
          </a:r>
          <a:endParaRPr lang="en-US" sz="1200" kern="1200"/>
        </a:p>
      </dsp:txBody>
      <dsp:txXfrm>
        <a:off x="14050" y="2923282"/>
        <a:ext cx="10030299" cy="259719"/>
      </dsp:txXfrm>
    </dsp:sp>
    <dsp:sp modelId="{89C22EAE-F2D3-4AA5-B93A-749ACBBE4356}">
      <dsp:nvSpPr>
        <dsp:cNvPr id="0" name=""/>
        <dsp:cNvSpPr/>
      </dsp:nvSpPr>
      <dsp:spPr>
        <a:xfrm>
          <a:off x="0" y="3231611"/>
          <a:ext cx="10058399" cy="287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Troubleshoot website problems.</a:t>
          </a:r>
          <a:endParaRPr lang="en-US" sz="1200" kern="1200"/>
        </a:p>
      </dsp:txBody>
      <dsp:txXfrm>
        <a:off x="14050" y="3245661"/>
        <a:ext cx="10030299" cy="259719"/>
      </dsp:txXfrm>
    </dsp:sp>
    <dsp:sp modelId="{B63FFB31-CF1B-4AE0-955A-E44A9C0B6F54}">
      <dsp:nvSpPr>
        <dsp:cNvPr id="0" name=""/>
        <dsp:cNvSpPr/>
      </dsp:nvSpPr>
      <dsp:spPr>
        <a:xfrm>
          <a:off x="0" y="3553991"/>
          <a:ext cx="10058399" cy="2878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Maintain and update websites.</a:t>
          </a:r>
          <a:endParaRPr lang="en-US" sz="1200" kern="1200"/>
        </a:p>
      </dsp:txBody>
      <dsp:txXfrm>
        <a:off x="14050" y="3568041"/>
        <a:ext cx="10030299" cy="25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WEB Development Internship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At SEMS Group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DED5-5989-49B2-86F4-3202071AC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</a:t>
            </a:r>
            <a:r>
              <a:rPr lang="en-IN" dirty="0" err="1"/>
              <a:t>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C864E-BACF-4671-8FFA-EA6B1BD88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3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A42A-B87B-4FBB-9643-4DE106F1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015106"/>
            <a:ext cx="8933688" cy="853929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6FB91-EC5A-4B91-933B-6D1790872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2971799"/>
            <a:ext cx="8939784" cy="2028039"/>
          </a:xfrm>
        </p:spPr>
        <p:txBody>
          <a:bodyPr>
            <a:normAutofit fontScale="85000" lnSpcReduction="10000"/>
          </a:bodyPr>
          <a:lstStyle/>
          <a:p>
            <a:r>
              <a:rPr lang="en-IN" b="0" i="0" dirty="0">
                <a:effectLst/>
                <a:latin typeface="-apple-system"/>
              </a:rPr>
              <a:t>SEMS Web Solutions is a Start-up &amp; professional Company working in IT solutions, Marketing, Consultancy, Education, Employability &amp; Entrepreneurship for various clients and partners servicing pan India</a:t>
            </a:r>
          </a:p>
          <a:p>
            <a:r>
              <a:rPr lang="en-IN" b="0" i="0" dirty="0">
                <a:effectLst/>
                <a:latin typeface="-apple-system"/>
              </a:rPr>
              <a:t>SEMS Web strongly believes in Women &amp; Youth Empowerment and has conducted awareness program in Digital and Financial literacy, Digital Marketing, Career Development in various industries like Travel &amp; Tourism, Construction, Retail, Finance, Apparel, Handicraft, Food Processing across states of Rajasthan, Haryana, Uttar Pradesh and Uttarakhand impacting the lives of over 5000 participants.</a:t>
            </a:r>
          </a:p>
          <a:p>
            <a:endParaRPr lang="en-IN" b="0" i="0" dirty="0"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18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4523-B160-4C04-AD20-8469C298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IN" dirty="0"/>
              <a:t>Objective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209A24-9ED5-4EDA-B41B-32BEB208D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170585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02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5C08769B-E51C-45C2-9401-3F357915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Log In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4B87B-C9DF-43A4-8766-E9CD5C7E6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85" y="2103120"/>
            <a:ext cx="5219829" cy="384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19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33E24-BB01-4025-B167-A09C5A9C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IN" dirty="0"/>
              <a:t>Member Login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57570DC-B2DB-4910-B5D8-5E9023909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306417" y="2103120"/>
            <a:ext cx="5579165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336050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A15CF81-33B7-4F2A-B3C4-E8B70392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Registration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D425BF-34CD-4B3C-95F6-87EC93632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394439" y="2103120"/>
            <a:ext cx="7403121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245765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79BE-0E74-4425-8397-F86468BF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IN" dirty="0"/>
              <a:t>Food Donation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AB479-71F0-4057-BF48-554920C98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569"/>
          <a:stretch/>
        </p:blipFill>
        <p:spPr>
          <a:xfrm>
            <a:off x="1066800" y="2103120"/>
            <a:ext cx="10058400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353442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5C0F9D-CC1B-4BC7-82BA-F8F990CB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Donation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A3C1F-B24A-4191-87C1-C27F9F5EE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8" y="2103120"/>
            <a:ext cx="9505244" cy="384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497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2D1F0021-B606-4132-840F-98825233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Final Payment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507E37-8A4B-4EC4-9F18-97B5E8D6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38" y="2103120"/>
            <a:ext cx="7403123" cy="384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387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{B449EAA8-45D0-4F5B-99B1-3A386E883E29}tf78438558_win32</Template>
  <TotalTime>45</TotalTime>
  <Words>205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SavonVTI</vt:lpstr>
      <vt:lpstr>WEB Development Internship </vt:lpstr>
      <vt:lpstr>Introduction </vt:lpstr>
      <vt:lpstr>Objective </vt:lpstr>
      <vt:lpstr>Log In page</vt:lpstr>
      <vt:lpstr>Member Login</vt:lpstr>
      <vt:lpstr>Registration Page</vt:lpstr>
      <vt:lpstr>Food Donation Page</vt:lpstr>
      <vt:lpstr>Donation </vt:lpstr>
      <vt:lpstr>Final Payment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Internship</dc:title>
  <dc:creator>CHAMPATI Anupam</dc:creator>
  <cp:lastModifiedBy>Indranil Champati</cp:lastModifiedBy>
  <cp:revision>10</cp:revision>
  <dcterms:created xsi:type="dcterms:W3CDTF">2021-08-25T10:46:35Z</dcterms:created>
  <dcterms:modified xsi:type="dcterms:W3CDTF">2021-08-26T06:52:00Z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