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6" r:id="rId4"/>
    <p:sldId id="276" r:id="rId5"/>
    <p:sldId id="273" r:id="rId6"/>
    <p:sldId id="269" r:id="rId7"/>
    <p:sldId id="275" r:id="rId8"/>
    <p:sldId id="270" r:id="rId9"/>
    <p:sldId id="272" r:id="rId10"/>
    <p:sldId id="263" r:id="rId11"/>
    <p:sldId id="259" r:id="rId12"/>
    <p:sldId id="260" r:id="rId13"/>
    <p:sldId id="261" r:id="rId14"/>
    <p:sldId id="268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77" r:id="rId24"/>
    <p:sldId id="25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6291"/>
  </p:normalViewPr>
  <p:slideViewPr>
    <p:cSldViewPr>
      <p:cViewPr>
        <p:scale>
          <a:sx n="100" d="100"/>
          <a:sy n="100" d="100"/>
        </p:scale>
        <p:origin x="36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4A244-E39F-40A6-8FF7-8D345FCA5B8F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B1C9C6B6-79D4-48E1-A779-E29DA0C0610D}">
      <dgm:prSet/>
      <dgm:spPr/>
      <dgm:t>
        <a:bodyPr/>
        <a:lstStyle/>
        <a:p>
          <a:r>
            <a:rPr lang="en-US" b="1" dirty="0"/>
            <a:t>User</a:t>
          </a:r>
          <a:r>
            <a:rPr lang="en-US" dirty="0"/>
            <a:t> is a person who want to get access to the protected resource.</a:t>
          </a:r>
        </a:p>
      </dgm:t>
    </dgm:pt>
    <dgm:pt modelId="{C4E963B7-DBBD-4462-92B5-75AC291C4CFB}" type="parTrans" cxnId="{8A20C003-3883-4A51-B9E2-D9A97C69EBF6}">
      <dgm:prSet/>
      <dgm:spPr/>
      <dgm:t>
        <a:bodyPr/>
        <a:lstStyle/>
        <a:p>
          <a:endParaRPr lang="en-US"/>
        </a:p>
      </dgm:t>
    </dgm:pt>
    <dgm:pt modelId="{52E1F50F-7B30-42CB-A240-1D61BB7EB0BF}" type="sibTrans" cxnId="{8A20C003-3883-4A51-B9E2-D9A97C69EBF6}">
      <dgm:prSet/>
      <dgm:spPr/>
      <dgm:t>
        <a:bodyPr/>
        <a:lstStyle/>
        <a:p>
          <a:endParaRPr lang="en-US"/>
        </a:p>
      </dgm:t>
    </dgm:pt>
    <dgm:pt modelId="{BCD6D224-39FB-4CC5-9835-1DC6EA2A6F23}">
      <dgm:prSet/>
      <dgm:spPr/>
      <dgm:t>
        <a:bodyPr/>
        <a:lstStyle/>
        <a:p>
          <a:r>
            <a:rPr lang="en-US" b="1" dirty="0"/>
            <a:t>Consumer</a:t>
          </a:r>
          <a:r>
            <a:rPr lang="en-US" dirty="0"/>
            <a:t> is the application or website that uses OAuth to access the Service Provider for the User.</a:t>
          </a:r>
        </a:p>
      </dgm:t>
    </dgm:pt>
    <dgm:pt modelId="{EF409DE6-71E5-42A4-8D3A-9D824C1259BB}" type="parTrans" cxnId="{7AEDDFEC-15A7-4972-9B8E-3215927CC700}">
      <dgm:prSet/>
      <dgm:spPr/>
      <dgm:t>
        <a:bodyPr/>
        <a:lstStyle/>
        <a:p>
          <a:endParaRPr lang="en-US"/>
        </a:p>
      </dgm:t>
    </dgm:pt>
    <dgm:pt modelId="{ACA75DE0-E01A-4263-A66F-364E22CF9BC8}" type="sibTrans" cxnId="{7AEDDFEC-15A7-4972-9B8E-3215927CC700}">
      <dgm:prSet/>
      <dgm:spPr/>
      <dgm:t>
        <a:bodyPr/>
        <a:lstStyle/>
        <a:p>
          <a:endParaRPr lang="en-US"/>
        </a:p>
      </dgm:t>
    </dgm:pt>
    <dgm:pt modelId="{C2894866-4AF1-4450-A042-E23A9C82B20D}">
      <dgm:prSet/>
      <dgm:spPr/>
      <dgm:t>
        <a:bodyPr/>
        <a:lstStyle/>
        <a:p>
          <a:r>
            <a:rPr lang="en-US" b="1"/>
            <a:t>Service Provider</a:t>
          </a:r>
          <a:r>
            <a:rPr lang="en-US"/>
            <a:t> is the web application that allows access via OAuth.</a:t>
          </a:r>
        </a:p>
      </dgm:t>
    </dgm:pt>
    <dgm:pt modelId="{79A5525A-2CD5-41A6-B201-7B5B29360205}" type="parTrans" cxnId="{7A1574E5-C344-4FA1-9326-242E48EBE6F6}">
      <dgm:prSet/>
      <dgm:spPr/>
      <dgm:t>
        <a:bodyPr/>
        <a:lstStyle/>
        <a:p>
          <a:endParaRPr lang="en-US"/>
        </a:p>
      </dgm:t>
    </dgm:pt>
    <dgm:pt modelId="{762D448B-D966-4490-87A7-B03197883A64}" type="sibTrans" cxnId="{7A1574E5-C344-4FA1-9326-242E48EBE6F6}">
      <dgm:prSet/>
      <dgm:spPr/>
      <dgm:t>
        <a:bodyPr/>
        <a:lstStyle/>
        <a:p>
          <a:endParaRPr lang="en-US"/>
        </a:p>
      </dgm:t>
    </dgm:pt>
    <dgm:pt modelId="{58B94321-A781-4585-97A6-2179DB92DC4C}">
      <dgm:prSet/>
      <dgm:spPr/>
      <dgm:t>
        <a:bodyPr/>
        <a:lstStyle/>
        <a:p>
          <a:r>
            <a:rPr lang="en-US" b="1"/>
            <a:t>Protected Resource</a:t>
          </a:r>
          <a:r>
            <a:rPr lang="en-US"/>
            <a:t> is the data that the user want to access.</a:t>
          </a:r>
        </a:p>
      </dgm:t>
    </dgm:pt>
    <dgm:pt modelId="{554B7F8B-3723-4744-9E49-298703972A9E}" type="parTrans" cxnId="{E4F4DBAA-1967-41DC-A2AF-AF4D49D9A5BE}">
      <dgm:prSet/>
      <dgm:spPr/>
      <dgm:t>
        <a:bodyPr/>
        <a:lstStyle/>
        <a:p>
          <a:endParaRPr lang="en-US"/>
        </a:p>
      </dgm:t>
    </dgm:pt>
    <dgm:pt modelId="{8E36493C-EE8C-45AF-A077-D99051D7EE7D}" type="sibTrans" cxnId="{E4F4DBAA-1967-41DC-A2AF-AF4D49D9A5BE}">
      <dgm:prSet/>
      <dgm:spPr/>
      <dgm:t>
        <a:bodyPr/>
        <a:lstStyle/>
        <a:p>
          <a:endParaRPr lang="en-US"/>
        </a:p>
      </dgm:t>
    </dgm:pt>
    <dgm:pt modelId="{54D77487-750A-4392-90EA-112AD5F12204}" type="pres">
      <dgm:prSet presAssocID="{C304A244-E39F-40A6-8FF7-8D345FCA5B8F}" presName="Name0" presStyleCnt="0">
        <dgm:presLayoutVars>
          <dgm:chMax val="7"/>
          <dgm:chPref val="7"/>
          <dgm:dir/>
        </dgm:presLayoutVars>
      </dgm:prSet>
      <dgm:spPr/>
    </dgm:pt>
    <dgm:pt modelId="{9F0F011D-D7DC-48CC-843B-19A41BD4FF74}" type="pres">
      <dgm:prSet presAssocID="{C304A244-E39F-40A6-8FF7-8D345FCA5B8F}" presName="Name1" presStyleCnt="0"/>
      <dgm:spPr/>
    </dgm:pt>
    <dgm:pt modelId="{0D4366B0-DCFB-4C14-9D17-544BAB78584D}" type="pres">
      <dgm:prSet presAssocID="{C304A244-E39F-40A6-8FF7-8D345FCA5B8F}" presName="cycle" presStyleCnt="0"/>
      <dgm:spPr/>
    </dgm:pt>
    <dgm:pt modelId="{BCE984AC-DFED-460A-8C9A-6AD3155B4D4A}" type="pres">
      <dgm:prSet presAssocID="{C304A244-E39F-40A6-8FF7-8D345FCA5B8F}" presName="srcNode" presStyleLbl="node1" presStyleIdx="0" presStyleCnt="4"/>
      <dgm:spPr/>
    </dgm:pt>
    <dgm:pt modelId="{72670C1A-E007-437D-A118-0A0F686B0F98}" type="pres">
      <dgm:prSet presAssocID="{C304A244-E39F-40A6-8FF7-8D345FCA5B8F}" presName="conn" presStyleLbl="parChTrans1D2" presStyleIdx="0" presStyleCnt="1"/>
      <dgm:spPr/>
    </dgm:pt>
    <dgm:pt modelId="{C1EDE181-64E5-440A-B087-DEEDCD62E18C}" type="pres">
      <dgm:prSet presAssocID="{C304A244-E39F-40A6-8FF7-8D345FCA5B8F}" presName="extraNode" presStyleLbl="node1" presStyleIdx="0" presStyleCnt="4"/>
      <dgm:spPr/>
    </dgm:pt>
    <dgm:pt modelId="{F6BDC037-ED19-4E44-B4BC-497AED7214E2}" type="pres">
      <dgm:prSet presAssocID="{C304A244-E39F-40A6-8FF7-8D345FCA5B8F}" presName="dstNode" presStyleLbl="node1" presStyleIdx="0" presStyleCnt="4"/>
      <dgm:spPr/>
    </dgm:pt>
    <dgm:pt modelId="{2E551764-71B5-40EB-B7FD-CEF82CFA2B90}" type="pres">
      <dgm:prSet presAssocID="{B1C9C6B6-79D4-48E1-A779-E29DA0C0610D}" presName="text_1" presStyleLbl="node1" presStyleIdx="0" presStyleCnt="4">
        <dgm:presLayoutVars>
          <dgm:bulletEnabled val="1"/>
        </dgm:presLayoutVars>
      </dgm:prSet>
      <dgm:spPr/>
    </dgm:pt>
    <dgm:pt modelId="{204C15E1-C2EB-4355-AA71-2BAE32474149}" type="pres">
      <dgm:prSet presAssocID="{B1C9C6B6-79D4-48E1-A779-E29DA0C0610D}" presName="accent_1" presStyleCnt="0"/>
      <dgm:spPr/>
    </dgm:pt>
    <dgm:pt modelId="{83D7D233-B110-4A9D-A7A8-A15C12CD8CB6}" type="pres">
      <dgm:prSet presAssocID="{B1C9C6B6-79D4-48E1-A779-E29DA0C0610D}" presName="accentRepeatNode" presStyleLbl="solidFgAcc1" presStyleIdx="0" presStyleCnt="4"/>
      <dgm:spPr/>
    </dgm:pt>
    <dgm:pt modelId="{547809B2-3F8F-41BA-B8FD-7549F3C15054}" type="pres">
      <dgm:prSet presAssocID="{BCD6D224-39FB-4CC5-9835-1DC6EA2A6F23}" presName="text_2" presStyleLbl="node1" presStyleIdx="1" presStyleCnt="4">
        <dgm:presLayoutVars>
          <dgm:bulletEnabled val="1"/>
        </dgm:presLayoutVars>
      </dgm:prSet>
      <dgm:spPr/>
    </dgm:pt>
    <dgm:pt modelId="{E34DBF70-AEC2-4A2E-90A0-4E4ED34A45CA}" type="pres">
      <dgm:prSet presAssocID="{BCD6D224-39FB-4CC5-9835-1DC6EA2A6F23}" presName="accent_2" presStyleCnt="0"/>
      <dgm:spPr/>
    </dgm:pt>
    <dgm:pt modelId="{F8B28573-028B-48FD-8D4A-2F73711970C1}" type="pres">
      <dgm:prSet presAssocID="{BCD6D224-39FB-4CC5-9835-1DC6EA2A6F23}" presName="accentRepeatNode" presStyleLbl="solidFgAcc1" presStyleIdx="1" presStyleCnt="4"/>
      <dgm:spPr/>
    </dgm:pt>
    <dgm:pt modelId="{26CBBE13-1799-47C5-8EB8-5CC45E9D116A}" type="pres">
      <dgm:prSet presAssocID="{C2894866-4AF1-4450-A042-E23A9C82B20D}" presName="text_3" presStyleLbl="node1" presStyleIdx="2" presStyleCnt="4">
        <dgm:presLayoutVars>
          <dgm:bulletEnabled val="1"/>
        </dgm:presLayoutVars>
      </dgm:prSet>
      <dgm:spPr/>
    </dgm:pt>
    <dgm:pt modelId="{95F698D8-DE00-4A7A-A06B-C3A1FD075859}" type="pres">
      <dgm:prSet presAssocID="{C2894866-4AF1-4450-A042-E23A9C82B20D}" presName="accent_3" presStyleCnt="0"/>
      <dgm:spPr/>
    </dgm:pt>
    <dgm:pt modelId="{6986C762-D80F-433B-8790-2F4667230172}" type="pres">
      <dgm:prSet presAssocID="{C2894866-4AF1-4450-A042-E23A9C82B20D}" presName="accentRepeatNode" presStyleLbl="solidFgAcc1" presStyleIdx="2" presStyleCnt="4"/>
      <dgm:spPr/>
    </dgm:pt>
    <dgm:pt modelId="{314A1197-408C-4B78-B645-787FBC1DF06D}" type="pres">
      <dgm:prSet presAssocID="{58B94321-A781-4585-97A6-2179DB92DC4C}" presName="text_4" presStyleLbl="node1" presStyleIdx="3" presStyleCnt="4">
        <dgm:presLayoutVars>
          <dgm:bulletEnabled val="1"/>
        </dgm:presLayoutVars>
      </dgm:prSet>
      <dgm:spPr/>
    </dgm:pt>
    <dgm:pt modelId="{FE189C3B-8A99-49DC-9EEF-055865C03814}" type="pres">
      <dgm:prSet presAssocID="{58B94321-A781-4585-97A6-2179DB92DC4C}" presName="accent_4" presStyleCnt="0"/>
      <dgm:spPr/>
    </dgm:pt>
    <dgm:pt modelId="{8DF05740-4A84-4A0F-B54E-D794E3AD1E1B}" type="pres">
      <dgm:prSet presAssocID="{58B94321-A781-4585-97A6-2179DB92DC4C}" presName="accentRepeatNode" presStyleLbl="solidFgAcc1" presStyleIdx="3" presStyleCnt="4"/>
      <dgm:spPr/>
    </dgm:pt>
  </dgm:ptLst>
  <dgm:cxnLst>
    <dgm:cxn modelId="{8A20C003-3883-4A51-B9E2-D9A97C69EBF6}" srcId="{C304A244-E39F-40A6-8FF7-8D345FCA5B8F}" destId="{B1C9C6B6-79D4-48E1-A779-E29DA0C0610D}" srcOrd="0" destOrd="0" parTransId="{C4E963B7-DBBD-4462-92B5-75AC291C4CFB}" sibTransId="{52E1F50F-7B30-42CB-A240-1D61BB7EB0BF}"/>
    <dgm:cxn modelId="{8FE85304-D2B7-4C2B-8288-B9236E6CE410}" type="presOf" srcId="{BCD6D224-39FB-4CC5-9835-1DC6EA2A6F23}" destId="{547809B2-3F8F-41BA-B8FD-7549F3C15054}" srcOrd="0" destOrd="0" presId="urn:microsoft.com/office/officeart/2008/layout/VerticalCurvedList"/>
    <dgm:cxn modelId="{BA7A3660-6BF9-4900-881F-210C44EC6BBD}" type="presOf" srcId="{B1C9C6B6-79D4-48E1-A779-E29DA0C0610D}" destId="{2E551764-71B5-40EB-B7FD-CEF82CFA2B90}" srcOrd="0" destOrd="0" presId="urn:microsoft.com/office/officeart/2008/layout/VerticalCurvedList"/>
    <dgm:cxn modelId="{E4F4DBAA-1967-41DC-A2AF-AF4D49D9A5BE}" srcId="{C304A244-E39F-40A6-8FF7-8D345FCA5B8F}" destId="{58B94321-A781-4585-97A6-2179DB92DC4C}" srcOrd="3" destOrd="0" parTransId="{554B7F8B-3723-4744-9E49-298703972A9E}" sibTransId="{8E36493C-EE8C-45AF-A077-D99051D7EE7D}"/>
    <dgm:cxn modelId="{E750D8C1-4F07-4874-BB61-8E3AE7CCB3F2}" type="presOf" srcId="{52E1F50F-7B30-42CB-A240-1D61BB7EB0BF}" destId="{72670C1A-E007-437D-A118-0A0F686B0F98}" srcOrd="0" destOrd="0" presId="urn:microsoft.com/office/officeart/2008/layout/VerticalCurvedList"/>
    <dgm:cxn modelId="{60A36CD9-2A0C-43C8-A59B-1D423A90B3D4}" type="presOf" srcId="{C2894866-4AF1-4450-A042-E23A9C82B20D}" destId="{26CBBE13-1799-47C5-8EB8-5CC45E9D116A}" srcOrd="0" destOrd="0" presId="urn:microsoft.com/office/officeart/2008/layout/VerticalCurvedList"/>
    <dgm:cxn modelId="{A8D758E0-A250-470D-A111-5A7B53E8B54C}" type="presOf" srcId="{C304A244-E39F-40A6-8FF7-8D345FCA5B8F}" destId="{54D77487-750A-4392-90EA-112AD5F12204}" srcOrd="0" destOrd="0" presId="urn:microsoft.com/office/officeart/2008/layout/VerticalCurvedList"/>
    <dgm:cxn modelId="{7A1574E5-C344-4FA1-9326-242E48EBE6F6}" srcId="{C304A244-E39F-40A6-8FF7-8D345FCA5B8F}" destId="{C2894866-4AF1-4450-A042-E23A9C82B20D}" srcOrd="2" destOrd="0" parTransId="{79A5525A-2CD5-41A6-B201-7B5B29360205}" sibTransId="{762D448B-D966-4490-87A7-B03197883A64}"/>
    <dgm:cxn modelId="{D7D9B2E5-8D70-47FF-9A81-289E69C40BC3}" type="presOf" srcId="{58B94321-A781-4585-97A6-2179DB92DC4C}" destId="{314A1197-408C-4B78-B645-787FBC1DF06D}" srcOrd="0" destOrd="0" presId="urn:microsoft.com/office/officeart/2008/layout/VerticalCurvedList"/>
    <dgm:cxn modelId="{7AEDDFEC-15A7-4972-9B8E-3215927CC700}" srcId="{C304A244-E39F-40A6-8FF7-8D345FCA5B8F}" destId="{BCD6D224-39FB-4CC5-9835-1DC6EA2A6F23}" srcOrd="1" destOrd="0" parTransId="{EF409DE6-71E5-42A4-8D3A-9D824C1259BB}" sibTransId="{ACA75DE0-E01A-4263-A66F-364E22CF9BC8}"/>
    <dgm:cxn modelId="{22148959-8457-460E-9C6A-ADDA7F12EDA4}" type="presParOf" srcId="{54D77487-750A-4392-90EA-112AD5F12204}" destId="{9F0F011D-D7DC-48CC-843B-19A41BD4FF74}" srcOrd="0" destOrd="0" presId="urn:microsoft.com/office/officeart/2008/layout/VerticalCurvedList"/>
    <dgm:cxn modelId="{9F4DECB1-C54F-400E-8348-B25C54F3A582}" type="presParOf" srcId="{9F0F011D-D7DC-48CC-843B-19A41BD4FF74}" destId="{0D4366B0-DCFB-4C14-9D17-544BAB78584D}" srcOrd="0" destOrd="0" presId="urn:microsoft.com/office/officeart/2008/layout/VerticalCurvedList"/>
    <dgm:cxn modelId="{BD9C3BF5-66FE-481A-A6D6-D638453F6C81}" type="presParOf" srcId="{0D4366B0-DCFB-4C14-9D17-544BAB78584D}" destId="{BCE984AC-DFED-460A-8C9A-6AD3155B4D4A}" srcOrd="0" destOrd="0" presId="urn:microsoft.com/office/officeart/2008/layout/VerticalCurvedList"/>
    <dgm:cxn modelId="{385A165E-2408-4D51-B70F-9C33C572E158}" type="presParOf" srcId="{0D4366B0-DCFB-4C14-9D17-544BAB78584D}" destId="{72670C1A-E007-437D-A118-0A0F686B0F98}" srcOrd="1" destOrd="0" presId="urn:microsoft.com/office/officeart/2008/layout/VerticalCurvedList"/>
    <dgm:cxn modelId="{D3DAD71A-5D79-4A41-9C92-9B1AC9915315}" type="presParOf" srcId="{0D4366B0-DCFB-4C14-9D17-544BAB78584D}" destId="{C1EDE181-64E5-440A-B087-DEEDCD62E18C}" srcOrd="2" destOrd="0" presId="urn:microsoft.com/office/officeart/2008/layout/VerticalCurvedList"/>
    <dgm:cxn modelId="{2F717A50-A789-4298-87FF-49E4931734A1}" type="presParOf" srcId="{0D4366B0-DCFB-4C14-9D17-544BAB78584D}" destId="{F6BDC037-ED19-4E44-B4BC-497AED7214E2}" srcOrd="3" destOrd="0" presId="urn:microsoft.com/office/officeart/2008/layout/VerticalCurvedList"/>
    <dgm:cxn modelId="{FE7E8BD1-911E-45C5-A720-6A1AFD0DCD62}" type="presParOf" srcId="{9F0F011D-D7DC-48CC-843B-19A41BD4FF74}" destId="{2E551764-71B5-40EB-B7FD-CEF82CFA2B90}" srcOrd="1" destOrd="0" presId="urn:microsoft.com/office/officeart/2008/layout/VerticalCurvedList"/>
    <dgm:cxn modelId="{D8FB17E7-E121-4CB3-9D0E-2C1A1C6607F7}" type="presParOf" srcId="{9F0F011D-D7DC-48CC-843B-19A41BD4FF74}" destId="{204C15E1-C2EB-4355-AA71-2BAE32474149}" srcOrd="2" destOrd="0" presId="urn:microsoft.com/office/officeart/2008/layout/VerticalCurvedList"/>
    <dgm:cxn modelId="{1A67DD7E-E913-4E59-B0A1-7F778007BFFC}" type="presParOf" srcId="{204C15E1-C2EB-4355-AA71-2BAE32474149}" destId="{83D7D233-B110-4A9D-A7A8-A15C12CD8CB6}" srcOrd="0" destOrd="0" presId="urn:microsoft.com/office/officeart/2008/layout/VerticalCurvedList"/>
    <dgm:cxn modelId="{4B44CCFC-9732-42CB-8080-185828C662E8}" type="presParOf" srcId="{9F0F011D-D7DC-48CC-843B-19A41BD4FF74}" destId="{547809B2-3F8F-41BA-B8FD-7549F3C15054}" srcOrd="3" destOrd="0" presId="urn:microsoft.com/office/officeart/2008/layout/VerticalCurvedList"/>
    <dgm:cxn modelId="{B367DA34-BFAD-4573-A14C-3ABCCA979F46}" type="presParOf" srcId="{9F0F011D-D7DC-48CC-843B-19A41BD4FF74}" destId="{E34DBF70-AEC2-4A2E-90A0-4E4ED34A45CA}" srcOrd="4" destOrd="0" presId="urn:microsoft.com/office/officeart/2008/layout/VerticalCurvedList"/>
    <dgm:cxn modelId="{63E80BEB-BBE3-4200-A9BA-ADD296F1E90A}" type="presParOf" srcId="{E34DBF70-AEC2-4A2E-90A0-4E4ED34A45CA}" destId="{F8B28573-028B-48FD-8D4A-2F73711970C1}" srcOrd="0" destOrd="0" presId="urn:microsoft.com/office/officeart/2008/layout/VerticalCurvedList"/>
    <dgm:cxn modelId="{B4681418-C25D-451C-B824-AE932D8C0269}" type="presParOf" srcId="{9F0F011D-D7DC-48CC-843B-19A41BD4FF74}" destId="{26CBBE13-1799-47C5-8EB8-5CC45E9D116A}" srcOrd="5" destOrd="0" presId="urn:microsoft.com/office/officeart/2008/layout/VerticalCurvedList"/>
    <dgm:cxn modelId="{050B17D9-0307-41C5-B2F2-E02A254DFCF3}" type="presParOf" srcId="{9F0F011D-D7DC-48CC-843B-19A41BD4FF74}" destId="{95F698D8-DE00-4A7A-A06B-C3A1FD075859}" srcOrd="6" destOrd="0" presId="urn:microsoft.com/office/officeart/2008/layout/VerticalCurvedList"/>
    <dgm:cxn modelId="{8D1AD939-C192-4FCB-A2D5-68C532215CCE}" type="presParOf" srcId="{95F698D8-DE00-4A7A-A06B-C3A1FD075859}" destId="{6986C762-D80F-433B-8790-2F4667230172}" srcOrd="0" destOrd="0" presId="urn:microsoft.com/office/officeart/2008/layout/VerticalCurvedList"/>
    <dgm:cxn modelId="{131D7060-8564-46A5-8317-EEB4B8A0EC8E}" type="presParOf" srcId="{9F0F011D-D7DC-48CC-843B-19A41BD4FF74}" destId="{314A1197-408C-4B78-B645-787FBC1DF06D}" srcOrd="7" destOrd="0" presId="urn:microsoft.com/office/officeart/2008/layout/VerticalCurvedList"/>
    <dgm:cxn modelId="{721FF7A6-9956-4ED4-BE4B-CD4BCD3168D2}" type="presParOf" srcId="{9F0F011D-D7DC-48CC-843B-19A41BD4FF74}" destId="{FE189C3B-8A99-49DC-9EEF-055865C03814}" srcOrd="8" destOrd="0" presId="urn:microsoft.com/office/officeart/2008/layout/VerticalCurvedList"/>
    <dgm:cxn modelId="{E693CF73-4228-4AF2-A76D-F7AB7B933985}" type="presParOf" srcId="{FE189C3B-8A99-49DC-9EEF-055865C03814}" destId="{8DF05740-4A84-4A0F-B54E-D794E3AD1E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FE4B7-B419-42AC-AF8B-AD9EBF2C5621}" type="doc">
      <dgm:prSet loTypeId="urn:microsoft.com/office/officeart/2005/8/layout/process4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5876EA-24F5-4CDD-86B3-59C6AEAABFD3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</a:t>
          </a:r>
          <a:r>
            <a:rPr lang="en-US" i="1" dirty="0"/>
            <a:t>service provider </a:t>
          </a:r>
          <a:r>
            <a:rPr lang="en-US" dirty="0"/>
            <a:t>for a Request Token</a:t>
          </a:r>
        </a:p>
      </dgm:t>
    </dgm:pt>
    <dgm:pt modelId="{9739BA69-E916-4EA7-AD08-918676271A20}" type="parTrans" cxnId="{947AE0B2-F31F-4CC2-AA92-D6C160B283B3}">
      <dgm:prSet/>
      <dgm:spPr/>
      <dgm:t>
        <a:bodyPr/>
        <a:lstStyle/>
        <a:p>
          <a:endParaRPr lang="en-US"/>
        </a:p>
      </dgm:t>
    </dgm:pt>
    <dgm:pt modelId="{005C10C9-F01D-4397-ACAC-8596997062AF}" type="sibTrans" cxnId="{947AE0B2-F31F-4CC2-AA92-D6C160B283B3}">
      <dgm:prSet/>
      <dgm:spPr/>
      <dgm:t>
        <a:bodyPr/>
        <a:lstStyle/>
        <a:p>
          <a:endParaRPr lang="en-US"/>
        </a:p>
      </dgm:t>
    </dgm:pt>
    <dgm:pt modelId="{A37908A8-7D3F-4C74-9AF0-3B3612282A70}">
      <dgm:prSet/>
      <dgm:spPr/>
      <dgm:t>
        <a:bodyPr/>
        <a:lstStyle/>
        <a:p>
          <a:r>
            <a:rPr lang="en-US" dirty="0"/>
            <a:t>If the </a:t>
          </a:r>
          <a:r>
            <a:rPr lang="en-US" i="1" dirty="0"/>
            <a:t>user</a:t>
          </a:r>
          <a:r>
            <a:rPr lang="en-US" dirty="0"/>
            <a:t> authorized the request, the </a:t>
          </a:r>
          <a:r>
            <a:rPr lang="en-US" i="1" dirty="0"/>
            <a:t>application</a:t>
          </a:r>
          <a:r>
            <a:rPr lang="en-US" dirty="0"/>
            <a:t> receives an authorization grant</a:t>
          </a:r>
        </a:p>
      </dgm:t>
    </dgm:pt>
    <dgm:pt modelId="{D98E7D5E-85ED-4C9E-A24F-FC9BEA18B83E}" type="parTrans" cxnId="{04646E67-D64F-46B1-8A47-3FEC4C25A6E1}">
      <dgm:prSet/>
      <dgm:spPr/>
      <dgm:t>
        <a:bodyPr/>
        <a:lstStyle/>
        <a:p>
          <a:endParaRPr lang="en-US"/>
        </a:p>
      </dgm:t>
    </dgm:pt>
    <dgm:pt modelId="{364F6206-3654-45D7-BBE6-2E9DB33EB722}" type="sibTrans" cxnId="{04646E67-D64F-46B1-8A47-3FEC4C25A6E1}">
      <dgm:prSet/>
      <dgm:spPr/>
      <dgm:t>
        <a:bodyPr/>
        <a:lstStyle/>
        <a:p>
          <a:endParaRPr lang="en-US"/>
        </a:p>
      </dgm:t>
    </dgm:pt>
    <dgm:pt modelId="{416B81BC-48B2-45C1-96F9-1764959F27C1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an access token from the service provider by presenting authentication of its own identity, and the authorization grant</a:t>
          </a:r>
        </a:p>
      </dgm:t>
    </dgm:pt>
    <dgm:pt modelId="{82CE467F-E90F-41B4-A637-5B8944077CC8}" type="parTrans" cxnId="{D6773213-C22A-47FA-866E-3CF4FB379FFD}">
      <dgm:prSet/>
      <dgm:spPr/>
      <dgm:t>
        <a:bodyPr/>
        <a:lstStyle/>
        <a:p>
          <a:endParaRPr lang="en-US"/>
        </a:p>
      </dgm:t>
    </dgm:pt>
    <dgm:pt modelId="{836E9408-DABD-4CA8-89AA-20E03B4ED0BE}" type="sibTrans" cxnId="{D6773213-C22A-47FA-866E-3CF4FB379FFD}">
      <dgm:prSet/>
      <dgm:spPr/>
      <dgm:t>
        <a:bodyPr/>
        <a:lstStyle/>
        <a:p>
          <a:endParaRPr lang="en-US"/>
        </a:p>
      </dgm:t>
    </dgm:pt>
    <dgm:pt modelId="{F12CE79E-1ED8-43C6-A9FB-0ADA57451996}">
      <dgm:prSet/>
      <dgm:spPr/>
      <dgm:t>
        <a:bodyPr/>
        <a:lstStyle/>
        <a:p>
          <a:r>
            <a:rPr lang="en-US" dirty="0"/>
            <a:t>If the application identity is authenticated and the authorization grant is valid, the service provider issues an access token to the application. Authorization is complete.</a:t>
          </a:r>
        </a:p>
      </dgm:t>
    </dgm:pt>
    <dgm:pt modelId="{F9212F81-DEC2-4847-A996-B3FAA265F903}" type="parTrans" cxnId="{68731241-D77A-4E6F-B499-F68B3E946DF4}">
      <dgm:prSet/>
      <dgm:spPr/>
      <dgm:t>
        <a:bodyPr/>
        <a:lstStyle/>
        <a:p>
          <a:endParaRPr lang="en-US"/>
        </a:p>
      </dgm:t>
    </dgm:pt>
    <dgm:pt modelId="{83E763BB-64B3-4B11-A617-B8CBB8776FBA}" type="sibTrans" cxnId="{68731241-D77A-4E6F-B499-F68B3E946DF4}">
      <dgm:prSet/>
      <dgm:spPr/>
      <dgm:t>
        <a:bodyPr/>
        <a:lstStyle/>
        <a:p>
          <a:endParaRPr lang="en-US"/>
        </a:p>
      </dgm:t>
    </dgm:pt>
    <dgm:pt modelId="{1E7A88E5-56A0-42AB-B764-EC87F9DFFE69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the resource from the </a:t>
          </a:r>
          <a:r>
            <a:rPr lang="en-US" i="1" dirty="0"/>
            <a:t>resource server</a:t>
          </a:r>
          <a:r>
            <a:rPr lang="en-US" dirty="0"/>
            <a:t> and presents the access token for authentication</a:t>
          </a:r>
        </a:p>
      </dgm:t>
    </dgm:pt>
    <dgm:pt modelId="{AE57A444-6662-49D6-AE7F-3E4C13298795}" type="parTrans" cxnId="{758D1332-6431-40F3-80F6-6D9324AECAAF}">
      <dgm:prSet/>
      <dgm:spPr/>
      <dgm:t>
        <a:bodyPr/>
        <a:lstStyle/>
        <a:p>
          <a:endParaRPr lang="en-US"/>
        </a:p>
      </dgm:t>
    </dgm:pt>
    <dgm:pt modelId="{1F372A52-9B2C-416B-89E3-6B3E833E86FC}" type="sibTrans" cxnId="{758D1332-6431-40F3-80F6-6D9324AECAAF}">
      <dgm:prSet/>
      <dgm:spPr/>
      <dgm:t>
        <a:bodyPr/>
        <a:lstStyle/>
        <a:p>
          <a:endParaRPr lang="en-US"/>
        </a:p>
      </dgm:t>
    </dgm:pt>
    <dgm:pt modelId="{11D26637-5CD4-4A5F-AF11-F88FA0A95388}">
      <dgm:prSet/>
      <dgm:spPr/>
      <dgm:t>
        <a:bodyPr/>
        <a:lstStyle/>
        <a:p>
          <a:r>
            <a:rPr lang="en-US" dirty="0"/>
            <a:t>If the access token is valid, the </a:t>
          </a:r>
          <a:r>
            <a:rPr lang="en-US" i="1" dirty="0"/>
            <a:t>resource server</a:t>
          </a:r>
          <a:r>
            <a:rPr lang="en-US" dirty="0"/>
            <a:t> serves the resource to the </a:t>
          </a:r>
          <a:r>
            <a:rPr lang="en-US" i="1" dirty="0"/>
            <a:t>application</a:t>
          </a:r>
          <a:endParaRPr lang="en-US" dirty="0"/>
        </a:p>
      </dgm:t>
    </dgm:pt>
    <dgm:pt modelId="{CB367351-53DC-4A3E-AC42-B492F661666A}" type="parTrans" cxnId="{B0ECC63F-DBBC-409E-BF80-B9C9704254D0}">
      <dgm:prSet/>
      <dgm:spPr/>
      <dgm:t>
        <a:bodyPr/>
        <a:lstStyle/>
        <a:p>
          <a:endParaRPr lang="en-US"/>
        </a:p>
      </dgm:t>
    </dgm:pt>
    <dgm:pt modelId="{1C4E15FF-1E98-4E93-8007-685F92003CEF}" type="sibTrans" cxnId="{B0ECC63F-DBBC-409E-BF80-B9C9704254D0}">
      <dgm:prSet/>
      <dgm:spPr/>
      <dgm:t>
        <a:bodyPr/>
        <a:lstStyle/>
        <a:p>
          <a:endParaRPr lang="en-US"/>
        </a:p>
      </dgm:t>
    </dgm:pt>
    <dgm:pt modelId="{4E1B4FFF-BB0F-40B5-9116-5AB1EEE4F92F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authorization to access service resources from the </a:t>
          </a:r>
          <a:r>
            <a:rPr lang="en-US" i="1" dirty="0"/>
            <a:t>user</a:t>
          </a:r>
          <a:endParaRPr lang="en-US" dirty="0"/>
        </a:p>
      </dgm:t>
    </dgm:pt>
    <dgm:pt modelId="{22C71616-C838-4B31-8BCB-4A13A0168611}" type="parTrans" cxnId="{58026216-45BC-4449-ABA2-9407C6E6954F}">
      <dgm:prSet/>
      <dgm:spPr/>
      <dgm:t>
        <a:bodyPr/>
        <a:lstStyle/>
        <a:p>
          <a:endParaRPr lang="en-US"/>
        </a:p>
      </dgm:t>
    </dgm:pt>
    <dgm:pt modelId="{D6D713DE-4870-4AFD-BE25-59158111C63D}" type="sibTrans" cxnId="{58026216-45BC-4449-ABA2-9407C6E6954F}">
      <dgm:prSet/>
      <dgm:spPr/>
      <dgm:t>
        <a:bodyPr/>
        <a:lstStyle/>
        <a:p>
          <a:endParaRPr lang="en-US"/>
        </a:p>
      </dgm:t>
    </dgm:pt>
    <dgm:pt modelId="{5C56785E-2BCF-4CE2-B3D1-6FC45FCE1D1F}">
      <dgm:prSet/>
      <dgm:spPr/>
      <dgm:t>
        <a:bodyPr/>
        <a:lstStyle/>
        <a:p>
          <a:r>
            <a:rPr lang="en-US" dirty="0"/>
            <a:t>The  </a:t>
          </a:r>
          <a:r>
            <a:rPr lang="en-US" i="1" dirty="0"/>
            <a:t>service provider </a:t>
          </a:r>
          <a:r>
            <a:rPr lang="en-US" i="0" dirty="0"/>
            <a:t>issues a</a:t>
          </a:r>
          <a:r>
            <a:rPr lang="en-US" dirty="0"/>
            <a:t> Request Token</a:t>
          </a:r>
        </a:p>
      </dgm:t>
    </dgm:pt>
    <dgm:pt modelId="{7B4E62C1-0B53-4C5C-983A-52E3546F82BB}" type="parTrans" cxnId="{CE6D2E84-E4B3-4EE8-A842-C9F15A82EF04}">
      <dgm:prSet/>
      <dgm:spPr/>
      <dgm:t>
        <a:bodyPr/>
        <a:lstStyle/>
        <a:p>
          <a:endParaRPr lang="en-US"/>
        </a:p>
      </dgm:t>
    </dgm:pt>
    <dgm:pt modelId="{00CEA63B-8B41-4E5A-B8DC-122C531F5115}" type="sibTrans" cxnId="{CE6D2E84-E4B3-4EE8-A842-C9F15A82EF04}">
      <dgm:prSet/>
      <dgm:spPr/>
      <dgm:t>
        <a:bodyPr/>
        <a:lstStyle/>
        <a:p>
          <a:endParaRPr lang="en-US"/>
        </a:p>
      </dgm:t>
    </dgm:pt>
    <dgm:pt modelId="{2014BF0B-53E2-47D4-9F22-FCACDA52321B}" type="pres">
      <dgm:prSet presAssocID="{695FE4B7-B419-42AC-AF8B-AD9EBF2C5621}" presName="Name0" presStyleCnt="0">
        <dgm:presLayoutVars>
          <dgm:dir/>
          <dgm:animLvl val="lvl"/>
          <dgm:resizeHandles val="exact"/>
        </dgm:presLayoutVars>
      </dgm:prSet>
      <dgm:spPr/>
    </dgm:pt>
    <dgm:pt modelId="{C1160510-878B-4B39-89EA-C6E58D66F338}" type="pres">
      <dgm:prSet presAssocID="{11D26637-5CD4-4A5F-AF11-F88FA0A95388}" presName="boxAndChildren" presStyleCnt="0"/>
      <dgm:spPr/>
    </dgm:pt>
    <dgm:pt modelId="{22172A9D-2FAE-46BD-859C-D4F093F44FF0}" type="pres">
      <dgm:prSet presAssocID="{11D26637-5CD4-4A5F-AF11-F88FA0A95388}" presName="parentTextBox" presStyleLbl="node1" presStyleIdx="0" presStyleCnt="8"/>
      <dgm:spPr/>
    </dgm:pt>
    <dgm:pt modelId="{0B2A5697-7AAA-426A-A7B7-FB416DEC3678}" type="pres">
      <dgm:prSet presAssocID="{1F372A52-9B2C-416B-89E3-6B3E833E86FC}" presName="sp" presStyleCnt="0"/>
      <dgm:spPr/>
    </dgm:pt>
    <dgm:pt modelId="{4D833457-49D8-4C95-9890-A510C9010A27}" type="pres">
      <dgm:prSet presAssocID="{1E7A88E5-56A0-42AB-B764-EC87F9DFFE69}" presName="arrowAndChildren" presStyleCnt="0"/>
      <dgm:spPr/>
    </dgm:pt>
    <dgm:pt modelId="{562D147A-CCFC-47FE-8BBD-CC6C8EE6305F}" type="pres">
      <dgm:prSet presAssocID="{1E7A88E5-56A0-42AB-B764-EC87F9DFFE69}" presName="parentTextArrow" presStyleLbl="node1" presStyleIdx="1" presStyleCnt="8"/>
      <dgm:spPr/>
    </dgm:pt>
    <dgm:pt modelId="{AE9A9F52-20DF-452F-9C9D-A17B6106EEF4}" type="pres">
      <dgm:prSet presAssocID="{83E763BB-64B3-4B11-A617-B8CBB8776FBA}" presName="sp" presStyleCnt="0"/>
      <dgm:spPr/>
    </dgm:pt>
    <dgm:pt modelId="{26748077-FB4C-4269-8B93-08F79B2FC59F}" type="pres">
      <dgm:prSet presAssocID="{F12CE79E-1ED8-43C6-A9FB-0ADA57451996}" presName="arrowAndChildren" presStyleCnt="0"/>
      <dgm:spPr/>
    </dgm:pt>
    <dgm:pt modelId="{43EDF362-4EB4-4BE8-9DEF-93D1F95BFDDE}" type="pres">
      <dgm:prSet presAssocID="{F12CE79E-1ED8-43C6-A9FB-0ADA57451996}" presName="parentTextArrow" presStyleLbl="node1" presStyleIdx="2" presStyleCnt="8"/>
      <dgm:spPr/>
    </dgm:pt>
    <dgm:pt modelId="{661E05C8-DDEB-47EC-AB33-91E8C241BAE0}" type="pres">
      <dgm:prSet presAssocID="{836E9408-DABD-4CA8-89AA-20E03B4ED0BE}" presName="sp" presStyleCnt="0"/>
      <dgm:spPr/>
    </dgm:pt>
    <dgm:pt modelId="{7088A988-2D0C-4B12-99B7-ABCB505D9E73}" type="pres">
      <dgm:prSet presAssocID="{416B81BC-48B2-45C1-96F9-1764959F27C1}" presName="arrowAndChildren" presStyleCnt="0"/>
      <dgm:spPr/>
    </dgm:pt>
    <dgm:pt modelId="{72DDE6B8-0B3B-4F53-A0D0-5D7D245BD68E}" type="pres">
      <dgm:prSet presAssocID="{416B81BC-48B2-45C1-96F9-1764959F27C1}" presName="parentTextArrow" presStyleLbl="node1" presStyleIdx="3" presStyleCnt="8"/>
      <dgm:spPr/>
    </dgm:pt>
    <dgm:pt modelId="{7792CE01-6E67-47AB-B957-26B3616719CE}" type="pres">
      <dgm:prSet presAssocID="{364F6206-3654-45D7-BBE6-2E9DB33EB722}" presName="sp" presStyleCnt="0"/>
      <dgm:spPr/>
    </dgm:pt>
    <dgm:pt modelId="{BA85A03C-710A-4E0D-846B-53F1027F0747}" type="pres">
      <dgm:prSet presAssocID="{A37908A8-7D3F-4C74-9AF0-3B3612282A70}" presName="arrowAndChildren" presStyleCnt="0"/>
      <dgm:spPr/>
    </dgm:pt>
    <dgm:pt modelId="{873A8B5B-F61C-423D-9BFE-76499A9383B9}" type="pres">
      <dgm:prSet presAssocID="{A37908A8-7D3F-4C74-9AF0-3B3612282A70}" presName="parentTextArrow" presStyleLbl="node1" presStyleIdx="4" presStyleCnt="8"/>
      <dgm:spPr/>
    </dgm:pt>
    <dgm:pt modelId="{7E7A39DC-1ADC-4849-9E83-D599BF095782}" type="pres">
      <dgm:prSet presAssocID="{D6D713DE-4870-4AFD-BE25-59158111C63D}" presName="sp" presStyleCnt="0"/>
      <dgm:spPr/>
    </dgm:pt>
    <dgm:pt modelId="{93DF79E7-4657-405C-887F-5C1B42F92FE1}" type="pres">
      <dgm:prSet presAssocID="{4E1B4FFF-BB0F-40B5-9116-5AB1EEE4F92F}" presName="arrowAndChildren" presStyleCnt="0"/>
      <dgm:spPr/>
    </dgm:pt>
    <dgm:pt modelId="{F190C4F4-ECE2-45CF-978F-C09D496CC6BF}" type="pres">
      <dgm:prSet presAssocID="{4E1B4FFF-BB0F-40B5-9116-5AB1EEE4F92F}" presName="parentTextArrow" presStyleLbl="node1" presStyleIdx="5" presStyleCnt="8"/>
      <dgm:spPr/>
    </dgm:pt>
    <dgm:pt modelId="{847E13AB-563B-493F-83DF-799702AC3991}" type="pres">
      <dgm:prSet presAssocID="{00CEA63B-8B41-4E5A-B8DC-122C531F5115}" presName="sp" presStyleCnt="0"/>
      <dgm:spPr/>
    </dgm:pt>
    <dgm:pt modelId="{2D0BF1E1-3BB7-4805-BBA3-65ED69C2418C}" type="pres">
      <dgm:prSet presAssocID="{5C56785E-2BCF-4CE2-B3D1-6FC45FCE1D1F}" presName="arrowAndChildren" presStyleCnt="0"/>
      <dgm:spPr/>
    </dgm:pt>
    <dgm:pt modelId="{EC829BE0-E2B9-4A69-8BEF-05A051E36DE8}" type="pres">
      <dgm:prSet presAssocID="{5C56785E-2BCF-4CE2-B3D1-6FC45FCE1D1F}" presName="parentTextArrow" presStyleLbl="node1" presStyleIdx="6" presStyleCnt="8"/>
      <dgm:spPr/>
    </dgm:pt>
    <dgm:pt modelId="{AA6301F8-FC50-4D94-A9D3-F0DA569C549A}" type="pres">
      <dgm:prSet presAssocID="{005C10C9-F01D-4397-ACAC-8596997062AF}" presName="sp" presStyleCnt="0"/>
      <dgm:spPr/>
    </dgm:pt>
    <dgm:pt modelId="{E0F8989D-AF8F-4794-92C8-098BE66E3856}" type="pres">
      <dgm:prSet presAssocID="{E45876EA-24F5-4CDD-86B3-59C6AEAABFD3}" presName="arrowAndChildren" presStyleCnt="0"/>
      <dgm:spPr/>
    </dgm:pt>
    <dgm:pt modelId="{29FCDD00-BFB5-4324-B6F6-80B3F2819764}" type="pres">
      <dgm:prSet presAssocID="{E45876EA-24F5-4CDD-86B3-59C6AEAABFD3}" presName="parentTextArrow" presStyleLbl="node1" presStyleIdx="7" presStyleCnt="8"/>
      <dgm:spPr/>
    </dgm:pt>
  </dgm:ptLst>
  <dgm:cxnLst>
    <dgm:cxn modelId="{D6773213-C22A-47FA-866E-3CF4FB379FFD}" srcId="{695FE4B7-B419-42AC-AF8B-AD9EBF2C5621}" destId="{416B81BC-48B2-45C1-96F9-1764959F27C1}" srcOrd="4" destOrd="0" parTransId="{82CE467F-E90F-41B4-A637-5B8944077CC8}" sibTransId="{836E9408-DABD-4CA8-89AA-20E03B4ED0BE}"/>
    <dgm:cxn modelId="{58026216-45BC-4449-ABA2-9407C6E6954F}" srcId="{695FE4B7-B419-42AC-AF8B-AD9EBF2C5621}" destId="{4E1B4FFF-BB0F-40B5-9116-5AB1EEE4F92F}" srcOrd="2" destOrd="0" parTransId="{22C71616-C838-4B31-8BCB-4A13A0168611}" sibTransId="{D6D713DE-4870-4AFD-BE25-59158111C63D}"/>
    <dgm:cxn modelId="{7FDC271F-1064-4D4F-BBFA-A0AF0B1C8E27}" type="presOf" srcId="{4E1B4FFF-BB0F-40B5-9116-5AB1EEE4F92F}" destId="{F190C4F4-ECE2-45CF-978F-C09D496CC6BF}" srcOrd="0" destOrd="0" presId="urn:microsoft.com/office/officeart/2005/8/layout/process4"/>
    <dgm:cxn modelId="{758D1332-6431-40F3-80F6-6D9324AECAAF}" srcId="{695FE4B7-B419-42AC-AF8B-AD9EBF2C5621}" destId="{1E7A88E5-56A0-42AB-B764-EC87F9DFFE69}" srcOrd="6" destOrd="0" parTransId="{AE57A444-6662-49D6-AE7F-3E4C13298795}" sibTransId="{1F372A52-9B2C-416B-89E3-6B3E833E86FC}"/>
    <dgm:cxn modelId="{B0ECC63F-DBBC-409E-BF80-B9C9704254D0}" srcId="{695FE4B7-B419-42AC-AF8B-AD9EBF2C5621}" destId="{11D26637-5CD4-4A5F-AF11-F88FA0A95388}" srcOrd="7" destOrd="0" parTransId="{CB367351-53DC-4A3E-AC42-B492F661666A}" sibTransId="{1C4E15FF-1E98-4E93-8007-685F92003CEF}"/>
    <dgm:cxn modelId="{11B2EB40-FA3B-4505-B339-5F69096C8395}" type="presOf" srcId="{E45876EA-24F5-4CDD-86B3-59C6AEAABFD3}" destId="{29FCDD00-BFB5-4324-B6F6-80B3F2819764}" srcOrd="0" destOrd="0" presId="urn:microsoft.com/office/officeart/2005/8/layout/process4"/>
    <dgm:cxn modelId="{68731241-D77A-4E6F-B499-F68B3E946DF4}" srcId="{695FE4B7-B419-42AC-AF8B-AD9EBF2C5621}" destId="{F12CE79E-1ED8-43C6-A9FB-0ADA57451996}" srcOrd="5" destOrd="0" parTransId="{F9212F81-DEC2-4847-A996-B3FAA265F903}" sibTransId="{83E763BB-64B3-4B11-A617-B8CBB8776FBA}"/>
    <dgm:cxn modelId="{50831D61-318C-442D-A355-8F64E5C97E55}" type="presOf" srcId="{5C56785E-2BCF-4CE2-B3D1-6FC45FCE1D1F}" destId="{EC829BE0-E2B9-4A69-8BEF-05A051E36DE8}" srcOrd="0" destOrd="0" presId="urn:microsoft.com/office/officeart/2005/8/layout/process4"/>
    <dgm:cxn modelId="{58487E44-BCE9-4140-BCD3-7BE5335F6F52}" type="presOf" srcId="{A37908A8-7D3F-4C74-9AF0-3B3612282A70}" destId="{873A8B5B-F61C-423D-9BFE-76499A9383B9}" srcOrd="0" destOrd="0" presId="urn:microsoft.com/office/officeart/2005/8/layout/process4"/>
    <dgm:cxn modelId="{04646E67-D64F-46B1-8A47-3FEC4C25A6E1}" srcId="{695FE4B7-B419-42AC-AF8B-AD9EBF2C5621}" destId="{A37908A8-7D3F-4C74-9AF0-3B3612282A70}" srcOrd="3" destOrd="0" parTransId="{D98E7D5E-85ED-4C9E-A24F-FC9BEA18B83E}" sibTransId="{364F6206-3654-45D7-BBE6-2E9DB33EB722}"/>
    <dgm:cxn modelId="{9FB6A36E-4441-4C83-AA63-7D047468978D}" type="presOf" srcId="{416B81BC-48B2-45C1-96F9-1764959F27C1}" destId="{72DDE6B8-0B3B-4F53-A0D0-5D7D245BD68E}" srcOrd="0" destOrd="0" presId="urn:microsoft.com/office/officeart/2005/8/layout/process4"/>
    <dgm:cxn modelId="{CE6D2E84-E4B3-4EE8-A842-C9F15A82EF04}" srcId="{695FE4B7-B419-42AC-AF8B-AD9EBF2C5621}" destId="{5C56785E-2BCF-4CE2-B3D1-6FC45FCE1D1F}" srcOrd="1" destOrd="0" parTransId="{7B4E62C1-0B53-4C5C-983A-52E3546F82BB}" sibTransId="{00CEA63B-8B41-4E5A-B8DC-122C531F5115}"/>
    <dgm:cxn modelId="{1CFF0F89-8807-4F59-A5DF-0E8515823490}" type="presOf" srcId="{1E7A88E5-56A0-42AB-B764-EC87F9DFFE69}" destId="{562D147A-CCFC-47FE-8BBD-CC6C8EE6305F}" srcOrd="0" destOrd="0" presId="urn:microsoft.com/office/officeart/2005/8/layout/process4"/>
    <dgm:cxn modelId="{8438749D-4220-405E-9C08-10BE331EC882}" type="presOf" srcId="{11D26637-5CD4-4A5F-AF11-F88FA0A95388}" destId="{22172A9D-2FAE-46BD-859C-D4F093F44FF0}" srcOrd="0" destOrd="0" presId="urn:microsoft.com/office/officeart/2005/8/layout/process4"/>
    <dgm:cxn modelId="{947AE0B2-F31F-4CC2-AA92-D6C160B283B3}" srcId="{695FE4B7-B419-42AC-AF8B-AD9EBF2C5621}" destId="{E45876EA-24F5-4CDD-86B3-59C6AEAABFD3}" srcOrd="0" destOrd="0" parTransId="{9739BA69-E916-4EA7-AD08-918676271A20}" sibTransId="{005C10C9-F01D-4397-ACAC-8596997062AF}"/>
    <dgm:cxn modelId="{543FC4BE-3354-4634-B213-2F5D99C6B196}" type="presOf" srcId="{695FE4B7-B419-42AC-AF8B-AD9EBF2C5621}" destId="{2014BF0B-53E2-47D4-9F22-FCACDA52321B}" srcOrd="0" destOrd="0" presId="urn:microsoft.com/office/officeart/2005/8/layout/process4"/>
    <dgm:cxn modelId="{1D1B30F6-E414-494D-99D0-4DAC2418B836}" type="presOf" srcId="{F12CE79E-1ED8-43C6-A9FB-0ADA57451996}" destId="{43EDF362-4EB4-4BE8-9DEF-93D1F95BFDDE}" srcOrd="0" destOrd="0" presId="urn:microsoft.com/office/officeart/2005/8/layout/process4"/>
    <dgm:cxn modelId="{5FC2E220-C87C-4225-A34B-C5346693D51D}" type="presParOf" srcId="{2014BF0B-53E2-47D4-9F22-FCACDA52321B}" destId="{C1160510-878B-4B39-89EA-C6E58D66F338}" srcOrd="0" destOrd="0" presId="urn:microsoft.com/office/officeart/2005/8/layout/process4"/>
    <dgm:cxn modelId="{10325BAB-19E7-4FC5-9E08-2568DDA9DA07}" type="presParOf" srcId="{C1160510-878B-4B39-89EA-C6E58D66F338}" destId="{22172A9D-2FAE-46BD-859C-D4F093F44FF0}" srcOrd="0" destOrd="0" presId="urn:microsoft.com/office/officeart/2005/8/layout/process4"/>
    <dgm:cxn modelId="{A786FD0B-5C15-4EC6-906E-AB214C84CAE0}" type="presParOf" srcId="{2014BF0B-53E2-47D4-9F22-FCACDA52321B}" destId="{0B2A5697-7AAA-426A-A7B7-FB416DEC3678}" srcOrd="1" destOrd="0" presId="urn:microsoft.com/office/officeart/2005/8/layout/process4"/>
    <dgm:cxn modelId="{91A8F73C-5046-4D94-90AF-B4EF574E4F48}" type="presParOf" srcId="{2014BF0B-53E2-47D4-9F22-FCACDA52321B}" destId="{4D833457-49D8-4C95-9890-A510C9010A27}" srcOrd="2" destOrd="0" presId="urn:microsoft.com/office/officeart/2005/8/layout/process4"/>
    <dgm:cxn modelId="{A8EAFB7A-D187-4026-A124-98BAC113F5A8}" type="presParOf" srcId="{4D833457-49D8-4C95-9890-A510C9010A27}" destId="{562D147A-CCFC-47FE-8BBD-CC6C8EE6305F}" srcOrd="0" destOrd="0" presId="urn:microsoft.com/office/officeart/2005/8/layout/process4"/>
    <dgm:cxn modelId="{D545F281-C971-484C-A665-57A8A63FA465}" type="presParOf" srcId="{2014BF0B-53E2-47D4-9F22-FCACDA52321B}" destId="{AE9A9F52-20DF-452F-9C9D-A17B6106EEF4}" srcOrd="3" destOrd="0" presId="urn:microsoft.com/office/officeart/2005/8/layout/process4"/>
    <dgm:cxn modelId="{49656937-8472-4A6A-8149-12AFCEC05A8C}" type="presParOf" srcId="{2014BF0B-53E2-47D4-9F22-FCACDA52321B}" destId="{26748077-FB4C-4269-8B93-08F79B2FC59F}" srcOrd="4" destOrd="0" presId="urn:microsoft.com/office/officeart/2005/8/layout/process4"/>
    <dgm:cxn modelId="{32F6B234-FD87-4556-9293-C500FE50D5EE}" type="presParOf" srcId="{26748077-FB4C-4269-8B93-08F79B2FC59F}" destId="{43EDF362-4EB4-4BE8-9DEF-93D1F95BFDDE}" srcOrd="0" destOrd="0" presId="urn:microsoft.com/office/officeart/2005/8/layout/process4"/>
    <dgm:cxn modelId="{9D43A9B0-4B04-49A0-87F1-D09A940F5B91}" type="presParOf" srcId="{2014BF0B-53E2-47D4-9F22-FCACDA52321B}" destId="{661E05C8-DDEB-47EC-AB33-91E8C241BAE0}" srcOrd="5" destOrd="0" presId="urn:microsoft.com/office/officeart/2005/8/layout/process4"/>
    <dgm:cxn modelId="{B6D1AC52-4727-42A5-BC70-8F0A099DD42A}" type="presParOf" srcId="{2014BF0B-53E2-47D4-9F22-FCACDA52321B}" destId="{7088A988-2D0C-4B12-99B7-ABCB505D9E73}" srcOrd="6" destOrd="0" presId="urn:microsoft.com/office/officeart/2005/8/layout/process4"/>
    <dgm:cxn modelId="{2A40937A-F195-4AEC-A9E6-36B2CA6A1803}" type="presParOf" srcId="{7088A988-2D0C-4B12-99B7-ABCB505D9E73}" destId="{72DDE6B8-0B3B-4F53-A0D0-5D7D245BD68E}" srcOrd="0" destOrd="0" presId="urn:microsoft.com/office/officeart/2005/8/layout/process4"/>
    <dgm:cxn modelId="{8D42004D-7819-47D0-8DAA-D590036CF84B}" type="presParOf" srcId="{2014BF0B-53E2-47D4-9F22-FCACDA52321B}" destId="{7792CE01-6E67-47AB-B957-26B3616719CE}" srcOrd="7" destOrd="0" presId="urn:microsoft.com/office/officeart/2005/8/layout/process4"/>
    <dgm:cxn modelId="{6E76505D-76A8-4698-911D-89C31DA21C3A}" type="presParOf" srcId="{2014BF0B-53E2-47D4-9F22-FCACDA52321B}" destId="{BA85A03C-710A-4E0D-846B-53F1027F0747}" srcOrd="8" destOrd="0" presId="urn:microsoft.com/office/officeart/2005/8/layout/process4"/>
    <dgm:cxn modelId="{1A2E8D89-E327-441A-888D-5BF5745F2E32}" type="presParOf" srcId="{BA85A03C-710A-4E0D-846B-53F1027F0747}" destId="{873A8B5B-F61C-423D-9BFE-76499A9383B9}" srcOrd="0" destOrd="0" presId="urn:microsoft.com/office/officeart/2005/8/layout/process4"/>
    <dgm:cxn modelId="{689104CF-A651-4EA1-ACEE-C22C3A59595A}" type="presParOf" srcId="{2014BF0B-53E2-47D4-9F22-FCACDA52321B}" destId="{7E7A39DC-1ADC-4849-9E83-D599BF095782}" srcOrd="9" destOrd="0" presId="urn:microsoft.com/office/officeart/2005/8/layout/process4"/>
    <dgm:cxn modelId="{EC27D311-1E88-47D7-A0F3-19555B48D97B}" type="presParOf" srcId="{2014BF0B-53E2-47D4-9F22-FCACDA52321B}" destId="{93DF79E7-4657-405C-887F-5C1B42F92FE1}" srcOrd="10" destOrd="0" presId="urn:microsoft.com/office/officeart/2005/8/layout/process4"/>
    <dgm:cxn modelId="{B1C5609E-439F-4153-A2CF-EE8D840A3877}" type="presParOf" srcId="{93DF79E7-4657-405C-887F-5C1B42F92FE1}" destId="{F190C4F4-ECE2-45CF-978F-C09D496CC6BF}" srcOrd="0" destOrd="0" presId="urn:microsoft.com/office/officeart/2005/8/layout/process4"/>
    <dgm:cxn modelId="{E81F2E69-BB4D-47AE-9297-D5B765DB4953}" type="presParOf" srcId="{2014BF0B-53E2-47D4-9F22-FCACDA52321B}" destId="{847E13AB-563B-493F-83DF-799702AC3991}" srcOrd="11" destOrd="0" presId="urn:microsoft.com/office/officeart/2005/8/layout/process4"/>
    <dgm:cxn modelId="{EE981B80-E5B2-42D5-B0ED-898170904C1C}" type="presParOf" srcId="{2014BF0B-53E2-47D4-9F22-FCACDA52321B}" destId="{2D0BF1E1-3BB7-4805-BBA3-65ED69C2418C}" srcOrd="12" destOrd="0" presId="urn:microsoft.com/office/officeart/2005/8/layout/process4"/>
    <dgm:cxn modelId="{5C465035-AD23-4619-9BEA-D3CAA91170AF}" type="presParOf" srcId="{2D0BF1E1-3BB7-4805-BBA3-65ED69C2418C}" destId="{EC829BE0-E2B9-4A69-8BEF-05A051E36DE8}" srcOrd="0" destOrd="0" presId="urn:microsoft.com/office/officeart/2005/8/layout/process4"/>
    <dgm:cxn modelId="{C2986132-8A5A-429D-A6FD-E82248FC19D1}" type="presParOf" srcId="{2014BF0B-53E2-47D4-9F22-FCACDA52321B}" destId="{AA6301F8-FC50-4D94-A9D3-F0DA569C549A}" srcOrd="13" destOrd="0" presId="urn:microsoft.com/office/officeart/2005/8/layout/process4"/>
    <dgm:cxn modelId="{D08EF6E4-CE32-442A-A027-FDCE91F9814A}" type="presParOf" srcId="{2014BF0B-53E2-47D4-9F22-FCACDA52321B}" destId="{E0F8989D-AF8F-4794-92C8-098BE66E3856}" srcOrd="14" destOrd="0" presId="urn:microsoft.com/office/officeart/2005/8/layout/process4"/>
    <dgm:cxn modelId="{0B799D88-2BF1-40CC-8958-02983F75CCE1}" type="presParOf" srcId="{E0F8989D-AF8F-4794-92C8-098BE66E3856}" destId="{29FCDD00-BFB5-4324-B6F6-80B3F28197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4DE20-1A56-41CC-903B-A3C2C0E3BEF8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06D143-E929-42EF-82E7-6AEA4714D179}">
      <dgm:prSet/>
      <dgm:spPr/>
      <dgm:t>
        <a:bodyPr/>
        <a:lstStyle/>
        <a:p>
          <a:r>
            <a:rPr lang="en-US" dirty="0"/>
            <a:t>OAuth2 defines four roles:</a:t>
          </a:r>
        </a:p>
      </dgm:t>
    </dgm:pt>
    <dgm:pt modelId="{5D0D7B5D-0E4A-4EB0-9729-D0E02859623A}" type="parTrans" cxnId="{5F510724-463D-433E-B940-43632D6C884F}">
      <dgm:prSet/>
      <dgm:spPr/>
      <dgm:t>
        <a:bodyPr/>
        <a:lstStyle/>
        <a:p>
          <a:endParaRPr lang="en-US"/>
        </a:p>
      </dgm:t>
    </dgm:pt>
    <dgm:pt modelId="{9E6EA93A-8709-48E6-8FD3-13C1169ECBB2}" type="sibTrans" cxnId="{5F510724-463D-433E-B940-43632D6C884F}">
      <dgm:prSet/>
      <dgm:spPr/>
      <dgm:t>
        <a:bodyPr/>
        <a:lstStyle/>
        <a:p>
          <a:endParaRPr lang="en-US"/>
        </a:p>
      </dgm:t>
    </dgm:pt>
    <dgm:pt modelId="{8AB07901-95FE-4854-A295-181F4B36E34E}">
      <dgm:prSet/>
      <dgm:spPr/>
      <dgm:t>
        <a:bodyPr/>
        <a:lstStyle/>
        <a:p>
          <a:r>
            <a:rPr lang="en-US" b="1" dirty="0"/>
            <a:t>Resource Owner:</a:t>
          </a:r>
          <a:endParaRPr lang="en-US" dirty="0"/>
        </a:p>
      </dgm:t>
    </dgm:pt>
    <dgm:pt modelId="{946915F3-72C9-4AFF-8267-4FE66FAD6A29}" type="parTrans" cxnId="{CA6C0C50-166C-4AB2-B742-1E7E0F80D0F1}">
      <dgm:prSet/>
      <dgm:spPr/>
      <dgm:t>
        <a:bodyPr/>
        <a:lstStyle/>
        <a:p>
          <a:endParaRPr lang="en-US"/>
        </a:p>
      </dgm:t>
    </dgm:pt>
    <dgm:pt modelId="{B8F88D4D-4F91-4FDD-BDB9-61F2CFEA7763}" type="sibTrans" cxnId="{CA6C0C50-166C-4AB2-B742-1E7E0F80D0F1}">
      <dgm:prSet/>
      <dgm:spPr/>
      <dgm:t>
        <a:bodyPr/>
        <a:lstStyle/>
        <a:p>
          <a:endParaRPr lang="en-US"/>
        </a:p>
      </dgm:t>
    </dgm:pt>
    <dgm:pt modelId="{23D82F91-4020-4072-ACDA-7A4139109350}">
      <dgm:prSet/>
      <dgm:spPr/>
      <dgm:t>
        <a:bodyPr/>
        <a:lstStyle/>
        <a:p>
          <a:r>
            <a:rPr lang="en-US"/>
            <a:t>The User of Application</a:t>
          </a:r>
        </a:p>
      </dgm:t>
    </dgm:pt>
    <dgm:pt modelId="{33065FA1-2B78-4911-91E5-415DEC72171D}" type="parTrans" cxnId="{B98C5488-193D-4DF5-BAA9-1672EF0480F9}">
      <dgm:prSet/>
      <dgm:spPr/>
      <dgm:t>
        <a:bodyPr/>
        <a:lstStyle/>
        <a:p>
          <a:endParaRPr lang="en-US"/>
        </a:p>
      </dgm:t>
    </dgm:pt>
    <dgm:pt modelId="{3951FE3F-6D41-4278-9312-97B33105DC8B}" type="sibTrans" cxnId="{B98C5488-193D-4DF5-BAA9-1672EF0480F9}">
      <dgm:prSet/>
      <dgm:spPr/>
      <dgm:t>
        <a:bodyPr/>
        <a:lstStyle/>
        <a:p>
          <a:endParaRPr lang="en-US"/>
        </a:p>
      </dgm:t>
    </dgm:pt>
    <dgm:pt modelId="{9FE670D0-8E87-48CB-B385-FCF956B12A1E}">
      <dgm:prSet/>
      <dgm:spPr/>
      <dgm:t>
        <a:bodyPr/>
        <a:lstStyle/>
        <a:p>
          <a:r>
            <a:rPr lang="en-US"/>
            <a:t>Authorizes the system to access his account</a:t>
          </a:r>
        </a:p>
      </dgm:t>
    </dgm:pt>
    <dgm:pt modelId="{11B927F3-F2CA-47D8-A1FB-F00F69A9094D}" type="parTrans" cxnId="{98D0671D-1ED5-447C-83BD-0BB76FB277AC}">
      <dgm:prSet/>
      <dgm:spPr/>
      <dgm:t>
        <a:bodyPr/>
        <a:lstStyle/>
        <a:p>
          <a:endParaRPr lang="en-US"/>
        </a:p>
      </dgm:t>
    </dgm:pt>
    <dgm:pt modelId="{E1AB8090-E7B7-4E21-BA95-EAE2FE5678BE}" type="sibTrans" cxnId="{98D0671D-1ED5-447C-83BD-0BB76FB277AC}">
      <dgm:prSet/>
      <dgm:spPr/>
      <dgm:t>
        <a:bodyPr/>
        <a:lstStyle/>
        <a:p>
          <a:endParaRPr lang="en-US"/>
        </a:p>
      </dgm:t>
    </dgm:pt>
    <dgm:pt modelId="{8B9FDD52-90BC-4FEC-8D09-0250A4A954D7}">
      <dgm:prSet/>
      <dgm:spPr/>
      <dgm:t>
        <a:bodyPr/>
        <a:lstStyle/>
        <a:p>
          <a:r>
            <a:rPr lang="en-US"/>
            <a:t>Access is limited to the authorization scope granted by Resource Owner</a:t>
          </a:r>
        </a:p>
      </dgm:t>
    </dgm:pt>
    <dgm:pt modelId="{58AD0A0B-E800-4D2E-A1B8-3D2660ED2A4A}" type="parTrans" cxnId="{EE573A28-7050-4124-AEF1-C78D0E4D3EA5}">
      <dgm:prSet/>
      <dgm:spPr/>
      <dgm:t>
        <a:bodyPr/>
        <a:lstStyle/>
        <a:p>
          <a:endParaRPr lang="en-US"/>
        </a:p>
      </dgm:t>
    </dgm:pt>
    <dgm:pt modelId="{67124EA3-3E78-4537-B1C4-2BA9449F28A9}" type="sibTrans" cxnId="{EE573A28-7050-4124-AEF1-C78D0E4D3EA5}">
      <dgm:prSet/>
      <dgm:spPr/>
      <dgm:t>
        <a:bodyPr/>
        <a:lstStyle/>
        <a:p>
          <a:endParaRPr lang="en-US"/>
        </a:p>
      </dgm:t>
    </dgm:pt>
    <dgm:pt modelId="{1DCB7B9C-53D2-4AD0-93E0-61E6740A6800}">
      <dgm:prSet/>
      <dgm:spPr/>
      <dgm:t>
        <a:bodyPr/>
        <a:lstStyle/>
        <a:p>
          <a:r>
            <a:rPr lang="en-US" b="1"/>
            <a:t>Client</a:t>
          </a:r>
          <a:endParaRPr lang="en-US"/>
        </a:p>
      </dgm:t>
    </dgm:pt>
    <dgm:pt modelId="{AED00F34-FBB9-4077-A9D4-64A1E0FE736F}" type="parTrans" cxnId="{CF30E3AB-5BD9-4FBA-9C5C-A9DC039CD1F9}">
      <dgm:prSet/>
      <dgm:spPr/>
      <dgm:t>
        <a:bodyPr/>
        <a:lstStyle/>
        <a:p>
          <a:endParaRPr lang="en-US"/>
        </a:p>
      </dgm:t>
    </dgm:pt>
    <dgm:pt modelId="{46630687-7B5D-4715-8C08-522AF68A3FB6}" type="sibTrans" cxnId="{CF30E3AB-5BD9-4FBA-9C5C-A9DC039CD1F9}">
      <dgm:prSet/>
      <dgm:spPr/>
      <dgm:t>
        <a:bodyPr/>
        <a:lstStyle/>
        <a:p>
          <a:endParaRPr lang="en-US"/>
        </a:p>
      </dgm:t>
    </dgm:pt>
    <dgm:pt modelId="{CE839992-5EA7-4C19-8C15-D7C091E6BE0D}">
      <dgm:prSet/>
      <dgm:spPr/>
      <dgm:t>
        <a:bodyPr/>
        <a:lstStyle/>
        <a:p>
          <a:r>
            <a:rPr lang="en-US" dirty="0"/>
            <a:t>The third-party application.</a:t>
          </a:r>
        </a:p>
      </dgm:t>
    </dgm:pt>
    <dgm:pt modelId="{856BFED0-B22E-4A61-A20E-AD7383731AD9}" type="parTrans" cxnId="{0A2A6734-5B50-48A9-9A01-4B67014EFFDE}">
      <dgm:prSet/>
      <dgm:spPr/>
      <dgm:t>
        <a:bodyPr/>
        <a:lstStyle/>
        <a:p>
          <a:endParaRPr lang="en-US"/>
        </a:p>
      </dgm:t>
    </dgm:pt>
    <dgm:pt modelId="{DEF29942-A3F2-4190-86D4-8121538E444F}" type="sibTrans" cxnId="{0A2A6734-5B50-48A9-9A01-4B67014EFFDE}">
      <dgm:prSet/>
      <dgm:spPr/>
      <dgm:t>
        <a:bodyPr/>
        <a:lstStyle/>
        <a:p>
          <a:endParaRPr lang="en-US"/>
        </a:p>
      </dgm:t>
    </dgm:pt>
    <dgm:pt modelId="{9BE6BFB8-4E88-4427-8BC9-45B01C5CFB6A}">
      <dgm:prSet/>
      <dgm:spPr/>
      <dgm:t>
        <a:bodyPr/>
        <a:lstStyle/>
        <a:p>
          <a:r>
            <a:rPr lang="en-US" b="1"/>
            <a:t>Resource  Server</a:t>
          </a:r>
          <a:endParaRPr lang="en-US"/>
        </a:p>
      </dgm:t>
    </dgm:pt>
    <dgm:pt modelId="{B2E055D6-5E03-4917-9EDB-8E960BBAC1D9}" type="parTrans" cxnId="{715600E4-A228-4AFA-AD16-630849540C4C}">
      <dgm:prSet/>
      <dgm:spPr/>
      <dgm:t>
        <a:bodyPr/>
        <a:lstStyle/>
        <a:p>
          <a:endParaRPr lang="en-US"/>
        </a:p>
      </dgm:t>
    </dgm:pt>
    <dgm:pt modelId="{900922CB-7298-4FA9-946C-C110DBDF9E9B}" type="sibTrans" cxnId="{715600E4-A228-4AFA-AD16-630849540C4C}">
      <dgm:prSet/>
      <dgm:spPr/>
      <dgm:t>
        <a:bodyPr/>
        <a:lstStyle/>
        <a:p>
          <a:endParaRPr lang="en-US"/>
        </a:p>
      </dgm:t>
    </dgm:pt>
    <dgm:pt modelId="{FB37559B-E481-41E3-B37E-3553D679439C}">
      <dgm:prSet/>
      <dgm:spPr/>
      <dgm:t>
        <a:bodyPr/>
        <a:lstStyle/>
        <a:p>
          <a:r>
            <a:rPr lang="en-US"/>
            <a:t>The API</a:t>
          </a:r>
        </a:p>
      </dgm:t>
    </dgm:pt>
    <dgm:pt modelId="{7E40F257-7402-47F4-A7AD-5E47D22350BC}" type="parTrans" cxnId="{963F3C84-8735-4738-AD72-E21006EA5C64}">
      <dgm:prSet/>
      <dgm:spPr/>
      <dgm:t>
        <a:bodyPr/>
        <a:lstStyle/>
        <a:p>
          <a:endParaRPr lang="en-US"/>
        </a:p>
      </dgm:t>
    </dgm:pt>
    <dgm:pt modelId="{8FF92971-02A2-41DA-8416-FA2E3B099706}" type="sibTrans" cxnId="{963F3C84-8735-4738-AD72-E21006EA5C64}">
      <dgm:prSet/>
      <dgm:spPr/>
      <dgm:t>
        <a:bodyPr/>
        <a:lstStyle/>
        <a:p>
          <a:endParaRPr lang="en-US"/>
        </a:p>
      </dgm:t>
    </dgm:pt>
    <dgm:pt modelId="{5BFFA78F-8B28-4736-A5A4-F3E14F5143D1}">
      <dgm:prSet/>
      <dgm:spPr/>
      <dgm:t>
        <a:bodyPr/>
        <a:lstStyle/>
        <a:p>
          <a:r>
            <a:rPr lang="en-US"/>
            <a:t>Hosts the protected user accounts</a:t>
          </a:r>
        </a:p>
      </dgm:t>
    </dgm:pt>
    <dgm:pt modelId="{326998C2-BEAE-4064-AF80-6886066B8527}" type="parTrans" cxnId="{EDCFDE13-E121-4937-8D36-8593E3A63216}">
      <dgm:prSet/>
      <dgm:spPr/>
      <dgm:t>
        <a:bodyPr/>
        <a:lstStyle/>
        <a:p>
          <a:endParaRPr lang="en-US"/>
        </a:p>
      </dgm:t>
    </dgm:pt>
    <dgm:pt modelId="{70EB04DB-D2E0-4753-A03B-ED2EABCF8E18}" type="sibTrans" cxnId="{EDCFDE13-E121-4937-8D36-8593E3A63216}">
      <dgm:prSet/>
      <dgm:spPr/>
      <dgm:t>
        <a:bodyPr/>
        <a:lstStyle/>
        <a:p>
          <a:endParaRPr lang="en-US"/>
        </a:p>
      </dgm:t>
    </dgm:pt>
    <dgm:pt modelId="{90540575-D13A-427E-B70D-BB58FA027DA5}">
      <dgm:prSet/>
      <dgm:spPr/>
      <dgm:t>
        <a:bodyPr/>
        <a:lstStyle/>
        <a:p>
          <a:r>
            <a:rPr lang="en-US" b="1"/>
            <a:t>Authorization Server</a:t>
          </a:r>
          <a:endParaRPr lang="en-US"/>
        </a:p>
      </dgm:t>
    </dgm:pt>
    <dgm:pt modelId="{27CE348D-62BC-4D65-B24B-CF961A6941F4}" type="parTrans" cxnId="{3C54AEDA-0B3D-402A-B9AB-07B5CCB1BA1D}">
      <dgm:prSet/>
      <dgm:spPr/>
      <dgm:t>
        <a:bodyPr/>
        <a:lstStyle/>
        <a:p>
          <a:endParaRPr lang="en-US"/>
        </a:p>
      </dgm:t>
    </dgm:pt>
    <dgm:pt modelId="{978E3F53-D5FA-473E-923F-89428750AB5F}" type="sibTrans" cxnId="{3C54AEDA-0B3D-402A-B9AB-07B5CCB1BA1D}">
      <dgm:prSet/>
      <dgm:spPr/>
      <dgm:t>
        <a:bodyPr/>
        <a:lstStyle/>
        <a:p>
          <a:endParaRPr lang="en-US"/>
        </a:p>
      </dgm:t>
    </dgm:pt>
    <dgm:pt modelId="{BB36C850-E239-4397-921D-C33D1320F63A}">
      <dgm:prSet/>
      <dgm:spPr/>
      <dgm:t>
        <a:bodyPr/>
        <a:lstStyle/>
        <a:p>
          <a:r>
            <a:rPr lang="en-US"/>
            <a:t>Verifies the user identity</a:t>
          </a:r>
        </a:p>
      </dgm:t>
    </dgm:pt>
    <dgm:pt modelId="{7A839210-8114-4470-8B42-D0FBBFD7AA15}" type="parTrans" cxnId="{10EDC5BF-8770-4028-8184-10BB04568B04}">
      <dgm:prSet/>
      <dgm:spPr/>
      <dgm:t>
        <a:bodyPr/>
        <a:lstStyle/>
        <a:p>
          <a:endParaRPr lang="en-US"/>
        </a:p>
      </dgm:t>
    </dgm:pt>
    <dgm:pt modelId="{A5A7BD64-D32E-47EA-A1D1-7CA28BECE2D5}" type="sibTrans" cxnId="{10EDC5BF-8770-4028-8184-10BB04568B04}">
      <dgm:prSet/>
      <dgm:spPr/>
      <dgm:t>
        <a:bodyPr/>
        <a:lstStyle/>
        <a:p>
          <a:endParaRPr lang="en-US"/>
        </a:p>
      </dgm:t>
    </dgm:pt>
    <dgm:pt modelId="{DA2F0F3B-5C33-4E3D-B7AA-67D26BEA5649}">
      <dgm:prSet/>
      <dgm:spPr/>
      <dgm:t>
        <a:bodyPr/>
        <a:lstStyle/>
        <a:p>
          <a:r>
            <a:rPr lang="en-US"/>
            <a:t>Often same as the API Server</a:t>
          </a:r>
        </a:p>
      </dgm:t>
    </dgm:pt>
    <dgm:pt modelId="{68BF9511-9668-4B6F-B44A-28A757202D8C}" type="parTrans" cxnId="{E103355C-40E0-417F-B9E8-4DD9067205AC}">
      <dgm:prSet/>
      <dgm:spPr/>
      <dgm:t>
        <a:bodyPr/>
        <a:lstStyle/>
        <a:p>
          <a:endParaRPr lang="en-US"/>
        </a:p>
      </dgm:t>
    </dgm:pt>
    <dgm:pt modelId="{148D25B9-7DCC-4DE7-A43F-E329B5EC8329}" type="sibTrans" cxnId="{E103355C-40E0-417F-B9E8-4DD9067205AC}">
      <dgm:prSet/>
      <dgm:spPr/>
      <dgm:t>
        <a:bodyPr/>
        <a:lstStyle/>
        <a:p>
          <a:endParaRPr lang="en-US"/>
        </a:p>
      </dgm:t>
    </dgm:pt>
    <dgm:pt modelId="{E3D54522-A570-4882-8B1A-E5FD94748B44}" type="pres">
      <dgm:prSet presAssocID="{63A4DE20-1A56-41CC-903B-A3C2C0E3BEF8}" presName="linear" presStyleCnt="0">
        <dgm:presLayoutVars>
          <dgm:dir/>
          <dgm:animLvl val="lvl"/>
          <dgm:resizeHandles val="exact"/>
        </dgm:presLayoutVars>
      </dgm:prSet>
      <dgm:spPr/>
    </dgm:pt>
    <dgm:pt modelId="{8D449EC4-C4C3-42A9-A570-3BC6C907EBEA}" type="pres">
      <dgm:prSet presAssocID="{2906D143-E929-42EF-82E7-6AEA4714D179}" presName="parentLin" presStyleCnt="0"/>
      <dgm:spPr/>
    </dgm:pt>
    <dgm:pt modelId="{7E26B0FF-7912-4F68-9B64-F5DEB2CEEC8E}" type="pres">
      <dgm:prSet presAssocID="{2906D143-E929-42EF-82E7-6AEA4714D179}" presName="parentLeftMargin" presStyleLbl="node1" presStyleIdx="0" presStyleCnt="1"/>
      <dgm:spPr/>
    </dgm:pt>
    <dgm:pt modelId="{74BE0FDE-10A1-4F3A-B8D0-F97EA46FBB82}" type="pres">
      <dgm:prSet presAssocID="{2906D143-E929-42EF-82E7-6AEA4714D17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4CCC6B-05BB-4D10-9046-B40072B7B723}" type="pres">
      <dgm:prSet presAssocID="{2906D143-E929-42EF-82E7-6AEA4714D179}" presName="negativeSpace" presStyleCnt="0"/>
      <dgm:spPr/>
    </dgm:pt>
    <dgm:pt modelId="{AE985071-2A8A-460D-88A7-ADE6D5865043}" type="pres">
      <dgm:prSet presAssocID="{2906D143-E929-42EF-82E7-6AEA4714D17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DCFDE13-E121-4937-8D36-8593E3A63216}" srcId="{9BE6BFB8-4E88-4427-8BC9-45B01C5CFB6A}" destId="{5BFFA78F-8B28-4736-A5A4-F3E14F5143D1}" srcOrd="1" destOrd="0" parTransId="{326998C2-BEAE-4064-AF80-6886066B8527}" sibTransId="{70EB04DB-D2E0-4753-A03B-ED2EABCF8E18}"/>
    <dgm:cxn modelId="{98D0671D-1ED5-447C-83BD-0BB76FB277AC}" srcId="{8AB07901-95FE-4854-A295-181F4B36E34E}" destId="{9FE670D0-8E87-48CB-B385-FCF956B12A1E}" srcOrd="1" destOrd="0" parTransId="{11B927F3-F2CA-47D8-A1FB-F00F69A9094D}" sibTransId="{E1AB8090-E7B7-4E21-BA95-EAE2FE5678BE}"/>
    <dgm:cxn modelId="{5F510724-463D-433E-B940-43632D6C884F}" srcId="{63A4DE20-1A56-41CC-903B-A3C2C0E3BEF8}" destId="{2906D143-E929-42EF-82E7-6AEA4714D179}" srcOrd="0" destOrd="0" parTransId="{5D0D7B5D-0E4A-4EB0-9729-D0E02859623A}" sibTransId="{9E6EA93A-8709-48E6-8FD3-13C1169ECBB2}"/>
    <dgm:cxn modelId="{EE573A28-7050-4124-AEF1-C78D0E4D3EA5}" srcId="{8AB07901-95FE-4854-A295-181F4B36E34E}" destId="{8B9FDD52-90BC-4FEC-8D09-0250A4A954D7}" srcOrd="2" destOrd="0" parTransId="{58AD0A0B-E800-4D2E-A1B8-3D2660ED2A4A}" sibTransId="{67124EA3-3E78-4537-B1C4-2BA9449F28A9}"/>
    <dgm:cxn modelId="{305CFD2E-42FE-43FC-815D-573F8DDD67BB}" type="presOf" srcId="{2906D143-E929-42EF-82E7-6AEA4714D179}" destId="{74BE0FDE-10A1-4F3A-B8D0-F97EA46FBB82}" srcOrd="1" destOrd="0" presId="urn:microsoft.com/office/officeart/2005/8/layout/list1"/>
    <dgm:cxn modelId="{0A2A6734-5B50-48A9-9A01-4B67014EFFDE}" srcId="{1DCB7B9C-53D2-4AD0-93E0-61E6740A6800}" destId="{CE839992-5EA7-4C19-8C15-D7C091E6BE0D}" srcOrd="0" destOrd="0" parTransId="{856BFED0-B22E-4A61-A20E-AD7383731AD9}" sibTransId="{DEF29942-A3F2-4190-86D4-8121538E444F}"/>
    <dgm:cxn modelId="{011A9F39-4925-4779-B18F-E4627EFF7718}" type="presOf" srcId="{DA2F0F3B-5C33-4E3D-B7AA-67D26BEA5649}" destId="{AE985071-2A8A-460D-88A7-ADE6D5865043}" srcOrd="0" destOrd="11" presId="urn:microsoft.com/office/officeart/2005/8/layout/list1"/>
    <dgm:cxn modelId="{E103355C-40E0-417F-B9E8-4DD9067205AC}" srcId="{90540575-D13A-427E-B70D-BB58FA027DA5}" destId="{DA2F0F3B-5C33-4E3D-B7AA-67D26BEA5649}" srcOrd="1" destOrd="0" parTransId="{68BF9511-9668-4B6F-B44A-28A757202D8C}" sibTransId="{148D25B9-7DCC-4DE7-A43F-E329B5EC8329}"/>
    <dgm:cxn modelId="{ADBCAB44-8BF4-4A97-BFE5-439962AC7A37}" type="presOf" srcId="{FB37559B-E481-41E3-B37E-3553D679439C}" destId="{AE985071-2A8A-460D-88A7-ADE6D5865043}" srcOrd="0" destOrd="7" presId="urn:microsoft.com/office/officeart/2005/8/layout/list1"/>
    <dgm:cxn modelId="{BFE98B6A-2E88-4303-A962-06999BAEDA63}" type="presOf" srcId="{5BFFA78F-8B28-4736-A5A4-F3E14F5143D1}" destId="{AE985071-2A8A-460D-88A7-ADE6D5865043}" srcOrd="0" destOrd="8" presId="urn:microsoft.com/office/officeart/2005/8/layout/list1"/>
    <dgm:cxn modelId="{CA6C0C50-166C-4AB2-B742-1E7E0F80D0F1}" srcId="{2906D143-E929-42EF-82E7-6AEA4714D179}" destId="{8AB07901-95FE-4854-A295-181F4B36E34E}" srcOrd="0" destOrd="0" parTransId="{946915F3-72C9-4AFF-8267-4FE66FAD6A29}" sibTransId="{B8F88D4D-4F91-4FDD-BDB9-61F2CFEA7763}"/>
    <dgm:cxn modelId="{B1EF1D52-0831-4426-8E4A-933219F54A78}" type="presOf" srcId="{23D82F91-4020-4072-ACDA-7A4139109350}" destId="{AE985071-2A8A-460D-88A7-ADE6D5865043}" srcOrd="0" destOrd="1" presId="urn:microsoft.com/office/officeart/2005/8/layout/list1"/>
    <dgm:cxn modelId="{75004877-1262-4D90-8B6D-3CF346771476}" type="presOf" srcId="{CE839992-5EA7-4C19-8C15-D7C091E6BE0D}" destId="{AE985071-2A8A-460D-88A7-ADE6D5865043}" srcOrd="0" destOrd="5" presId="urn:microsoft.com/office/officeart/2005/8/layout/list1"/>
    <dgm:cxn modelId="{963F3C84-8735-4738-AD72-E21006EA5C64}" srcId="{9BE6BFB8-4E88-4427-8BC9-45B01C5CFB6A}" destId="{FB37559B-E481-41E3-B37E-3553D679439C}" srcOrd="0" destOrd="0" parTransId="{7E40F257-7402-47F4-A7AD-5E47D22350BC}" sibTransId="{8FF92971-02A2-41DA-8416-FA2E3B099706}"/>
    <dgm:cxn modelId="{B98C5488-193D-4DF5-BAA9-1672EF0480F9}" srcId="{8AB07901-95FE-4854-A295-181F4B36E34E}" destId="{23D82F91-4020-4072-ACDA-7A4139109350}" srcOrd="0" destOrd="0" parTransId="{33065FA1-2B78-4911-91E5-415DEC72171D}" sibTransId="{3951FE3F-6D41-4278-9312-97B33105DC8B}"/>
    <dgm:cxn modelId="{2330B695-765E-412D-92BE-FB969396088E}" type="presOf" srcId="{8B9FDD52-90BC-4FEC-8D09-0250A4A954D7}" destId="{AE985071-2A8A-460D-88A7-ADE6D5865043}" srcOrd="0" destOrd="3" presId="urn:microsoft.com/office/officeart/2005/8/layout/list1"/>
    <dgm:cxn modelId="{5437859B-48E4-4216-B376-931E6B2B32F2}" type="presOf" srcId="{1DCB7B9C-53D2-4AD0-93E0-61E6740A6800}" destId="{AE985071-2A8A-460D-88A7-ADE6D5865043}" srcOrd="0" destOrd="4" presId="urn:microsoft.com/office/officeart/2005/8/layout/list1"/>
    <dgm:cxn modelId="{0AB2FBA9-33CA-40EB-9095-BF1F1F82865E}" type="presOf" srcId="{8AB07901-95FE-4854-A295-181F4B36E34E}" destId="{AE985071-2A8A-460D-88A7-ADE6D5865043}" srcOrd="0" destOrd="0" presId="urn:microsoft.com/office/officeart/2005/8/layout/list1"/>
    <dgm:cxn modelId="{CF30E3AB-5BD9-4FBA-9C5C-A9DC039CD1F9}" srcId="{2906D143-E929-42EF-82E7-6AEA4714D179}" destId="{1DCB7B9C-53D2-4AD0-93E0-61E6740A6800}" srcOrd="1" destOrd="0" parTransId="{AED00F34-FBB9-4077-A9D4-64A1E0FE736F}" sibTransId="{46630687-7B5D-4715-8C08-522AF68A3FB6}"/>
    <dgm:cxn modelId="{AA263FB8-CD9E-4FDF-8128-D5B6A5820468}" type="presOf" srcId="{BB36C850-E239-4397-921D-C33D1320F63A}" destId="{AE985071-2A8A-460D-88A7-ADE6D5865043}" srcOrd="0" destOrd="10" presId="urn:microsoft.com/office/officeart/2005/8/layout/list1"/>
    <dgm:cxn modelId="{10EDC5BF-8770-4028-8184-10BB04568B04}" srcId="{90540575-D13A-427E-B70D-BB58FA027DA5}" destId="{BB36C850-E239-4397-921D-C33D1320F63A}" srcOrd="0" destOrd="0" parTransId="{7A839210-8114-4470-8B42-D0FBBFD7AA15}" sibTransId="{A5A7BD64-D32E-47EA-A1D1-7CA28BECE2D5}"/>
    <dgm:cxn modelId="{B6C998C8-DF2D-4189-B303-40CCDB76E0FB}" type="presOf" srcId="{63A4DE20-1A56-41CC-903B-A3C2C0E3BEF8}" destId="{E3D54522-A570-4882-8B1A-E5FD94748B44}" srcOrd="0" destOrd="0" presId="urn:microsoft.com/office/officeart/2005/8/layout/list1"/>
    <dgm:cxn modelId="{AB80F0D8-7BEC-4F3F-B45C-F826FD2A89B1}" type="presOf" srcId="{9FE670D0-8E87-48CB-B385-FCF956B12A1E}" destId="{AE985071-2A8A-460D-88A7-ADE6D5865043}" srcOrd="0" destOrd="2" presId="urn:microsoft.com/office/officeart/2005/8/layout/list1"/>
    <dgm:cxn modelId="{3C54AEDA-0B3D-402A-B9AB-07B5CCB1BA1D}" srcId="{2906D143-E929-42EF-82E7-6AEA4714D179}" destId="{90540575-D13A-427E-B70D-BB58FA027DA5}" srcOrd="3" destOrd="0" parTransId="{27CE348D-62BC-4D65-B24B-CF961A6941F4}" sibTransId="{978E3F53-D5FA-473E-923F-89428750AB5F}"/>
    <dgm:cxn modelId="{4DE8B7DE-299D-4568-91E9-E9D4AFBBC9C6}" type="presOf" srcId="{2906D143-E929-42EF-82E7-6AEA4714D179}" destId="{7E26B0FF-7912-4F68-9B64-F5DEB2CEEC8E}" srcOrd="0" destOrd="0" presId="urn:microsoft.com/office/officeart/2005/8/layout/list1"/>
    <dgm:cxn modelId="{715600E4-A228-4AFA-AD16-630849540C4C}" srcId="{2906D143-E929-42EF-82E7-6AEA4714D179}" destId="{9BE6BFB8-4E88-4427-8BC9-45B01C5CFB6A}" srcOrd="2" destOrd="0" parTransId="{B2E055D6-5E03-4917-9EDB-8E960BBAC1D9}" sibTransId="{900922CB-7298-4FA9-946C-C110DBDF9E9B}"/>
    <dgm:cxn modelId="{7BEA51F2-F104-4B8F-A1B8-33037D0E68EF}" type="presOf" srcId="{90540575-D13A-427E-B70D-BB58FA027DA5}" destId="{AE985071-2A8A-460D-88A7-ADE6D5865043}" srcOrd="0" destOrd="9" presId="urn:microsoft.com/office/officeart/2005/8/layout/list1"/>
    <dgm:cxn modelId="{6EA0C3F8-305B-4BEE-BA44-F47D8F189FBC}" type="presOf" srcId="{9BE6BFB8-4E88-4427-8BC9-45B01C5CFB6A}" destId="{AE985071-2A8A-460D-88A7-ADE6D5865043}" srcOrd="0" destOrd="6" presId="urn:microsoft.com/office/officeart/2005/8/layout/list1"/>
    <dgm:cxn modelId="{00FD8F56-19A4-4088-BD7D-E6240D0788C6}" type="presParOf" srcId="{E3D54522-A570-4882-8B1A-E5FD94748B44}" destId="{8D449EC4-C4C3-42A9-A570-3BC6C907EBEA}" srcOrd="0" destOrd="0" presId="urn:microsoft.com/office/officeart/2005/8/layout/list1"/>
    <dgm:cxn modelId="{99C26738-BE21-44D7-8D07-DE8DF5DA904F}" type="presParOf" srcId="{8D449EC4-C4C3-42A9-A570-3BC6C907EBEA}" destId="{7E26B0FF-7912-4F68-9B64-F5DEB2CEEC8E}" srcOrd="0" destOrd="0" presId="urn:microsoft.com/office/officeart/2005/8/layout/list1"/>
    <dgm:cxn modelId="{A31C1248-C3C4-4519-9403-7EC7B18E1CB1}" type="presParOf" srcId="{8D449EC4-C4C3-42A9-A570-3BC6C907EBEA}" destId="{74BE0FDE-10A1-4F3A-B8D0-F97EA46FBB82}" srcOrd="1" destOrd="0" presId="urn:microsoft.com/office/officeart/2005/8/layout/list1"/>
    <dgm:cxn modelId="{E569C98C-01B5-4A1B-9750-6519D6280814}" type="presParOf" srcId="{E3D54522-A570-4882-8B1A-E5FD94748B44}" destId="{914CCC6B-05BB-4D10-9046-B40072B7B723}" srcOrd="1" destOrd="0" presId="urn:microsoft.com/office/officeart/2005/8/layout/list1"/>
    <dgm:cxn modelId="{6E555572-4189-4B27-9A72-B3E5030E16EC}" type="presParOf" srcId="{E3D54522-A570-4882-8B1A-E5FD94748B44}" destId="{AE985071-2A8A-460D-88A7-ADE6D586504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5FE4B7-B419-42AC-AF8B-AD9EBF2C5621}" type="doc">
      <dgm:prSet loTypeId="urn:microsoft.com/office/officeart/2005/8/layout/process4" loCatId="list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45876EA-24F5-4CDD-86B3-59C6AEAABFD3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authorization to access service resources from the </a:t>
          </a:r>
          <a:r>
            <a:rPr lang="en-US" i="1" dirty="0"/>
            <a:t>user</a:t>
          </a:r>
          <a:endParaRPr lang="en-US" dirty="0"/>
        </a:p>
      </dgm:t>
    </dgm:pt>
    <dgm:pt modelId="{9739BA69-E916-4EA7-AD08-918676271A20}" type="parTrans" cxnId="{947AE0B2-F31F-4CC2-AA92-D6C160B283B3}">
      <dgm:prSet/>
      <dgm:spPr/>
      <dgm:t>
        <a:bodyPr/>
        <a:lstStyle/>
        <a:p>
          <a:endParaRPr lang="en-US"/>
        </a:p>
      </dgm:t>
    </dgm:pt>
    <dgm:pt modelId="{005C10C9-F01D-4397-ACAC-8596997062AF}" type="sibTrans" cxnId="{947AE0B2-F31F-4CC2-AA92-D6C160B283B3}">
      <dgm:prSet/>
      <dgm:spPr/>
      <dgm:t>
        <a:bodyPr/>
        <a:lstStyle/>
        <a:p>
          <a:endParaRPr lang="en-US"/>
        </a:p>
      </dgm:t>
    </dgm:pt>
    <dgm:pt modelId="{A37908A8-7D3F-4C74-9AF0-3B3612282A70}">
      <dgm:prSet/>
      <dgm:spPr/>
      <dgm:t>
        <a:bodyPr/>
        <a:lstStyle/>
        <a:p>
          <a:r>
            <a:rPr lang="en-US" dirty="0"/>
            <a:t>If the </a:t>
          </a:r>
          <a:r>
            <a:rPr lang="en-US" i="1" dirty="0"/>
            <a:t>user</a:t>
          </a:r>
          <a:r>
            <a:rPr lang="en-US" dirty="0"/>
            <a:t> authorized the request, the </a:t>
          </a:r>
          <a:r>
            <a:rPr lang="en-US" i="1" dirty="0"/>
            <a:t>application</a:t>
          </a:r>
          <a:r>
            <a:rPr lang="en-US" dirty="0"/>
            <a:t> receives an authorization grant</a:t>
          </a:r>
        </a:p>
      </dgm:t>
    </dgm:pt>
    <dgm:pt modelId="{D98E7D5E-85ED-4C9E-A24F-FC9BEA18B83E}" type="parTrans" cxnId="{04646E67-D64F-46B1-8A47-3FEC4C25A6E1}">
      <dgm:prSet/>
      <dgm:spPr/>
      <dgm:t>
        <a:bodyPr/>
        <a:lstStyle/>
        <a:p>
          <a:endParaRPr lang="en-US"/>
        </a:p>
      </dgm:t>
    </dgm:pt>
    <dgm:pt modelId="{364F6206-3654-45D7-BBE6-2E9DB33EB722}" type="sibTrans" cxnId="{04646E67-D64F-46B1-8A47-3FEC4C25A6E1}">
      <dgm:prSet/>
      <dgm:spPr/>
      <dgm:t>
        <a:bodyPr/>
        <a:lstStyle/>
        <a:p>
          <a:endParaRPr lang="en-US"/>
        </a:p>
      </dgm:t>
    </dgm:pt>
    <dgm:pt modelId="{416B81BC-48B2-45C1-96F9-1764959F27C1}">
      <dgm:prSet/>
      <dgm:spPr/>
      <dgm:t>
        <a:bodyPr/>
        <a:lstStyle/>
        <a:p>
          <a:r>
            <a:rPr lang="en-US" dirty="0"/>
            <a:t>The </a:t>
          </a:r>
          <a:r>
            <a:rPr lang="en-US" i="1" dirty="0"/>
            <a:t>application</a:t>
          </a:r>
          <a:r>
            <a:rPr lang="en-US" dirty="0"/>
            <a:t> requests an access token from the </a:t>
          </a:r>
          <a:r>
            <a:rPr lang="en-US" i="1" dirty="0"/>
            <a:t>authorization server</a:t>
          </a:r>
          <a:r>
            <a:rPr lang="en-US" dirty="0"/>
            <a:t> (API) by presenting authentication of its own identity, and the authorization grant</a:t>
          </a:r>
        </a:p>
      </dgm:t>
    </dgm:pt>
    <dgm:pt modelId="{82CE467F-E90F-41B4-A637-5B8944077CC8}" type="parTrans" cxnId="{D6773213-C22A-47FA-866E-3CF4FB379FFD}">
      <dgm:prSet/>
      <dgm:spPr/>
      <dgm:t>
        <a:bodyPr/>
        <a:lstStyle/>
        <a:p>
          <a:endParaRPr lang="en-US"/>
        </a:p>
      </dgm:t>
    </dgm:pt>
    <dgm:pt modelId="{836E9408-DABD-4CA8-89AA-20E03B4ED0BE}" type="sibTrans" cxnId="{D6773213-C22A-47FA-866E-3CF4FB379FFD}">
      <dgm:prSet/>
      <dgm:spPr/>
      <dgm:t>
        <a:bodyPr/>
        <a:lstStyle/>
        <a:p>
          <a:endParaRPr lang="en-US"/>
        </a:p>
      </dgm:t>
    </dgm:pt>
    <dgm:pt modelId="{F12CE79E-1ED8-43C6-A9FB-0ADA57451996}">
      <dgm:prSet/>
      <dgm:spPr/>
      <dgm:t>
        <a:bodyPr/>
        <a:lstStyle/>
        <a:p>
          <a:r>
            <a:rPr lang="en-US"/>
            <a:t>If the application identity is authenticated and the authorization grant is valid, the </a:t>
          </a:r>
          <a:r>
            <a:rPr lang="en-US" i="1"/>
            <a:t>authorization server</a:t>
          </a:r>
          <a:r>
            <a:rPr lang="en-US"/>
            <a:t> (API) issues an access token to the application. Authorization is complete.</a:t>
          </a:r>
        </a:p>
      </dgm:t>
    </dgm:pt>
    <dgm:pt modelId="{F9212F81-DEC2-4847-A996-B3FAA265F903}" type="parTrans" cxnId="{68731241-D77A-4E6F-B499-F68B3E946DF4}">
      <dgm:prSet/>
      <dgm:spPr/>
      <dgm:t>
        <a:bodyPr/>
        <a:lstStyle/>
        <a:p>
          <a:endParaRPr lang="en-US"/>
        </a:p>
      </dgm:t>
    </dgm:pt>
    <dgm:pt modelId="{83E763BB-64B3-4B11-A617-B8CBB8776FBA}" type="sibTrans" cxnId="{68731241-D77A-4E6F-B499-F68B3E946DF4}">
      <dgm:prSet/>
      <dgm:spPr/>
      <dgm:t>
        <a:bodyPr/>
        <a:lstStyle/>
        <a:p>
          <a:endParaRPr lang="en-US"/>
        </a:p>
      </dgm:t>
    </dgm:pt>
    <dgm:pt modelId="{1E7A88E5-56A0-42AB-B764-EC87F9DFFE69}">
      <dgm:prSet/>
      <dgm:spPr/>
      <dgm:t>
        <a:bodyPr/>
        <a:lstStyle/>
        <a:p>
          <a:r>
            <a:rPr lang="en-US"/>
            <a:t>The </a:t>
          </a:r>
          <a:r>
            <a:rPr lang="en-US" i="1"/>
            <a:t>application</a:t>
          </a:r>
          <a:r>
            <a:rPr lang="en-US"/>
            <a:t> requests the resource from the </a:t>
          </a:r>
          <a:r>
            <a:rPr lang="en-US" i="1"/>
            <a:t>resource server</a:t>
          </a:r>
          <a:r>
            <a:rPr lang="en-US"/>
            <a:t> (API) and presents the access token for authentication</a:t>
          </a:r>
        </a:p>
      </dgm:t>
    </dgm:pt>
    <dgm:pt modelId="{AE57A444-6662-49D6-AE7F-3E4C13298795}" type="parTrans" cxnId="{758D1332-6431-40F3-80F6-6D9324AECAAF}">
      <dgm:prSet/>
      <dgm:spPr/>
      <dgm:t>
        <a:bodyPr/>
        <a:lstStyle/>
        <a:p>
          <a:endParaRPr lang="en-US"/>
        </a:p>
      </dgm:t>
    </dgm:pt>
    <dgm:pt modelId="{1F372A52-9B2C-416B-89E3-6B3E833E86FC}" type="sibTrans" cxnId="{758D1332-6431-40F3-80F6-6D9324AECAAF}">
      <dgm:prSet/>
      <dgm:spPr/>
      <dgm:t>
        <a:bodyPr/>
        <a:lstStyle/>
        <a:p>
          <a:endParaRPr lang="en-US"/>
        </a:p>
      </dgm:t>
    </dgm:pt>
    <dgm:pt modelId="{11D26637-5CD4-4A5F-AF11-F88FA0A95388}">
      <dgm:prSet/>
      <dgm:spPr/>
      <dgm:t>
        <a:bodyPr/>
        <a:lstStyle/>
        <a:p>
          <a:r>
            <a:rPr lang="en-US"/>
            <a:t>If the access token is valid, the </a:t>
          </a:r>
          <a:r>
            <a:rPr lang="en-US" i="1"/>
            <a:t>resource server</a:t>
          </a:r>
          <a:r>
            <a:rPr lang="en-US"/>
            <a:t> (API) serves the resource to the </a:t>
          </a:r>
          <a:r>
            <a:rPr lang="en-US" i="1"/>
            <a:t>application</a:t>
          </a:r>
          <a:endParaRPr lang="en-US"/>
        </a:p>
      </dgm:t>
    </dgm:pt>
    <dgm:pt modelId="{CB367351-53DC-4A3E-AC42-B492F661666A}" type="parTrans" cxnId="{B0ECC63F-DBBC-409E-BF80-B9C9704254D0}">
      <dgm:prSet/>
      <dgm:spPr/>
      <dgm:t>
        <a:bodyPr/>
        <a:lstStyle/>
        <a:p>
          <a:endParaRPr lang="en-US"/>
        </a:p>
      </dgm:t>
    </dgm:pt>
    <dgm:pt modelId="{1C4E15FF-1E98-4E93-8007-685F92003CEF}" type="sibTrans" cxnId="{B0ECC63F-DBBC-409E-BF80-B9C9704254D0}">
      <dgm:prSet/>
      <dgm:spPr/>
      <dgm:t>
        <a:bodyPr/>
        <a:lstStyle/>
        <a:p>
          <a:endParaRPr lang="en-US"/>
        </a:p>
      </dgm:t>
    </dgm:pt>
    <dgm:pt modelId="{2014BF0B-53E2-47D4-9F22-FCACDA52321B}" type="pres">
      <dgm:prSet presAssocID="{695FE4B7-B419-42AC-AF8B-AD9EBF2C5621}" presName="Name0" presStyleCnt="0">
        <dgm:presLayoutVars>
          <dgm:dir/>
          <dgm:animLvl val="lvl"/>
          <dgm:resizeHandles val="exact"/>
        </dgm:presLayoutVars>
      </dgm:prSet>
      <dgm:spPr/>
    </dgm:pt>
    <dgm:pt modelId="{C1160510-878B-4B39-89EA-C6E58D66F338}" type="pres">
      <dgm:prSet presAssocID="{11D26637-5CD4-4A5F-AF11-F88FA0A95388}" presName="boxAndChildren" presStyleCnt="0"/>
      <dgm:spPr/>
    </dgm:pt>
    <dgm:pt modelId="{22172A9D-2FAE-46BD-859C-D4F093F44FF0}" type="pres">
      <dgm:prSet presAssocID="{11D26637-5CD4-4A5F-AF11-F88FA0A95388}" presName="parentTextBox" presStyleLbl="node1" presStyleIdx="0" presStyleCnt="6"/>
      <dgm:spPr/>
    </dgm:pt>
    <dgm:pt modelId="{0B2A5697-7AAA-426A-A7B7-FB416DEC3678}" type="pres">
      <dgm:prSet presAssocID="{1F372A52-9B2C-416B-89E3-6B3E833E86FC}" presName="sp" presStyleCnt="0"/>
      <dgm:spPr/>
    </dgm:pt>
    <dgm:pt modelId="{4D833457-49D8-4C95-9890-A510C9010A27}" type="pres">
      <dgm:prSet presAssocID="{1E7A88E5-56A0-42AB-B764-EC87F9DFFE69}" presName="arrowAndChildren" presStyleCnt="0"/>
      <dgm:spPr/>
    </dgm:pt>
    <dgm:pt modelId="{562D147A-CCFC-47FE-8BBD-CC6C8EE6305F}" type="pres">
      <dgm:prSet presAssocID="{1E7A88E5-56A0-42AB-B764-EC87F9DFFE69}" presName="parentTextArrow" presStyleLbl="node1" presStyleIdx="1" presStyleCnt="6"/>
      <dgm:spPr/>
    </dgm:pt>
    <dgm:pt modelId="{AE9A9F52-20DF-452F-9C9D-A17B6106EEF4}" type="pres">
      <dgm:prSet presAssocID="{83E763BB-64B3-4B11-A617-B8CBB8776FBA}" presName="sp" presStyleCnt="0"/>
      <dgm:spPr/>
    </dgm:pt>
    <dgm:pt modelId="{26748077-FB4C-4269-8B93-08F79B2FC59F}" type="pres">
      <dgm:prSet presAssocID="{F12CE79E-1ED8-43C6-A9FB-0ADA57451996}" presName="arrowAndChildren" presStyleCnt="0"/>
      <dgm:spPr/>
    </dgm:pt>
    <dgm:pt modelId="{43EDF362-4EB4-4BE8-9DEF-93D1F95BFDDE}" type="pres">
      <dgm:prSet presAssocID="{F12CE79E-1ED8-43C6-A9FB-0ADA57451996}" presName="parentTextArrow" presStyleLbl="node1" presStyleIdx="2" presStyleCnt="6"/>
      <dgm:spPr/>
    </dgm:pt>
    <dgm:pt modelId="{661E05C8-DDEB-47EC-AB33-91E8C241BAE0}" type="pres">
      <dgm:prSet presAssocID="{836E9408-DABD-4CA8-89AA-20E03B4ED0BE}" presName="sp" presStyleCnt="0"/>
      <dgm:spPr/>
    </dgm:pt>
    <dgm:pt modelId="{7088A988-2D0C-4B12-99B7-ABCB505D9E73}" type="pres">
      <dgm:prSet presAssocID="{416B81BC-48B2-45C1-96F9-1764959F27C1}" presName="arrowAndChildren" presStyleCnt="0"/>
      <dgm:spPr/>
    </dgm:pt>
    <dgm:pt modelId="{72DDE6B8-0B3B-4F53-A0D0-5D7D245BD68E}" type="pres">
      <dgm:prSet presAssocID="{416B81BC-48B2-45C1-96F9-1764959F27C1}" presName="parentTextArrow" presStyleLbl="node1" presStyleIdx="3" presStyleCnt="6"/>
      <dgm:spPr/>
    </dgm:pt>
    <dgm:pt modelId="{7792CE01-6E67-47AB-B957-26B3616719CE}" type="pres">
      <dgm:prSet presAssocID="{364F6206-3654-45D7-BBE6-2E9DB33EB722}" presName="sp" presStyleCnt="0"/>
      <dgm:spPr/>
    </dgm:pt>
    <dgm:pt modelId="{BA85A03C-710A-4E0D-846B-53F1027F0747}" type="pres">
      <dgm:prSet presAssocID="{A37908A8-7D3F-4C74-9AF0-3B3612282A70}" presName="arrowAndChildren" presStyleCnt="0"/>
      <dgm:spPr/>
    </dgm:pt>
    <dgm:pt modelId="{873A8B5B-F61C-423D-9BFE-76499A9383B9}" type="pres">
      <dgm:prSet presAssocID="{A37908A8-7D3F-4C74-9AF0-3B3612282A70}" presName="parentTextArrow" presStyleLbl="node1" presStyleIdx="4" presStyleCnt="6"/>
      <dgm:spPr/>
    </dgm:pt>
    <dgm:pt modelId="{AA6301F8-FC50-4D94-A9D3-F0DA569C549A}" type="pres">
      <dgm:prSet presAssocID="{005C10C9-F01D-4397-ACAC-8596997062AF}" presName="sp" presStyleCnt="0"/>
      <dgm:spPr/>
    </dgm:pt>
    <dgm:pt modelId="{E0F8989D-AF8F-4794-92C8-098BE66E3856}" type="pres">
      <dgm:prSet presAssocID="{E45876EA-24F5-4CDD-86B3-59C6AEAABFD3}" presName="arrowAndChildren" presStyleCnt="0"/>
      <dgm:spPr/>
    </dgm:pt>
    <dgm:pt modelId="{29FCDD00-BFB5-4324-B6F6-80B3F2819764}" type="pres">
      <dgm:prSet presAssocID="{E45876EA-24F5-4CDD-86B3-59C6AEAABFD3}" presName="parentTextArrow" presStyleLbl="node1" presStyleIdx="5" presStyleCnt="6"/>
      <dgm:spPr/>
    </dgm:pt>
  </dgm:ptLst>
  <dgm:cxnLst>
    <dgm:cxn modelId="{D6773213-C22A-47FA-866E-3CF4FB379FFD}" srcId="{695FE4B7-B419-42AC-AF8B-AD9EBF2C5621}" destId="{416B81BC-48B2-45C1-96F9-1764959F27C1}" srcOrd="2" destOrd="0" parTransId="{82CE467F-E90F-41B4-A637-5B8944077CC8}" sibTransId="{836E9408-DABD-4CA8-89AA-20E03B4ED0BE}"/>
    <dgm:cxn modelId="{758D1332-6431-40F3-80F6-6D9324AECAAF}" srcId="{695FE4B7-B419-42AC-AF8B-AD9EBF2C5621}" destId="{1E7A88E5-56A0-42AB-B764-EC87F9DFFE69}" srcOrd="4" destOrd="0" parTransId="{AE57A444-6662-49D6-AE7F-3E4C13298795}" sibTransId="{1F372A52-9B2C-416B-89E3-6B3E833E86FC}"/>
    <dgm:cxn modelId="{B0ECC63F-DBBC-409E-BF80-B9C9704254D0}" srcId="{695FE4B7-B419-42AC-AF8B-AD9EBF2C5621}" destId="{11D26637-5CD4-4A5F-AF11-F88FA0A95388}" srcOrd="5" destOrd="0" parTransId="{CB367351-53DC-4A3E-AC42-B492F661666A}" sibTransId="{1C4E15FF-1E98-4E93-8007-685F92003CEF}"/>
    <dgm:cxn modelId="{11B2EB40-FA3B-4505-B339-5F69096C8395}" type="presOf" srcId="{E45876EA-24F5-4CDD-86B3-59C6AEAABFD3}" destId="{29FCDD00-BFB5-4324-B6F6-80B3F2819764}" srcOrd="0" destOrd="0" presId="urn:microsoft.com/office/officeart/2005/8/layout/process4"/>
    <dgm:cxn modelId="{68731241-D77A-4E6F-B499-F68B3E946DF4}" srcId="{695FE4B7-B419-42AC-AF8B-AD9EBF2C5621}" destId="{F12CE79E-1ED8-43C6-A9FB-0ADA57451996}" srcOrd="3" destOrd="0" parTransId="{F9212F81-DEC2-4847-A996-B3FAA265F903}" sibTransId="{83E763BB-64B3-4B11-A617-B8CBB8776FBA}"/>
    <dgm:cxn modelId="{58487E44-BCE9-4140-BCD3-7BE5335F6F52}" type="presOf" srcId="{A37908A8-7D3F-4C74-9AF0-3B3612282A70}" destId="{873A8B5B-F61C-423D-9BFE-76499A9383B9}" srcOrd="0" destOrd="0" presId="urn:microsoft.com/office/officeart/2005/8/layout/process4"/>
    <dgm:cxn modelId="{04646E67-D64F-46B1-8A47-3FEC4C25A6E1}" srcId="{695FE4B7-B419-42AC-AF8B-AD9EBF2C5621}" destId="{A37908A8-7D3F-4C74-9AF0-3B3612282A70}" srcOrd="1" destOrd="0" parTransId="{D98E7D5E-85ED-4C9E-A24F-FC9BEA18B83E}" sibTransId="{364F6206-3654-45D7-BBE6-2E9DB33EB722}"/>
    <dgm:cxn modelId="{9FB6A36E-4441-4C83-AA63-7D047468978D}" type="presOf" srcId="{416B81BC-48B2-45C1-96F9-1764959F27C1}" destId="{72DDE6B8-0B3B-4F53-A0D0-5D7D245BD68E}" srcOrd="0" destOrd="0" presId="urn:microsoft.com/office/officeart/2005/8/layout/process4"/>
    <dgm:cxn modelId="{1CFF0F89-8807-4F59-A5DF-0E8515823490}" type="presOf" srcId="{1E7A88E5-56A0-42AB-B764-EC87F9DFFE69}" destId="{562D147A-CCFC-47FE-8BBD-CC6C8EE6305F}" srcOrd="0" destOrd="0" presId="urn:microsoft.com/office/officeart/2005/8/layout/process4"/>
    <dgm:cxn modelId="{8438749D-4220-405E-9C08-10BE331EC882}" type="presOf" srcId="{11D26637-5CD4-4A5F-AF11-F88FA0A95388}" destId="{22172A9D-2FAE-46BD-859C-D4F093F44FF0}" srcOrd="0" destOrd="0" presId="urn:microsoft.com/office/officeart/2005/8/layout/process4"/>
    <dgm:cxn modelId="{947AE0B2-F31F-4CC2-AA92-D6C160B283B3}" srcId="{695FE4B7-B419-42AC-AF8B-AD9EBF2C5621}" destId="{E45876EA-24F5-4CDD-86B3-59C6AEAABFD3}" srcOrd="0" destOrd="0" parTransId="{9739BA69-E916-4EA7-AD08-918676271A20}" sibTransId="{005C10C9-F01D-4397-ACAC-8596997062AF}"/>
    <dgm:cxn modelId="{543FC4BE-3354-4634-B213-2F5D99C6B196}" type="presOf" srcId="{695FE4B7-B419-42AC-AF8B-AD9EBF2C5621}" destId="{2014BF0B-53E2-47D4-9F22-FCACDA52321B}" srcOrd="0" destOrd="0" presId="urn:microsoft.com/office/officeart/2005/8/layout/process4"/>
    <dgm:cxn modelId="{1D1B30F6-E414-494D-99D0-4DAC2418B836}" type="presOf" srcId="{F12CE79E-1ED8-43C6-A9FB-0ADA57451996}" destId="{43EDF362-4EB4-4BE8-9DEF-93D1F95BFDDE}" srcOrd="0" destOrd="0" presId="urn:microsoft.com/office/officeart/2005/8/layout/process4"/>
    <dgm:cxn modelId="{5FC2E220-C87C-4225-A34B-C5346693D51D}" type="presParOf" srcId="{2014BF0B-53E2-47D4-9F22-FCACDA52321B}" destId="{C1160510-878B-4B39-89EA-C6E58D66F338}" srcOrd="0" destOrd="0" presId="urn:microsoft.com/office/officeart/2005/8/layout/process4"/>
    <dgm:cxn modelId="{10325BAB-19E7-4FC5-9E08-2568DDA9DA07}" type="presParOf" srcId="{C1160510-878B-4B39-89EA-C6E58D66F338}" destId="{22172A9D-2FAE-46BD-859C-D4F093F44FF0}" srcOrd="0" destOrd="0" presId="urn:microsoft.com/office/officeart/2005/8/layout/process4"/>
    <dgm:cxn modelId="{A786FD0B-5C15-4EC6-906E-AB214C84CAE0}" type="presParOf" srcId="{2014BF0B-53E2-47D4-9F22-FCACDA52321B}" destId="{0B2A5697-7AAA-426A-A7B7-FB416DEC3678}" srcOrd="1" destOrd="0" presId="urn:microsoft.com/office/officeart/2005/8/layout/process4"/>
    <dgm:cxn modelId="{91A8F73C-5046-4D94-90AF-B4EF574E4F48}" type="presParOf" srcId="{2014BF0B-53E2-47D4-9F22-FCACDA52321B}" destId="{4D833457-49D8-4C95-9890-A510C9010A27}" srcOrd="2" destOrd="0" presId="urn:microsoft.com/office/officeart/2005/8/layout/process4"/>
    <dgm:cxn modelId="{A8EAFB7A-D187-4026-A124-98BAC113F5A8}" type="presParOf" srcId="{4D833457-49D8-4C95-9890-A510C9010A27}" destId="{562D147A-CCFC-47FE-8BBD-CC6C8EE6305F}" srcOrd="0" destOrd="0" presId="urn:microsoft.com/office/officeart/2005/8/layout/process4"/>
    <dgm:cxn modelId="{D545F281-C971-484C-A665-57A8A63FA465}" type="presParOf" srcId="{2014BF0B-53E2-47D4-9F22-FCACDA52321B}" destId="{AE9A9F52-20DF-452F-9C9D-A17B6106EEF4}" srcOrd="3" destOrd="0" presId="urn:microsoft.com/office/officeart/2005/8/layout/process4"/>
    <dgm:cxn modelId="{49656937-8472-4A6A-8149-12AFCEC05A8C}" type="presParOf" srcId="{2014BF0B-53E2-47D4-9F22-FCACDA52321B}" destId="{26748077-FB4C-4269-8B93-08F79B2FC59F}" srcOrd="4" destOrd="0" presId="urn:microsoft.com/office/officeart/2005/8/layout/process4"/>
    <dgm:cxn modelId="{32F6B234-FD87-4556-9293-C500FE50D5EE}" type="presParOf" srcId="{26748077-FB4C-4269-8B93-08F79B2FC59F}" destId="{43EDF362-4EB4-4BE8-9DEF-93D1F95BFDDE}" srcOrd="0" destOrd="0" presId="urn:microsoft.com/office/officeart/2005/8/layout/process4"/>
    <dgm:cxn modelId="{9D43A9B0-4B04-49A0-87F1-D09A940F5B91}" type="presParOf" srcId="{2014BF0B-53E2-47D4-9F22-FCACDA52321B}" destId="{661E05C8-DDEB-47EC-AB33-91E8C241BAE0}" srcOrd="5" destOrd="0" presId="urn:microsoft.com/office/officeart/2005/8/layout/process4"/>
    <dgm:cxn modelId="{B6D1AC52-4727-42A5-BC70-8F0A099DD42A}" type="presParOf" srcId="{2014BF0B-53E2-47D4-9F22-FCACDA52321B}" destId="{7088A988-2D0C-4B12-99B7-ABCB505D9E73}" srcOrd="6" destOrd="0" presId="urn:microsoft.com/office/officeart/2005/8/layout/process4"/>
    <dgm:cxn modelId="{2A40937A-F195-4AEC-A9E6-36B2CA6A1803}" type="presParOf" srcId="{7088A988-2D0C-4B12-99B7-ABCB505D9E73}" destId="{72DDE6B8-0B3B-4F53-A0D0-5D7D245BD68E}" srcOrd="0" destOrd="0" presId="urn:microsoft.com/office/officeart/2005/8/layout/process4"/>
    <dgm:cxn modelId="{8D42004D-7819-47D0-8DAA-D590036CF84B}" type="presParOf" srcId="{2014BF0B-53E2-47D4-9F22-FCACDA52321B}" destId="{7792CE01-6E67-47AB-B957-26B3616719CE}" srcOrd="7" destOrd="0" presId="urn:microsoft.com/office/officeart/2005/8/layout/process4"/>
    <dgm:cxn modelId="{6E76505D-76A8-4698-911D-89C31DA21C3A}" type="presParOf" srcId="{2014BF0B-53E2-47D4-9F22-FCACDA52321B}" destId="{BA85A03C-710A-4E0D-846B-53F1027F0747}" srcOrd="8" destOrd="0" presId="urn:microsoft.com/office/officeart/2005/8/layout/process4"/>
    <dgm:cxn modelId="{1A2E8D89-E327-441A-888D-5BF5745F2E32}" type="presParOf" srcId="{BA85A03C-710A-4E0D-846B-53F1027F0747}" destId="{873A8B5B-F61C-423D-9BFE-76499A9383B9}" srcOrd="0" destOrd="0" presId="urn:microsoft.com/office/officeart/2005/8/layout/process4"/>
    <dgm:cxn modelId="{C2986132-8A5A-429D-A6FD-E82248FC19D1}" type="presParOf" srcId="{2014BF0B-53E2-47D4-9F22-FCACDA52321B}" destId="{AA6301F8-FC50-4D94-A9D3-F0DA569C549A}" srcOrd="9" destOrd="0" presId="urn:microsoft.com/office/officeart/2005/8/layout/process4"/>
    <dgm:cxn modelId="{D08EF6E4-CE32-442A-A027-FDCE91F9814A}" type="presParOf" srcId="{2014BF0B-53E2-47D4-9F22-FCACDA52321B}" destId="{E0F8989D-AF8F-4794-92C8-098BE66E3856}" srcOrd="10" destOrd="0" presId="urn:microsoft.com/office/officeart/2005/8/layout/process4"/>
    <dgm:cxn modelId="{0B799D88-2BF1-40CC-8958-02983F75CCE1}" type="presParOf" srcId="{E0F8989D-AF8F-4794-92C8-098BE66E3856}" destId="{29FCDD00-BFB5-4324-B6F6-80B3F28197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F6440F-F1A8-4EF8-A622-4891EEF3D9A1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64252B0-CA5B-4BD8-A198-022A3EB17FBC}">
      <dgm:prSet/>
      <dgm:spPr/>
      <dgm:t>
        <a:bodyPr/>
        <a:lstStyle/>
        <a:p>
          <a:r>
            <a:rPr lang="en-US" dirty="0"/>
            <a:t>Web-server apps - Authorization Code</a:t>
          </a:r>
        </a:p>
      </dgm:t>
    </dgm:pt>
    <dgm:pt modelId="{B4EB0A98-EFE2-416C-96C1-0FCA5C28655D}" type="parTrans" cxnId="{3D5F0B7A-760A-4FF3-9433-E03B8E488C28}">
      <dgm:prSet/>
      <dgm:spPr/>
      <dgm:t>
        <a:bodyPr/>
        <a:lstStyle/>
        <a:p>
          <a:endParaRPr lang="en-US"/>
        </a:p>
      </dgm:t>
    </dgm:pt>
    <dgm:pt modelId="{833A9AD5-7039-4534-AFCE-B64C6FEE3515}" type="sibTrans" cxnId="{3D5F0B7A-760A-4FF3-9433-E03B8E488C28}">
      <dgm:prSet/>
      <dgm:spPr/>
      <dgm:t>
        <a:bodyPr/>
        <a:lstStyle/>
        <a:p>
          <a:endParaRPr lang="en-US"/>
        </a:p>
      </dgm:t>
    </dgm:pt>
    <dgm:pt modelId="{4B8B38A7-41B1-43D3-8032-F3B033937645}">
      <dgm:prSet/>
      <dgm:spPr/>
      <dgm:t>
        <a:bodyPr/>
        <a:lstStyle/>
        <a:p>
          <a:r>
            <a:rPr lang="en-US" dirty="0"/>
            <a:t>Browser-based apps - Implicit </a:t>
          </a:r>
        </a:p>
      </dgm:t>
    </dgm:pt>
    <dgm:pt modelId="{CA6E9943-626B-412D-9B44-5D46AD47D4F1}" type="parTrans" cxnId="{771098DC-D10C-4C02-81EA-E28BD9685F0C}">
      <dgm:prSet/>
      <dgm:spPr/>
      <dgm:t>
        <a:bodyPr/>
        <a:lstStyle/>
        <a:p>
          <a:endParaRPr lang="en-US"/>
        </a:p>
      </dgm:t>
    </dgm:pt>
    <dgm:pt modelId="{05EE8B3E-EA1F-4A4D-86C6-B55ABDCFE7BF}" type="sibTrans" cxnId="{771098DC-D10C-4C02-81EA-E28BD9685F0C}">
      <dgm:prSet/>
      <dgm:spPr/>
      <dgm:t>
        <a:bodyPr/>
        <a:lstStyle/>
        <a:p>
          <a:endParaRPr lang="en-US"/>
        </a:p>
      </dgm:t>
    </dgm:pt>
    <dgm:pt modelId="{A2042403-4D1E-4D45-B5F4-175C270C9E1B}">
      <dgm:prSet/>
      <dgm:spPr/>
      <dgm:t>
        <a:bodyPr/>
        <a:lstStyle/>
        <a:p>
          <a:r>
            <a:rPr lang="en-US"/>
            <a:t>Username/password access - Resource Owner Password Credentials</a:t>
          </a:r>
        </a:p>
      </dgm:t>
    </dgm:pt>
    <dgm:pt modelId="{04E04BF8-10CF-4892-8BCE-A6501892F115}" type="parTrans" cxnId="{6FA8973A-FA88-4FC2-9DE9-43881640B9BD}">
      <dgm:prSet/>
      <dgm:spPr/>
      <dgm:t>
        <a:bodyPr/>
        <a:lstStyle/>
        <a:p>
          <a:endParaRPr lang="en-US"/>
        </a:p>
      </dgm:t>
    </dgm:pt>
    <dgm:pt modelId="{F54E664F-0746-4206-A64F-83BF41FFC43F}" type="sibTrans" cxnId="{6FA8973A-FA88-4FC2-9DE9-43881640B9BD}">
      <dgm:prSet/>
      <dgm:spPr/>
      <dgm:t>
        <a:bodyPr/>
        <a:lstStyle/>
        <a:p>
          <a:endParaRPr lang="en-US"/>
        </a:p>
      </dgm:t>
    </dgm:pt>
    <dgm:pt modelId="{536742EA-D322-47CD-B73A-89EA7696E329}">
      <dgm:prSet/>
      <dgm:spPr/>
      <dgm:t>
        <a:bodyPr/>
        <a:lstStyle/>
        <a:p>
          <a:r>
            <a:rPr lang="en-US" dirty="0"/>
            <a:t>Application access - Client Credentials</a:t>
          </a:r>
        </a:p>
      </dgm:t>
    </dgm:pt>
    <dgm:pt modelId="{BB2F2122-3927-4D98-9781-8E83288FAEE2}" type="parTrans" cxnId="{6118399B-4182-402C-B7A5-863F8A79E067}">
      <dgm:prSet/>
      <dgm:spPr/>
      <dgm:t>
        <a:bodyPr/>
        <a:lstStyle/>
        <a:p>
          <a:endParaRPr lang="en-US"/>
        </a:p>
      </dgm:t>
    </dgm:pt>
    <dgm:pt modelId="{121F4340-AEF8-44F2-9479-167B27984B04}" type="sibTrans" cxnId="{6118399B-4182-402C-B7A5-863F8A79E067}">
      <dgm:prSet/>
      <dgm:spPr/>
      <dgm:t>
        <a:bodyPr/>
        <a:lstStyle/>
        <a:p>
          <a:endParaRPr lang="en-US"/>
        </a:p>
      </dgm:t>
    </dgm:pt>
    <dgm:pt modelId="{4CE2D9E3-E8FA-4319-83A5-8F8BDD45FC57}">
      <dgm:prSet/>
      <dgm:spPr/>
      <dgm:t>
        <a:bodyPr/>
        <a:lstStyle/>
        <a:p>
          <a:r>
            <a:rPr lang="en-US"/>
            <a:t>Mobile apps - Implicit</a:t>
          </a:r>
        </a:p>
      </dgm:t>
    </dgm:pt>
    <dgm:pt modelId="{2F1E065E-D67F-4F80-9A3C-943D6458CE4D}" type="parTrans" cxnId="{E0C95A28-BE94-4EB5-8C37-9FEC24C2DF78}">
      <dgm:prSet/>
      <dgm:spPr/>
      <dgm:t>
        <a:bodyPr/>
        <a:lstStyle/>
        <a:p>
          <a:endParaRPr lang="en-US"/>
        </a:p>
      </dgm:t>
    </dgm:pt>
    <dgm:pt modelId="{65ECB915-E92B-4ADF-8894-92B7F0AC4C72}" type="sibTrans" cxnId="{E0C95A28-BE94-4EB5-8C37-9FEC24C2DF78}">
      <dgm:prSet/>
      <dgm:spPr/>
      <dgm:t>
        <a:bodyPr/>
        <a:lstStyle/>
        <a:p>
          <a:endParaRPr lang="en-US"/>
        </a:p>
      </dgm:t>
    </dgm:pt>
    <dgm:pt modelId="{C9497A18-F139-4A56-BED3-B753C395C6D3}" type="pres">
      <dgm:prSet presAssocID="{ADF6440F-F1A8-4EF8-A622-4891EEF3D9A1}" presName="Name0" presStyleCnt="0">
        <dgm:presLayoutVars>
          <dgm:chMax val="7"/>
          <dgm:chPref val="7"/>
          <dgm:dir/>
        </dgm:presLayoutVars>
      </dgm:prSet>
      <dgm:spPr/>
    </dgm:pt>
    <dgm:pt modelId="{17914CB6-A6A8-4743-AFA6-2D6672C1FB96}" type="pres">
      <dgm:prSet presAssocID="{ADF6440F-F1A8-4EF8-A622-4891EEF3D9A1}" presName="Name1" presStyleCnt="0"/>
      <dgm:spPr/>
    </dgm:pt>
    <dgm:pt modelId="{2A5FBE2B-A894-41D6-96DC-D1C79DF535D4}" type="pres">
      <dgm:prSet presAssocID="{ADF6440F-F1A8-4EF8-A622-4891EEF3D9A1}" presName="cycle" presStyleCnt="0"/>
      <dgm:spPr/>
    </dgm:pt>
    <dgm:pt modelId="{DFC14422-F80D-4D1E-97A8-28CDC197E242}" type="pres">
      <dgm:prSet presAssocID="{ADF6440F-F1A8-4EF8-A622-4891EEF3D9A1}" presName="srcNode" presStyleLbl="node1" presStyleIdx="0" presStyleCnt="5"/>
      <dgm:spPr/>
    </dgm:pt>
    <dgm:pt modelId="{363F8782-7450-4715-8F64-F5DA98A8ED34}" type="pres">
      <dgm:prSet presAssocID="{ADF6440F-F1A8-4EF8-A622-4891EEF3D9A1}" presName="conn" presStyleLbl="parChTrans1D2" presStyleIdx="0" presStyleCnt="1"/>
      <dgm:spPr/>
    </dgm:pt>
    <dgm:pt modelId="{7ED67731-2335-4741-86C1-92E4B79F84BF}" type="pres">
      <dgm:prSet presAssocID="{ADF6440F-F1A8-4EF8-A622-4891EEF3D9A1}" presName="extraNode" presStyleLbl="node1" presStyleIdx="0" presStyleCnt="5"/>
      <dgm:spPr/>
    </dgm:pt>
    <dgm:pt modelId="{0E2A1318-55F9-478B-AD57-A0FDA0DFB715}" type="pres">
      <dgm:prSet presAssocID="{ADF6440F-F1A8-4EF8-A622-4891EEF3D9A1}" presName="dstNode" presStyleLbl="node1" presStyleIdx="0" presStyleCnt="5"/>
      <dgm:spPr/>
    </dgm:pt>
    <dgm:pt modelId="{69D6B7E0-6AB0-40A5-BD86-66E214CB00AB}" type="pres">
      <dgm:prSet presAssocID="{464252B0-CA5B-4BD8-A198-022A3EB17FBC}" presName="text_1" presStyleLbl="node1" presStyleIdx="0" presStyleCnt="5">
        <dgm:presLayoutVars>
          <dgm:bulletEnabled val="1"/>
        </dgm:presLayoutVars>
      </dgm:prSet>
      <dgm:spPr/>
    </dgm:pt>
    <dgm:pt modelId="{F0DE40FF-E9EE-4EEF-8183-A8EEA30BD5D7}" type="pres">
      <dgm:prSet presAssocID="{464252B0-CA5B-4BD8-A198-022A3EB17FBC}" presName="accent_1" presStyleCnt="0"/>
      <dgm:spPr/>
    </dgm:pt>
    <dgm:pt modelId="{0484A472-B10A-40B9-9261-4AA700A51C2D}" type="pres">
      <dgm:prSet presAssocID="{464252B0-CA5B-4BD8-A198-022A3EB17FBC}" presName="accentRepeatNode" presStyleLbl="solidFgAcc1" presStyleIdx="0" presStyleCnt="5"/>
      <dgm:spPr/>
    </dgm:pt>
    <dgm:pt modelId="{BC2BDE64-EB0A-4F25-8879-D0FEDA47D4AC}" type="pres">
      <dgm:prSet presAssocID="{4B8B38A7-41B1-43D3-8032-F3B033937645}" presName="text_2" presStyleLbl="node1" presStyleIdx="1" presStyleCnt="5">
        <dgm:presLayoutVars>
          <dgm:bulletEnabled val="1"/>
        </dgm:presLayoutVars>
      </dgm:prSet>
      <dgm:spPr/>
    </dgm:pt>
    <dgm:pt modelId="{6EA30086-6424-46BE-BA27-08F2188B1FAC}" type="pres">
      <dgm:prSet presAssocID="{4B8B38A7-41B1-43D3-8032-F3B033937645}" presName="accent_2" presStyleCnt="0"/>
      <dgm:spPr/>
    </dgm:pt>
    <dgm:pt modelId="{10B37463-50FF-4580-B092-EBD2683DD0AD}" type="pres">
      <dgm:prSet presAssocID="{4B8B38A7-41B1-43D3-8032-F3B033937645}" presName="accentRepeatNode" presStyleLbl="solidFgAcc1" presStyleIdx="1" presStyleCnt="5"/>
      <dgm:spPr/>
    </dgm:pt>
    <dgm:pt modelId="{163F9138-3347-4095-B171-A3192B2ACD05}" type="pres">
      <dgm:prSet presAssocID="{A2042403-4D1E-4D45-B5F4-175C270C9E1B}" presName="text_3" presStyleLbl="node1" presStyleIdx="2" presStyleCnt="5">
        <dgm:presLayoutVars>
          <dgm:bulletEnabled val="1"/>
        </dgm:presLayoutVars>
      </dgm:prSet>
      <dgm:spPr/>
    </dgm:pt>
    <dgm:pt modelId="{E339A850-3C32-4058-A759-32E207050D71}" type="pres">
      <dgm:prSet presAssocID="{A2042403-4D1E-4D45-B5F4-175C270C9E1B}" presName="accent_3" presStyleCnt="0"/>
      <dgm:spPr/>
    </dgm:pt>
    <dgm:pt modelId="{8CDD5088-4880-4BE9-8A04-CFF465D976CF}" type="pres">
      <dgm:prSet presAssocID="{A2042403-4D1E-4D45-B5F4-175C270C9E1B}" presName="accentRepeatNode" presStyleLbl="solidFgAcc1" presStyleIdx="2" presStyleCnt="5"/>
      <dgm:spPr/>
    </dgm:pt>
    <dgm:pt modelId="{902F9133-1595-4C47-A0E2-D974C1F4AA24}" type="pres">
      <dgm:prSet presAssocID="{536742EA-D322-47CD-B73A-89EA7696E329}" presName="text_4" presStyleLbl="node1" presStyleIdx="3" presStyleCnt="5">
        <dgm:presLayoutVars>
          <dgm:bulletEnabled val="1"/>
        </dgm:presLayoutVars>
      </dgm:prSet>
      <dgm:spPr/>
    </dgm:pt>
    <dgm:pt modelId="{75A03F7C-3C46-422A-8551-C53307866B71}" type="pres">
      <dgm:prSet presAssocID="{536742EA-D322-47CD-B73A-89EA7696E329}" presName="accent_4" presStyleCnt="0"/>
      <dgm:spPr/>
    </dgm:pt>
    <dgm:pt modelId="{3CD606D0-E252-4517-83A6-FB76765DC5D4}" type="pres">
      <dgm:prSet presAssocID="{536742EA-D322-47CD-B73A-89EA7696E329}" presName="accentRepeatNode" presStyleLbl="solidFgAcc1" presStyleIdx="3" presStyleCnt="5"/>
      <dgm:spPr/>
    </dgm:pt>
    <dgm:pt modelId="{F78BCED2-A6C2-410A-9436-70E47207B244}" type="pres">
      <dgm:prSet presAssocID="{4CE2D9E3-E8FA-4319-83A5-8F8BDD45FC57}" presName="text_5" presStyleLbl="node1" presStyleIdx="4" presStyleCnt="5">
        <dgm:presLayoutVars>
          <dgm:bulletEnabled val="1"/>
        </dgm:presLayoutVars>
      </dgm:prSet>
      <dgm:spPr/>
    </dgm:pt>
    <dgm:pt modelId="{08834AB0-9DB3-45B6-94BA-75F265880C62}" type="pres">
      <dgm:prSet presAssocID="{4CE2D9E3-E8FA-4319-83A5-8F8BDD45FC57}" presName="accent_5" presStyleCnt="0"/>
      <dgm:spPr/>
    </dgm:pt>
    <dgm:pt modelId="{00D2146C-8A6A-47BF-8DDC-351EF0B92C3F}" type="pres">
      <dgm:prSet presAssocID="{4CE2D9E3-E8FA-4319-83A5-8F8BDD45FC57}" presName="accentRepeatNode" presStyleLbl="solidFgAcc1" presStyleIdx="4" presStyleCnt="5"/>
      <dgm:spPr/>
    </dgm:pt>
  </dgm:ptLst>
  <dgm:cxnLst>
    <dgm:cxn modelId="{AD67B400-FD4C-43E4-98D1-01C318B84D97}" type="presOf" srcId="{4CE2D9E3-E8FA-4319-83A5-8F8BDD45FC57}" destId="{F78BCED2-A6C2-410A-9436-70E47207B244}" srcOrd="0" destOrd="0" presId="urn:microsoft.com/office/officeart/2008/layout/VerticalCurvedList"/>
    <dgm:cxn modelId="{3DE50411-27FB-4F46-B5F8-A65B2EBB9B86}" type="presOf" srcId="{464252B0-CA5B-4BD8-A198-022A3EB17FBC}" destId="{69D6B7E0-6AB0-40A5-BD86-66E214CB00AB}" srcOrd="0" destOrd="0" presId="urn:microsoft.com/office/officeart/2008/layout/VerticalCurvedList"/>
    <dgm:cxn modelId="{E0C95A28-BE94-4EB5-8C37-9FEC24C2DF78}" srcId="{ADF6440F-F1A8-4EF8-A622-4891EEF3D9A1}" destId="{4CE2D9E3-E8FA-4319-83A5-8F8BDD45FC57}" srcOrd="4" destOrd="0" parTransId="{2F1E065E-D67F-4F80-9A3C-943D6458CE4D}" sibTransId="{65ECB915-E92B-4ADF-8894-92B7F0AC4C72}"/>
    <dgm:cxn modelId="{72050A2B-B31D-4A0B-A7FE-F4E6A6F5DCDF}" type="presOf" srcId="{833A9AD5-7039-4534-AFCE-B64C6FEE3515}" destId="{363F8782-7450-4715-8F64-F5DA98A8ED34}" srcOrd="0" destOrd="0" presId="urn:microsoft.com/office/officeart/2008/layout/VerticalCurvedList"/>
    <dgm:cxn modelId="{6FA8973A-FA88-4FC2-9DE9-43881640B9BD}" srcId="{ADF6440F-F1A8-4EF8-A622-4891EEF3D9A1}" destId="{A2042403-4D1E-4D45-B5F4-175C270C9E1B}" srcOrd="2" destOrd="0" parTransId="{04E04BF8-10CF-4892-8BCE-A6501892F115}" sibTransId="{F54E664F-0746-4206-A64F-83BF41FFC43F}"/>
    <dgm:cxn modelId="{41680351-B473-4D74-A245-C6B36BB6923A}" type="presOf" srcId="{ADF6440F-F1A8-4EF8-A622-4891EEF3D9A1}" destId="{C9497A18-F139-4A56-BED3-B753C395C6D3}" srcOrd="0" destOrd="0" presId="urn:microsoft.com/office/officeart/2008/layout/VerticalCurvedList"/>
    <dgm:cxn modelId="{3D5F0B7A-760A-4FF3-9433-E03B8E488C28}" srcId="{ADF6440F-F1A8-4EF8-A622-4891EEF3D9A1}" destId="{464252B0-CA5B-4BD8-A198-022A3EB17FBC}" srcOrd="0" destOrd="0" parTransId="{B4EB0A98-EFE2-416C-96C1-0FCA5C28655D}" sibTransId="{833A9AD5-7039-4534-AFCE-B64C6FEE3515}"/>
    <dgm:cxn modelId="{0005BA8E-D2B9-4C33-9CE0-40C3D784934A}" type="presOf" srcId="{4B8B38A7-41B1-43D3-8032-F3B033937645}" destId="{BC2BDE64-EB0A-4F25-8879-D0FEDA47D4AC}" srcOrd="0" destOrd="0" presId="urn:microsoft.com/office/officeart/2008/layout/VerticalCurvedList"/>
    <dgm:cxn modelId="{6118399B-4182-402C-B7A5-863F8A79E067}" srcId="{ADF6440F-F1A8-4EF8-A622-4891EEF3D9A1}" destId="{536742EA-D322-47CD-B73A-89EA7696E329}" srcOrd="3" destOrd="0" parTransId="{BB2F2122-3927-4D98-9781-8E83288FAEE2}" sibTransId="{121F4340-AEF8-44F2-9479-167B27984B04}"/>
    <dgm:cxn modelId="{771098DC-D10C-4C02-81EA-E28BD9685F0C}" srcId="{ADF6440F-F1A8-4EF8-A622-4891EEF3D9A1}" destId="{4B8B38A7-41B1-43D3-8032-F3B033937645}" srcOrd="1" destOrd="0" parTransId="{CA6E9943-626B-412D-9B44-5D46AD47D4F1}" sibTransId="{05EE8B3E-EA1F-4A4D-86C6-B55ABDCFE7BF}"/>
    <dgm:cxn modelId="{1213F8E8-4D9A-45F9-B284-6CE453D3F3AA}" type="presOf" srcId="{A2042403-4D1E-4D45-B5F4-175C270C9E1B}" destId="{163F9138-3347-4095-B171-A3192B2ACD05}" srcOrd="0" destOrd="0" presId="urn:microsoft.com/office/officeart/2008/layout/VerticalCurvedList"/>
    <dgm:cxn modelId="{39B303EA-7F04-4A97-9416-EE726723AAA8}" type="presOf" srcId="{536742EA-D322-47CD-B73A-89EA7696E329}" destId="{902F9133-1595-4C47-A0E2-D974C1F4AA24}" srcOrd="0" destOrd="0" presId="urn:microsoft.com/office/officeart/2008/layout/VerticalCurvedList"/>
    <dgm:cxn modelId="{5A81BFED-AED8-445B-AF14-41DBB0F897B3}" type="presParOf" srcId="{C9497A18-F139-4A56-BED3-B753C395C6D3}" destId="{17914CB6-A6A8-4743-AFA6-2D6672C1FB96}" srcOrd="0" destOrd="0" presId="urn:microsoft.com/office/officeart/2008/layout/VerticalCurvedList"/>
    <dgm:cxn modelId="{3427415B-8A88-4403-B1F0-DB76F90B2CEC}" type="presParOf" srcId="{17914CB6-A6A8-4743-AFA6-2D6672C1FB96}" destId="{2A5FBE2B-A894-41D6-96DC-D1C79DF535D4}" srcOrd="0" destOrd="0" presId="urn:microsoft.com/office/officeart/2008/layout/VerticalCurvedList"/>
    <dgm:cxn modelId="{1BB1A0E1-1657-4481-8C08-962D9250E0EC}" type="presParOf" srcId="{2A5FBE2B-A894-41D6-96DC-D1C79DF535D4}" destId="{DFC14422-F80D-4D1E-97A8-28CDC197E242}" srcOrd="0" destOrd="0" presId="urn:microsoft.com/office/officeart/2008/layout/VerticalCurvedList"/>
    <dgm:cxn modelId="{91419FF0-EF6F-4C62-8E0C-0E23EB2BFBF2}" type="presParOf" srcId="{2A5FBE2B-A894-41D6-96DC-D1C79DF535D4}" destId="{363F8782-7450-4715-8F64-F5DA98A8ED34}" srcOrd="1" destOrd="0" presId="urn:microsoft.com/office/officeart/2008/layout/VerticalCurvedList"/>
    <dgm:cxn modelId="{17DB3B7E-9F44-4ADF-9680-2475AF562AE9}" type="presParOf" srcId="{2A5FBE2B-A894-41D6-96DC-D1C79DF535D4}" destId="{7ED67731-2335-4741-86C1-92E4B79F84BF}" srcOrd="2" destOrd="0" presId="urn:microsoft.com/office/officeart/2008/layout/VerticalCurvedList"/>
    <dgm:cxn modelId="{D091DF8B-2856-45A0-9AF9-9E4BED1370FB}" type="presParOf" srcId="{2A5FBE2B-A894-41D6-96DC-D1C79DF535D4}" destId="{0E2A1318-55F9-478B-AD57-A0FDA0DFB715}" srcOrd="3" destOrd="0" presId="urn:microsoft.com/office/officeart/2008/layout/VerticalCurvedList"/>
    <dgm:cxn modelId="{724EA79B-9E69-4D66-A667-123B132E4D58}" type="presParOf" srcId="{17914CB6-A6A8-4743-AFA6-2D6672C1FB96}" destId="{69D6B7E0-6AB0-40A5-BD86-66E214CB00AB}" srcOrd="1" destOrd="0" presId="urn:microsoft.com/office/officeart/2008/layout/VerticalCurvedList"/>
    <dgm:cxn modelId="{B8EBAF65-6C69-4E7C-91EC-95FAEC8863E8}" type="presParOf" srcId="{17914CB6-A6A8-4743-AFA6-2D6672C1FB96}" destId="{F0DE40FF-E9EE-4EEF-8183-A8EEA30BD5D7}" srcOrd="2" destOrd="0" presId="urn:microsoft.com/office/officeart/2008/layout/VerticalCurvedList"/>
    <dgm:cxn modelId="{DFE4D502-A872-4DD8-BDBD-38169D04CB8C}" type="presParOf" srcId="{F0DE40FF-E9EE-4EEF-8183-A8EEA30BD5D7}" destId="{0484A472-B10A-40B9-9261-4AA700A51C2D}" srcOrd="0" destOrd="0" presId="urn:microsoft.com/office/officeart/2008/layout/VerticalCurvedList"/>
    <dgm:cxn modelId="{EA278040-48D6-4121-B283-97F1C71AEC91}" type="presParOf" srcId="{17914CB6-A6A8-4743-AFA6-2D6672C1FB96}" destId="{BC2BDE64-EB0A-4F25-8879-D0FEDA47D4AC}" srcOrd="3" destOrd="0" presId="urn:microsoft.com/office/officeart/2008/layout/VerticalCurvedList"/>
    <dgm:cxn modelId="{41FE6FB0-5AC7-4F67-A9C2-F3FEAFB51C6E}" type="presParOf" srcId="{17914CB6-A6A8-4743-AFA6-2D6672C1FB96}" destId="{6EA30086-6424-46BE-BA27-08F2188B1FAC}" srcOrd="4" destOrd="0" presId="urn:microsoft.com/office/officeart/2008/layout/VerticalCurvedList"/>
    <dgm:cxn modelId="{566069A5-A19C-4E15-9F49-D073860172B1}" type="presParOf" srcId="{6EA30086-6424-46BE-BA27-08F2188B1FAC}" destId="{10B37463-50FF-4580-B092-EBD2683DD0AD}" srcOrd="0" destOrd="0" presId="urn:microsoft.com/office/officeart/2008/layout/VerticalCurvedList"/>
    <dgm:cxn modelId="{6FD5EAB9-F6AB-4BB8-8F6B-DDF2E01E3E80}" type="presParOf" srcId="{17914CB6-A6A8-4743-AFA6-2D6672C1FB96}" destId="{163F9138-3347-4095-B171-A3192B2ACD05}" srcOrd="5" destOrd="0" presId="urn:microsoft.com/office/officeart/2008/layout/VerticalCurvedList"/>
    <dgm:cxn modelId="{C651E5A0-9CE5-4D6A-83D9-A030806668DD}" type="presParOf" srcId="{17914CB6-A6A8-4743-AFA6-2D6672C1FB96}" destId="{E339A850-3C32-4058-A759-32E207050D71}" srcOrd="6" destOrd="0" presId="urn:microsoft.com/office/officeart/2008/layout/VerticalCurvedList"/>
    <dgm:cxn modelId="{96DFBC8A-C694-411B-B43C-576073EC5CE1}" type="presParOf" srcId="{E339A850-3C32-4058-A759-32E207050D71}" destId="{8CDD5088-4880-4BE9-8A04-CFF465D976CF}" srcOrd="0" destOrd="0" presId="urn:microsoft.com/office/officeart/2008/layout/VerticalCurvedList"/>
    <dgm:cxn modelId="{BC68C76D-5490-4A1F-A0C5-6CC5A468178B}" type="presParOf" srcId="{17914CB6-A6A8-4743-AFA6-2D6672C1FB96}" destId="{902F9133-1595-4C47-A0E2-D974C1F4AA24}" srcOrd="7" destOrd="0" presId="urn:microsoft.com/office/officeart/2008/layout/VerticalCurvedList"/>
    <dgm:cxn modelId="{21D74340-18ED-4B7C-B2FF-6E32B6B1991F}" type="presParOf" srcId="{17914CB6-A6A8-4743-AFA6-2D6672C1FB96}" destId="{75A03F7C-3C46-422A-8551-C53307866B71}" srcOrd="8" destOrd="0" presId="urn:microsoft.com/office/officeart/2008/layout/VerticalCurvedList"/>
    <dgm:cxn modelId="{B5FB3C36-E72A-401A-9AC8-6E7F55BCEE2E}" type="presParOf" srcId="{75A03F7C-3C46-422A-8551-C53307866B71}" destId="{3CD606D0-E252-4517-83A6-FB76765DC5D4}" srcOrd="0" destOrd="0" presId="urn:microsoft.com/office/officeart/2008/layout/VerticalCurvedList"/>
    <dgm:cxn modelId="{D2B112B8-CE38-4C0D-9D76-C1F698DCC385}" type="presParOf" srcId="{17914CB6-A6A8-4743-AFA6-2D6672C1FB96}" destId="{F78BCED2-A6C2-410A-9436-70E47207B244}" srcOrd="9" destOrd="0" presId="urn:microsoft.com/office/officeart/2008/layout/VerticalCurvedList"/>
    <dgm:cxn modelId="{550B97BC-11DD-4663-B5D6-3F8DAA19A55E}" type="presParOf" srcId="{17914CB6-A6A8-4743-AFA6-2D6672C1FB96}" destId="{08834AB0-9DB3-45B6-94BA-75F265880C62}" srcOrd="10" destOrd="0" presId="urn:microsoft.com/office/officeart/2008/layout/VerticalCurvedList"/>
    <dgm:cxn modelId="{76B602E3-DE4D-467D-881C-50ACD2A64257}" type="presParOf" srcId="{08834AB0-9DB3-45B6-94BA-75F265880C62}" destId="{00D2146C-8A6A-47BF-8DDC-351EF0B92C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70C1A-E007-437D-A118-0A0F686B0F98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51764-71B5-40EB-B7FD-CEF82CFA2B90}">
      <dsp:nvSpPr>
        <dsp:cNvPr id="0" name=""/>
        <dsp:cNvSpPr/>
      </dsp:nvSpPr>
      <dsp:spPr>
        <a:xfrm>
          <a:off x="634940" y="433510"/>
          <a:ext cx="7514600" cy="8674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5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User</a:t>
          </a:r>
          <a:r>
            <a:rPr lang="en-US" sz="2200" kern="1200" dirty="0"/>
            <a:t> is a person who want to get access to the protected resource.</a:t>
          </a:r>
        </a:p>
      </dsp:txBody>
      <dsp:txXfrm>
        <a:off x="634940" y="433510"/>
        <a:ext cx="7514600" cy="867472"/>
      </dsp:txXfrm>
    </dsp:sp>
    <dsp:sp modelId="{83D7D233-B110-4A9D-A7A8-A15C12CD8CB6}">
      <dsp:nvSpPr>
        <dsp:cNvPr id="0" name=""/>
        <dsp:cNvSpPr/>
      </dsp:nvSpPr>
      <dsp:spPr>
        <a:xfrm>
          <a:off x="92770" y="325076"/>
          <a:ext cx="1084341" cy="1084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809B2-3F8F-41BA-B8FD-7549F3C15054}">
      <dsp:nvSpPr>
        <dsp:cNvPr id="0" name=""/>
        <dsp:cNvSpPr/>
      </dsp:nvSpPr>
      <dsp:spPr>
        <a:xfrm>
          <a:off x="1132283" y="1734945"/>
          <a:ext cx="7017258" cy="8674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5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Consumer</a:t>
          </a:r>
          <a:r>
            <a:rPr lang="en-US" sz="2200" kern="1200" dirty="0"/>
            <a:t> is the application or website that uses OAuth to access the Service Provider for the User.</a:t>
          </a:r>
        </a:p>
      </dsp:txBody>
      <dsp:txXfrm>
        <a:off x="1132283" y="1734945"/>
        <a:ext cx="7017258" cy="867472"/>
      </dsp:txXfrm>
    </dsp:sp>
    <dsp:sp modelId="{F8B28573-028B-48FD-8D4A-2F73711970C1}">
      <dsp:nvSpPr>
        <dsp:cNvPr id="0" name=""/>
        <dsp:cNvSpPr/>
      </dsp:nvSpPr>
      <dsp:spPr>
        <a:xfrm>
          <a:off x="590112" y="1626511"/>
          <a:ext cx="1084341" cy="1084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BBE13-1799-47C5-8EB8-5CC45E9D116A}">
      <dsp:nvSpPr>
        <dsp:cNvPr id="0" name=""/>
        <dsp:cNvSpPr/>
      </dsp:nvSpPr>
      <dsp:spPr>
        <a:xfrm>
          <a:off x="1132283" y="3036381"/>
          <a:ext cx="7017258" cy="8674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5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Service Provider</a:t>
          </a:r>
          <a:r>
            <a:rPr lang="en-US" sz="2200" kern="1200"/>
            <a:t> is the web application that allows access via OAuth.</a:t>
          </a:r>
        </a:p>
      </dsp:txBody>
      <dsp:txXfrm>
        <a:off x="1132283" y="3036381"/>
        <a:ext cx="7017258" cy="867472"/>
      </dsp:txXfrm>
    </dsp:sp>
    <dsp:sp modelId="{6986C762-D80F-433B-8790-2F4667230172}">
      <dsp:nvSpPr>
        <dsp:cNvPr id="0" name=""/>
        <dsp:cNvSpPr/>
      </dsp:nvSpPr>
      <dsp:spPr>
        <a:xfrm>
          <a:off x="590112" y="2927946"/>
          <a:ext cx="1084341" cy="1084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A1197-408C-4B78-B645-787FBC1DF06D}">
      <dsp:nvSpPr>
        <dsp:cNvPr id="0" name=""/>
        <dsp:cNvSpPr/>
      </dsp:nvSpPr>
      <dsp:spPr>
        <a:xfrm>
          <a:off x="634940" y="4337816"/>
          <a:ext cx="7514600" cy="8674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85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Protected Resource</a:t>
          </a:r>
          <a:r>
            <a:rPr lang="en-US" sz="2200" kern="1200"/>
            <a:t> is the data that the user want to access.</a:t>
          </a:r>
        </a:p>
      </dsp:txBody>
      <dsp:txXfrm>
        <a:off x="634940" y="4337816"/>
        <a:ext cx="7514600" cy="867472"/>
      </dsp:txXfrm>
    </dsp:sp>
    <dsp:sp modelId="{8DF05740-4A84-4A0F-B54E-D794E3AD1E1B}">
      <dsp:nvSpPr>
        <dsp:cNvPr id="0" name=""/>
        <dsp:cNvSpPr/>
      </dsp:nvSpPr>
      <dsp:spPr>
        <a:xfrm>
          <a:off x="92770" y="4229381"/>
          <a:ext cx="1084341" cy="10843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72A9D-2FAE-46BD-859C-D4F093F44FF0}">
      <dsp:nvSpPr>
        <dsp:cNvPr id="0" name=""/>
        <dsp:cNvSpPr/>
      </dsp:nvSpPr>
      <dsp:spPr>
        <a:xfrm>
          <a:off x="0" y="5083892"/>
          <a:ext cx="8458200" cy="476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 access token is valid, the </a:t>
          </a:r>
          <a:r>
            <a:rPr lang="en-US" sz="1100" i="1" kern="1200" dirty="0"/>
            <a:t>resource server</a:t>
          </a:r>
          <a:r>
            <a:rPr lang="en-US" sz="1100" kern="1200" dirty="0"/>
            <a:t> serves the resource to the </a:t>
          </a:r>
          <a:r>
            <a:rPr lang="en-US" sz="1100" i="1" kern="1200" dirty="0"/>
            <a:t>application</a:t>
          </a:r>
          <a:endParaRPr lang="en-US" sz="1100" kern="1200" dirty="0"/>
        </a:p>
      </dsp:txBody>
      <dsp:txXfrm>
        <a:off x="0" y="5083892"/>
        <a:ext cx="8458200" cy="476677"/>
      </dsp:txXfrm>
    </dsp:sp>
    <dsp:sp modelId="{562D147A-CCFC-47FE-8BBD-CC6C8EE6305F}">
      <dsp:nvSpPr>
        <dsp:cNvPr id="0" name=""/>
        <dsp:cNvSpPr/>
      </dsp:nvSpPr>
      <dsp:spPr>
        <a:xfrm rot="10800000">
          <a:off x="0" y="4357912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</a:t>
          </a:r>
          <a:r>
            <a:rPr lang="en-US" sz="1100" i="1" kern="1200" dirty="0"/>
            <a:t>application</a:t>
          </a:r>
          <a:r>
            <a:rPr lang="en-US" sz="1100" kern="1200" dirty="0"/>
            <a:t> requests the resource from the </a:t>
          </a:r>
          <a:r>
            <a:rPr lang="en-US" sz="1100" i="1" kern="1200" dirty="0"/>
            <a:t>resource server</a:t>
          </a:r>
          <a:r>
            <a:rPr lang="en-US" sz="1100" kern="1200" dirty="0"/>
            <a:t> and presents the access token for authentication</a:t>
          </a:r>
        </a:p>
      </dsp:txBody>
      <dsp:txXfrm rot="10800000">
        <a:off x="0" y="4357912"/>
        <a:ext cx="8458200" cy="476366"/>
      </dsp:txXfrm>
    </dsp:sp>
    <dsp:sp modelId="{43EDF362-4EB4-4BE8-9DEF-93D1F95BFDDE}">
      <dsp:nvSpPr>
        <dsp:cNvPr id="0" name=""/>
        <dsp:cNvSpPr/>
      </dsp:nvSpPr>
      <dsp:spPr>
        <a:xfrm rot="10800000">
          <a:off x="0" y="3631931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 application identity is authenticated and the authorization grant is valid, the service provider issues an access token to the application. Authorization is complete.</a:t>
          </a:r>
        </a:p>
      </dsp:txBody>
      <dsp:txXfrm rot="10800000">
        <a:off x="0" y="3631931"/>
        <a:ext cx="8458200" cy="476366"/>
      </dsp:txXfrm>
    </dsp:sp>
    <dsp:sp modelId="{72DDE6B8-0B3B-4F53-A0D0-5D7D245BD68E}">
      <dsp:nvSpPr>
        <dsp:cNvPr id="0" name=""/>
        <dsp:cNvSpPr/>
      </dsp:nvSpPr>
      <dsp:spPr>
        <a:xfrm rot="10800000">
          <a:off x="0" y="2905951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</a:t>
          </a:r>
          <a:r>
            <a:rPr lang="en-US" sz="1100" i="1" kern="1200" dirty="0"/>
            <a:t>application</a:t>
          </a:r>
          <a:r>
            <a:rPr lang="en-US" sz="1100" kern="1200" dirty="0"/>
            <a:t> requests an access token from the service provider by presenting authentication of its own identity, and the authorization grant</a:t>
          </a:r>
        </a:p>
      </dsp:txBody>
      <dsp:txXfrm rot="10800000">
        <a:off x="0" y="2905951"/>
        <a:ext cx="8458200" cy="476366"/>
      </dsp:txXfrm>
    </dsp:sp>
    <dsp:sp modelId="{873A8B5B-F61C-423D-9BFE-76499A9383B9}">
      <dsp:nvSpPr>
        <dsp:cNvPr id="0" name=""/>
        <dsp:cNvSpPr/>
      </dsp:nvSpPr>
      <dsp:spPr>
        <a:xfrm rot="10800000">
          <a:off x="0" y="2179970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 </a:t>
          </a:r>
          <a:r>
            <a:rPr lang="en-US" sz="1100" i="1" kern="1200" dirty="0"/>
            <a:t>user</a:t>
          </a:r>
          <a:r>
            <a:rPr lang="en-US" sz="1100" kern="1200" dirty="0"/>
            <a:t> authorized the request, the </a:t>
          </a:r>
          <a:r>
            <a:rPr lang="en-US" sz="1100" i="1" kern="1200" dirty="0"/>
            <a:t>application</a:t>
          </a:r>
          <a:r>
            <a:rPr lang="en-US" sz="1100" kern="1200" dirty="0"/>
            <a:t> receives an authorization grant</a:t>
          </a:r>
        </a:p>
      </dsp:txBody>
      <dsp:txXfrm rot="10800000">
        <a:off x="0" y="2179970"/>
        <a:ext cx="8458200" cy="476366"/>
      </dsp:txXfrm>
    </dsp:sp>
    <dsp:sp modelId="{F190C4F4-ECE2-45CF-978F-C09D496CC6BF}">
      <dsp:nvSpPr>
        <dsp:cNvPr id="0" name=""/>
        <dsp:cNvSpPr/>
      </dsp:nvSpPr>
      <dsp:spPr>
        <a:xfrm rot="10800000">
          <a:off x="0" y="1453990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</a:t>
          </a:r>
          <a:r>
            <a:rPr lang="en-US" sz="1100" i="1" kern="1200" dirty="0"/>
            <a:t>application</a:t>
          </a:r>
          <a:r>
            <a:rPr lang="en-US" sz="1100" kern="1200" dirty="0"/>
            <a:t> requests authorization to access service resources from the </a:t>
          </a:r>
          <a:r>
            <a:rPr lang="en-US" sz="1100" i="1" kern="1200" dirty="0"/>
            <a:t>user</a:t>
          </a:r>
          <a:endParaRPr lang="en-US" sz="1100" kern="1200" dirty="0"/>
        </a:p>
      </dsp:txBody>
      <dsp:txXfrm rot="10800000">
        <a:off x="0" y="1453990"/>
        <a:ext cx="8458200" cy="476366"/>
      </dsp:txXfrm>
    </dsp:sp>
    <dsp:sp modelId="{EC829BE0-E2B9-4A69-8BEF-05A051E36DE8}">
      <dsp:nvSpPr>
        <dsp:cNvPr id="0" name=""/>
        <dsp:cNvSpPr/>
      </dsp:nvSpPr>
      <dsp:spPr>
        <a:xfrm rot="10800000">
          <a:off x="0" y="728010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 </a:t>
          </a:r>
          <a:r>
            <a:rPr lang="en-US" sz="1100" i="1" kern="1200" dirty="0"/>
            <a:t>service provider </a:t>
          </a:r>
          <a:r>
            <a:rPr lang="en-US" sz="1100" i="0" kern="1200" dirty="0"/>
            <a:t>issues a</a:t>
          </a:r>
          <a:r>
            <a:rPr lang="en-US" sz="1100" kern="1200" dirty="0"/>
            <a:t> Request Token</a:t>
          </a:r>
        </a:p>
      </dsp:txBody>
      <dsp:txXfrm rot="10800000">
        <a:off x="0" y="728010"/>
        <a:ext cx="8458200" cy="476366"/>
      </dsp:txXfrm>
    </dsp:sp>
    <dsp:sp modelId="{29FCDD00-BFB5-4324-B6F6-80B3F2819764}">
      <dsp:nvSpPr>
        <dsp:cNvPr id="0" name=""/>
        <dsp:cNvSpPr/>
      </dsp:nvSpPr>
      <dsp:spPr>
        <a:xfrm rot="10800000">
          <a:off x="0" y="2029"/>
          <a:ext cx="8458200" cy="7331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</a:t>
          </a:r>
          <a:r>
            <a:rPr lang="en-US" sz="1100" i="1" kern="1200" dirty="0"/>
            <a:t>application</a:t>
          </a:r>
          <a:r>
            <a:rPr lang="en-US" sz="1100" kern="1200" dirty="0"/>
            <a:t> requests </a:t>
          </a:r>
          <a:r>
            <a:rPr lang="en-US" sz="1100" i="1" kern="1200" dirty="0"/>
            <a:t>service provider </a:t>
          </a:r>
          <a:r>
            <a:rPr lang="en-US" sz="1100" kern="1200" dirty="0"/>
            <a:t>for a Request Token</a:t>
          </a:r>
        </a:p>
      </dsp:txBody>
      <dsp:txXfrm rot="10800000">
        <a:off x="0" y="2029"/>
        <a:ext cx="8458200" cy="476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85071-2A8A-460D-88A7-ADE6D5865043}">
      <dsp:nvSpPr>
        <dsp:cNvPr id="0" name=""/>
        <dsp:cNvSpPr/>
      </dsp:nvSpPr>
      <dsp:spPr>
        <a:xfrm>
          <a:off x="0" y="410760"/>
          <a:ext cx="8229600" cy="498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Resource Owner: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User of Application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Authorizes the system to access his account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Access is limited to the authorization scope granted by Resource Owner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Client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third-party application.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Resource  Server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API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Hosts the protected user accounts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Authorization Server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Verifies the user identity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Often same as the API Server</a:t>
          </a:r>
        </a:p>
      </dsp:txBody>
      <dsp:txXfrm>
        <a:off x="0" y="410760"/>
        <a:ext cx="8229600" cy="4989600"/>
      </dsp:txXfrm>
    </dsp:sp>
    <dsp:sp modelId="{74BE0FDE-10A1-4F3A-B8D0-F97EA46FBB82}">
      <dsp:nvSpPr>
        <dsp:cNvPr id="0" name=""/>
        <dsp:cNvSpPr/>
      </dsp:nvSpPr>
      <dsp:spPr>
        <a:xfrm>
          <a:off x="411480" y="86040"/>
          <a:ext cx="576072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OAuth2 defines four roles:</a:t>
          </a:r>
        </a:p>
      </dsp:txBody>
      <dsp:txXfrm>
        <a:off x="443183" y="117743"/>
        <a:ext cx="569731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72A9D-2FAE-46BD-859C-D4F093F44FF0}">
      <dsp:nvSpPr>
        <dsp:cNvPr id="0" name=""/>
        <dsp:cNvSpPr/>
      </dsp:nvSpPr>
      <dsp:spPr>
        <a:xfrm>
          <a:off x="0" y="4645582"/>
          <a:ext cx="7924800" cy="6097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the access token is valid, the </a:t>
          </a:r>
          <a:r>
            <a:rPr lang="en-US" sz="1400" i="1" kern="1200"/>
            <a:t>resource server</a:t>
          </a:r>
          <a:r>
            <a:rPr lang="en-US" sz="1400" kern="1200"/>
            <a:t> (API) serves the resource to the </a:t>
          </a:r>
          <a:r>
            <a:rPr lang="en-US" sz="1400" i="1" kern="1200"/>
            <a:t>application</a:t>
          </a:r>
          <a:endParaRPr lang="en-US" sz="1400" kern="1200"/>
        </a:p>
      </dsp:txBody>
      <dsp:txXfrm>
        <a:off x="0" y="4645582"/>
        <a:ext cx="7924800" cy="609730"/>
      </dsp:txXfrm>
    </dsp:sp>
    <dsp:sp modelId="{562D147A-CCFC-47FE-8BBD-CC6C8EE6305F}">
      <dsp:nvSpPr>
        <dsp:cNvPr id="0" name=""/>
        <dsp:cNvSpPr/>
      </dsp:nvSpPr>
      <dsp:spPr>
        <a:xfrm rot="10800000">
          <a:off x="0" y="3716963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 </a:t>
          </a:r>
          <a:r>
            <a:rPr lang="en-US" sz="1400" i="1" kern="1200"/>
            <a:t>application</a:t>
          </a:r>
          <a:r>
            <a:rPr lang="en-US" sz="1400" kern="1200"/>
            <a:t> requests the resource from the </a:t>
          </a:r>
          <a:r>
            <a:rPr lang="en-US" sz="1400" i="1" kern="1200"/>
            <a:t>resource server</a:t>
          </a:r>
          <a:r>
            <a:rPr lang="en-US" sz="1400" kern="1200"/>
            <a:t> (API) and presents the access token for authentication</a:t>
          </a:r>
        </a:p>
      </dsp:txBody>
      <dsp:txXfrm rot="10800000">
        <a:off x="0" y="3716963"/>
        <a:ext cx="7924800" cy="609332"/>
      </dsp:txXfrm>
    </dsp:sp>
    <dsp:sp modelId="{43EDF362-4EB4-4BE8-9DEF-93D1F95BFDDE}">
      <dsp:nvSpPr>
        <dsp:cNvPr id="0" name=""/>
        <dsp:cNvSpPr/>
      </dsp:nvSpPr>
      <dsp:spPr>
        <a:xfrm rot="10800000">
          <a:off x="0" y="2788344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the application identity is authenticated and the authorization grant is valid, the </a:t>
          </a:r>
          <a:r>
            <a:rPr lang="en-US" sz="1400" i="1" kern="1200"/>
            <a:t>authorization server</a:t>
          </a:r>
          <a:r>
            <a:rPr lang="en-US" sz="1400" kern="1200"/>
            <a:t> (API) issues an access token to the application. Authorization is complete.</a:t>
          </a:r>
        </a:p>
      </dsp:txBody>
      <dsp:txXfrm rot="10800000">
        <a:off x="0" y="2788344"/>
        <a:ext cx="7924800" cy="609332"/>
      </dsp:txXfrm>
    </dsp:sp>
    <dsp:sp modelId="{72DDE6B8-0B3B-4F53-A0D0-5D7D245BD68E}">
      <dsp:nvSpPr>
        <dsp:cNvPr id="0" name=""/>
        <dsp:cNvSpPr/>
      </dsp:nvSpPr>
      <dsp:spPr>
        <a:xfrm rot="10800000">
          <a:off x="0" y="1859725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 </a:t>
          </a:r>
          <a:r>
            <a:rPr lang="en-US" sz="1400" i="1" kern="1200" dirty="0"/>
            <a:t>application</a:t>
          </a:r>
          <a:r>
            <a:rPr lang="en-US" sz="1400" kern="1200" dirty="0"/>
            <a:t> requests an access token from the </a:t>
          </a:r>
          <a:r>
            <a:rPr lang="en-US" sz="1400" i="1" kern="1200" dirty="0"/>
            <a:t>authorization server</a:t>
          </a:r>
          <a:r>
            <a:rPr lang="en-US" sz="1400" kern="1200" dirty="0"/>
            <a:t> (API) by presenting authentication of its own identity, and the authorization grant</a:t>
          </a:r>
        </a:p>
      </dsp:txBody>
      <dsp:txXfrm rot="10800000">
        <a:off x="0" y="1859725"/>
        <a:ext cx="7924800" cy="609332"/>
      </dsp:txXfrm>
    </dsp:sp>
    <dsp:sp modelId="{873A8B5B-F61C-423D-9BFE-76499A9383B9}">
      <dsp:nvSpPr>
        <dsp:cNvPr id="0" name=""/>
        <dsp:cNvSpPr/>
      </dsp:nvSpPr>
      <dsp:spPr>
        <a:xfrm rot="10800000">
          <a:off x="0" y="931106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the </a:t>
          </a:r>
          <a:r>
            <a:rPr lang="en-US" sz="1400" i="1" kern="1200" dirty="0"/>
            <a:t>user</a:t>
          </a:r>
          <a:r>
            <a:rPr lang="en-US" sz="1400" kern="1200" dirty="0"/>
            <a:t> authorized the request, the </a:t>
          </a:r>
          <a:r>
            <a:rPr lang="en-US" sz="1400" i="1" kern="1200" dirty="0"/>
            <a:t>application</a:t>
          </a:r>
          <a:r>
            <a:rPr lang="en-US" sz="1400" kern="1200" dirty="0"/>
            <a:t> receives an authorization grant</a:t>
          </a:r>
        </a:p>
      </dsp:txBody>
      <dsp:txXfrm rot="10800000">
        <a:off x="0" y="931106"/>
        <a:ext cx="7924800" cy="609332"/>
      </dsp:txXfrm>
    </dsp:sp>
    <dsp:sp modelId="{29FCDD00-BFB5-4324-B6F6-80B3F2819764}">
      <dsp:nvSpPr>
        <dsp:cNvPr id="0" name=""/>
        <dsp:cNvSpPr/>
      </dsp:nvSpPr>
      <dsp:spPr>
        <a:xfrm rot="10800000">
          <a:off x="0" y="2487"/>
          <a:ext cx="7924800" cy="937765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 </a:t>
          </a:r>
          <a:r>
            <a:rPr lang="en-US" sz="1400" i="1" kern="1200" dirty="0"/>
            <a:t>application</a:t>
          </a:r>
          <a:r>
            <a:rPr lang="en-US" sz="1400" kern="1200" dirty="0"/>
            <a:t> requests authorization to access service resources from the </a:t>
          </a:r>
          <a:r>
            <a:rPr lang="en-US" sz="1400" i="1" kern="1200" dirty="0"/>
            <a:t>user</a:t>
          </a:r>
          <a:endParaRPr lang="en-US" sz="1400" kern="1200" dirty="0"/>
        </a:p>
      </dsp:txBody>
      <dsp:txXfrm rot="10800000">
        <a:off x="0" y="2487"/>
        <a:ext cx="7924800" cy="6093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8782-7450-4715-8F64-F5DA98A8ED34}">
      <dsp:nvSpPr>
        <dsp:cNvPr id="0" name=""/>
        <dsp:cNvSpPr/>
      </dsp:nvSpPr>
      <dsp:spPr>
        <a:xfrm>
          <a:off x="-6031190" y="-922847"/>
          <a:ext cx="7179696" cy="7179696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6B7E0-6AB0-40A5-BD86-66E214CB00AB}">
      <dsp:nvSpPr>
        <dsp:cNvPr id="0" name=""/>
        <dsp:cNvSpPr/>
      </dsp:nvSpPr>
      <dsp:spPr>
        <a:xfrm>
          <a:off x="501893" y="333268"/>
          <a:ext cx="7652461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Web-server apps - Authorization Code</a:t>
          </a:r>
        </a:p>
      </dsp:txBody>
      <dsp:txXfrm>
        <a:off x="501893" y="333268"/>
        <a:ext cx="7652461" cy="666963"/>
      </dsp:txXfrm>
    </dsp:sp>
    <dsp:sp modelId="{0484A472-B10A-40B9-9261-4AA700A51C2D}">
      <dsp:nvSpPr>
        <dsp:cNvPr id="0" name=""/>
        <dsp:cNvSpPr/>
      </dsp:nvSpPr>
      <dsp:spPr>
        <a:xfrm>
          <a:off x="85041" y="249897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BDE64-EB0A-4F25-8879-D0FEDA47D4AC}">
      <dsp:nvSpPr>
        <dsp:cNvPr id="0" name=""/>
        <dsp:cNvSpPr/>
      </dsp:nvSpPr>
      <dsp:spPr>
        <a:xfrm>
          <a:off x="979820" y="1333393"/>
          <a:ext cx="7174534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Browser-based apps - Implicit </a:t>
          </a:r>
        </a:p>
      </dsp:txBody>
      <dsp:txXfrm>
        <a:off x="979820" y="1333393"/>
        <a:ext cx="7174534" cy="666963"/>
      </dsp:txXfrm>
    </dsp:sp>
    <dsp:sp modelId="{10B37463-50FF-4580-B092-EBD2683DD0AD}">
      <dsp:nvSpPr>
        <dsp:cNvPr id="0" name=""/>
        <dsp:cNvSpPr/>
      </dsp:nvSpPr>
      <dsp:spPr>
        <a:xfrm>
          <a:off x="562968" y="1250022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F9138-3347-4095-B171-A3192B2ACD05}">
      <dsp:nvSpPr>
        <dsp:cNvPr id="0" name=""/>
        <dsp:cNvSpPr/>
      </dsp:nvSpPr>
      <dsp:spPr>
        <a:xfrm>
          <a:off x="1126505" y="2333518"/>
          <a:ext cx="7027849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Username/password access - Resource Owner Password Credentials</a:t>
          </a:r>
        </a:p>
      </dsp:txBody>
      <dsp:txXfrm>
        <a:off x="1126505" y="2333518"/>
        <a:ext cx="7027849" cy="666963"/>
      </dsp:txXfrm>
    </dsp:sp>
    <dsp:sp modelId="{8CDD5088-4880-4BE9-8A04-CFF465D976CF}">
      <dsp:nvSpPr>
        <dsp:cNvPr id="0" name=""/>
        <dsp:cNvSpPr/>
      </dsp:nvSpPr>
      <dsp:spPr>
        <a:xfrm>
          <a:off x="709653" y="2250147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F9133-1595-4C47-A0E2-D974C1F4AA24}">
      <dsp:nvSpPr>
        <dsp:cNvPr id="0" name=""/>
        <dsp:cNvSpPr/>
      </dsp:nvSpPr>
      <dsp:spPr>
        <a:xfrm>
          <a:off x="979820" y="3333643"/>
          <a:ext cx="7174534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Application access - Client Credentials</a:t>
          </a:r>
        </a:p>
      </dsp:txBody>
      <dsp:txXfrm>
        <a:off x="979820" y="3333643"/>
        <a:ext cx="7174534" cy="666963"/>
      </dsp:txXfrm>
    </dsp:sp>
    <dsp:sp modelId="{3CD606D0-E252-4517-83A6-FB76765DC5D4}">
      <dsp:nvSpPr>
        <dsp:cNvPr id="0" name=""/>
        <dsp:cNvSpPr/>
      </dsp:nvSpPr>
      <dsp:spPr>
        <a:xfrm>
          <a:off x="562968" y="3250272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BCED2-A6C2-410A-9436-70E47207B244}">
      <dsp:nvSpPr>
        <dsp:cNvPr id="0" name=""/>
        <dsp:cNvSpPr/>
      </dsp:nvSpPr>
      <dsp:spPr>
        <a:xfrm>
          <a:off x="501893" y="4333768"/>
          <a:ext cx="7652461" cy="666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40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Mobile apps - Implicit</a:t>
          </a:r>
        </a:p>
      </dsp:txBody>
      <dsp:txXfrm>
        <a:off x="501893" y="4333768"/>
        <a:ext cx="7652461" cy="666963"/>
      </dsp:txXfrm>
    </dsp:sp>
    <dsp:sp modelId="{00D2146C-8A6A-47BF-8DDC-351EF0B92C3F}">
      <dsp:nvSpPr>
        <dsp:cNvPr id="0" name=""/>
        <dsp:cNvSpPr/>
      </dsp:nvSpPr>
      <dsp:spPr>
        <a:xfrm>
          <a:off x="85041" y="4250397"/>
          <a:ext cx="833704" cy="833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ED99F2F-741C-EA4A-A191-33FAE87F93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4EDE5D3-B50E-9140-B5C3-A1900ABBCC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5C84394C-B397-3646-AB21-35999F3F47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9857BF2E-E3A6-1A42-BAD1-7DCC498A06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2A1BD3-AF0A-6B41-A4E8-2B5FC7707D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F522648-F2C2-9244-B192-AE4E156441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04BBAB9-2C92-1D42-AC66-9F4B3DBB2E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0C90637-7135-E04C-A006-B2D96B510C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C6CE6F0-617C-4F43-B56D-B77E3E5351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D228558-5AA8-DA40-B9AA-ACC36FB0B4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FF84B58-0294-CA44-8313-2F0AB6D04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91DD79-C97D-5449-AA2F-3F0A2D9A4C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DD79-C97D-5449-AA2F-3F0A2D9A4CA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43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477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5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2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Times New Roman" pitchFamily="82" charset="0"/>
              </a:defRPr>
            </a:lvl1pPr>
          </a:lstStyle>
          <a:p>
            <a:fld id="{104AA39B-C957-46A5-8838-6F2DECCF7FC3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82" charset="0"/>
              </a:defRPr>
            </a:lvl1pPr>
          </a:lstStyle>
          <a:p>
            <a:fld id="{7DF80C44-CB8F-4193-B17B-B63FA2E1A0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D39E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731838"/>
            <a:ext cx="9144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795338"/>
            <a:ext cx="9144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" name="Picture 29" descr="logo_mg">
            <a:extLst>
              <a:ext uri="{FF2B5EF4-FFF2-40B4-BE49-F238E27FC236}">
                <a16:creationId xmlns:a16="http://schemas.microsoft.com/office/drawing/2014/main" id="{391750B7-597A-D846-B31C-BE3117995C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38900"/>
            <a:ext cx="7620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+mj-lt"/>
          <a:ea typeface="ＭＳ Ｐゴシック" pitchFamily="109" charset="-128"/>
          <a:cs typeface="ＭＳ Ｐゴシック" pitchFamily="109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pitchFamily="109" charset="-128"/>
          <a:cs typeface="ＭＳ Ｐゴシック" pitchFamily="109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09" charset="2"/>
        <a:buChar char="§"/>
        <a:defRPr sz="2000">
          <a:solidFill>
            <a:schemeClr val="tx1"/>
          </a:solidFill>
          <a:latin typeface="+mn-lt"/>
          <a:ea typeface="ＭＳ Ｐゴシック" pitchFamily="8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8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8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8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nradius.com/blog/async/what-is-the-difference-between-oauth1-and-oauth2/" TargetMode="External"/><Relationship Id="rId2" Type="http://schemas.openxmlformats.org/officeDocument/2006/relationships/hyperlink" Target="https://oauth.net/core/1.0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aronis.com/blog/what-is-oauth/" TargetMode="External"/><Relationship Id="rId5" Type="http://schemas.openxmlformats.org/officeDocument/2006/relationships/hyperlink" Target="https://tools.ietf.org/html/rfc6749" TargetMode="External"/><Relationship Id="rId4" Type="http://schemas.openxmlformats.org/officeDocument/2006/relationships/hyperlink" Target="https://www.synopsys.com/blogs/software-security/oauth-2-0-vs-oauth-1-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A9B4EBCB-4294-8547-8ED1-4DB2A25BAB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2290869"/>
            <a:ext cx="4572000" cy="1066800"/>
          </a:xfrm>
        </p:spPr>
        <p:txBody>
          <a:bodyPr anchor="ctr"/>
          <a:lstStyle/>
          <a:p>
            <a:r>
              <a:rPr lang="en-US" altLang="en-US" sz="3600" dirty="0"/>
              <a:t>          OAuth</a:t>
            </a:r>
          </a:p>
        </p:txBody>
      </p:sp>
      <p:pic>
        <p:nvPicPr>
          <p:cNvPr id="1028" name="Picture 4" descr="OAuth2 Logo | ST">
            <a:extLst>
              <a:ext uri="{FF2B5EF4-FFF2-40B4-BE49-F238E27FC236}">
                <a16:creationId xmlns:a16="http://schemas.microsoft.com/office/drawing/2014/main" id="{3F9A1692-D7F4-4984-A146-2A325E99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3731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BD3C04-16C7-4937-92EF-98063D6A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599"/>
            <a:ext cx="2819400" cy="28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8DBF-C63D-4EE2-B8DF-C70119B7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OAuth 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E403-9E4B-46EC-B9B9-4CC3AD7C4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Signing Every Request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The client generates signatures on every API request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For each request, the signatures are validated by the server.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OAuth2 removed this complexity by sending tokens over SSL(HTTPS). Thus, no signatures required in OAuth2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Addressing Native Applications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Lacks the support needed for non-browser based application clients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046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5241-6FCB-4FF4-9FC6-36FF7E8B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OAuth2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4ED8C-77B8-457C-9864-759AB2657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481699"/>
              </p:ext>
            </p:extLst>
          </p:nvPr>
        </p:nvGraphicFramePr>
        <p:xfrm>
          <a:off x="457200" y="8382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40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1F59-5826-46EF-8614-CDFAE828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24A1-7414-4C21-ABB6-C0E67BFA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99B455-D4A2-407D-A659-C7F8D337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1" y="1142900"/>
            <a:ext cx="7940608" cy="5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F720FA4-6B4B-4C09-81C8-AAABF22E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dirty="0"/>
              <a:t>OAuth2 Flow (continued)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98F0089-D45D-4472-A355-62B0EC0E9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067319"/>
              </p:ext>
            </p:extLst>
          </p:nvPr>
        </p:nvGraphicFramePr>
        <p:xfrm>
          <a:off x="609600" y="914400"/>
          <a:ext cx="7924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10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ADB-6C58-4986-A223-A003113A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Grant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4FE2-EAF4-4FA4-9FCD-E1968CF1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authorization grant is a credential representing the resource owner's authorization (to access its protected resources) used by the client to obtain an access token.</a:t>
            </a:r>
          </a:p>
          <a:p>
            <a:endParaRPr lang="en-US" dirty="0"/>
          </a:p>
          <a:p>
            <a:r>
              <a:rPr lang="en-US" dirty="0"/>
              <a:t>There are 4 Grant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Authorization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Implicit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 owner password credentials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credentials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5C50-3AB5-42E1-8C39-A3E37DEF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2120-537E-4C7F-A4B9-A2BA038C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authorization server is used as an intermediary between the client and resource owner.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requesting authorization directly from the resource owner, the application requests for authorization code to authorization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authorization server authenticates the resource owner and obtains authorization.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Then, the authorization server directs back to the client with the authorization code</a:t>
            </a:r>
          </a:p>
          <a:p>
            <a:r>
              <a:rPr lang="en-US" b="1" dirty="0"/>
              <a:t>Advantage:</a:t>
            </a:r>
          </a:p>
          <a:p>
            <a:r>
              <a:rPr lang="en-US" b="1" dirty="0"/>
              <a:t> </a:t>
            </a:r>
            <a:r>
              <a:rPr lang="en-US" dirty="0"/>
              <a:t>Because the resource owner only authenticates with the authorization server, the resource owner's credentials are never shared with the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18CD-8FFD-4884-A620-7AA75717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EF77D72-2987-4443-A58B-05B112FCF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39" y="1295400"/>
            <a:ext cx="8786922" cy="4522846"/>
          </a:xfrm>
        </p:spPr>
      </p:pic>
    </p:spTree>
    <p:extLst>
      <p:ext uri="{BB962C8B-B14F-4D97-AF65-F5344CB8AC3E}">
        <p14:creationId xmlns:p14="http://schemas.microsoft.com/office/powerpoint/2010/main" val="92758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6724-87BE-4D73-9110-202FBAB6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16BC-334F-4714-9104-1F91B356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55" y="914400"/>
            <a:ext cx="8229600" cy="563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implicit flow, the client is issued an access token directly instead of issuing the client an authorization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grant type is implicit as no intermediate credentials (such as an authorization code) are issued.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issuing an access token, the authorization server does not authenticate the client.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client’s identity can be verified via the redirection URI used to deliver the access token to the client.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F47A-6DB7-455E-B212-F1998F03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2A98-D55D-4A70-B0E1-D7A562F5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Implicit grant is a simplified authorization code flow optimized for clients implemented in a browser using a scripting language such as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improves the responsiveness and efficiency of clients, since it reduces the number of round trips required to obtain an access token.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Disadvantage: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access token may be exposed to the resource owner or other applications with access to the resource owner's user-agent</a:t>
            </a:r>
          </a:p>
        </p:txBody>
      </p:sp>
    </p:spTree>
    <p:extLst>
      <p:ext uri="{BB962C8B-B14F-4D97-AF65-F5344CB8AC3E}">
        <p14:creationId xmlns:p14="http://schemas.microsoft.com/office/powerpoint/2010/main" val="130542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709A-8692-446B-86FC-BC1B9C0E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94AB03-A312-4894-A8A2-995DB7284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58" y="1447800"/>
            <a:ext cx="8752883" cy="4505325"/>
          </a:xfrm>
        </p:spPr>
      </p:pic>
    </p:spTree>
    <p:extLst>
      <p:ext uri="{BB962C8B-B14F-4D97-AF65-F5344CB8AC3E}">
        <p14:creationId xmlns:p14="http://schemas.microsoft.com/office/powerpoint/2010/main" val="392112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7E68-D328-4D06-8F79-D4ED103C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4149-F93F-4341-9B3D-69C424EC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71600"/>
            <a:ext cx="8153400" cy="3276600"/>
          </a:xfrm>
        </p:spPr>
        <p:txBody>
          <a:bodyPr/>
          <a:lstStyle/>
          <a:p>
            <a:endParaRPr lang="en-US" dirty="0">
              <a:latin typeface="Bembo" panose="020B0604020202020204" pitchFamily="18" charset="0"/>
            </a:endParaRPr>
          </a:p>
          <a:p>
            <a:r>
              <a:rPr lang="en-US" dirty="0">
                <a:latin typeface="Bembo" panose="020B0604020202020204" pitchFamily="18" charset="0"/>
              </a:rPr>
              <a:t>“  	The OAuth is an authorization framework that enables third party applications to obtain limited access to user accounts on an HTTP service, either on behalf of a resource owner by orchestrating an approval interaction between the resource owner and the HTTP service, or by allowing the third-party application to obtain access on its behalf.   ”</a:t>
            </a:r>
          </a:p>
        </p:txBody>
      </p:sp>
    </p:spTree>
    <p:extLst>
      <p:ext uri="{BB962C8B-B14F-4D97-AF65-F5344CB8AC3E}">
        <p14:creationId xmlns:p14="http://schemas.microsoft.com/office/powerpoint/2010/main" val="226690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D429-62AB-4716-A702-23665C4A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3"/>
          </a:xfrm>
        </p:spPr>
        <p:txBody>
          <a:bodyPr/>
          <a:lstStyle/>
          <a:p>
            <a:r>
              <a:rPr lang="en-US" dirty="0"/>
              <a:t>Resource Owner Password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2BFB-14DE-44EE-80A1-BAF91EE0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Username and Password of resource owner to obtain an access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credentials should only be used when there is a high degree of trust between the resource owner and the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resource owner credentials are used for a single request and are exchanged for an access token.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time, both parties can exchange the credentials with a long-lived access token or refresh token. Thus, there is no need to store the resource owner credentials with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2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F3E-F91C-4F66-B62D-48F57917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Password Credentials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2BDAF2-C390-4AE2-B559-9A2BFAD90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04" y="1752600"/>
            <a:ext cx="8229600" cy="3016155"/>
          </a:xfrm>
        </p:spPr>
      </p:pic>
    </p:spTree>
    <p:extLst>
      <p:ext uri="{BB962C8B-B14F-4D97-AF65-F5344CB8AC3E}">
        <p14:creationId xmlns:p14="http://schemas.microsoft.com/office/powerpoint/2010/main" val="286107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1F2E-2622-451E-99A2-31AF4D08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633B-71B3-4802-BFF5-59ACF35A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Client credentials can be used as an authorization grant typically when: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client is acting on its own behalf (the client is also the resource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client is requesting access to protected resources based on an authorization previously arranged with the authorization server.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CDD713-46BC-4658-A5A2-52335E41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80" b="46269"/>
          <a:stretch/>
        </p:blipFill>
        <p:spPr>
          <a:xfrm>
            <a:off x="2057400" y="3693160"/>
            <a:ext cx="4572000" cy="28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1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6B7F-7571-47C0-8B74-D20860E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Use Cases and Grants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277D1-56EB-400B-88C4-F67216E5A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688470"/>
              </p:ext>
            </p:extLst>
          </p:nvPr>
        </p:nvGraphicFramePr>
        <p:xfrm>
          <a:off x="457200" y="8382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16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F715-3ABD-41F0-A144-A9A65E12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3E43-D789-47B6-AD75-FDA36BFB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https://oauth.net/core/1.0a/</a:t>
            </a:r>
            <a:endParaRPr lang="en-US" dirty="0">
              <a:hlinkClick r:id="rId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https://www.synopsys.com/blogs/software-security/oauth-2-0-vs-oauth-1-0/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https://tools.ietf.org/html/rfc6749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https://www.varonis.com/blog/what-is-oauth/</a:t>
            </a: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5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6CA6-AAF6-4C94-ACF1-E301514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E90B-C415-44ED-9EE5-198D9FDF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third party wanted access to an account, the user would have to give his/her password.</a:t>
            </a:r>
          </a:p>
          <a:p>
            <a:endParaRPr lang="en-US" dirty="0"/>
          </a:p>
          <a:p>
            <a:r>
              <a:rPr lang="en-US" b="1" dirty="0"/>
              <a:t>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third-party applications stored user’s passwords.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of password exposure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Apps get complete access to user’s account and there is no way to limit the access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9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5DF6-988C-438E-9D30-BDB84336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819400"/>
            <a:ext cx="3505200" cy="1666875"/>
          </a:xfrm>
        </p:spPr>
        <p:txBody>
          <a:bodyPr/>
          <a:lstStyle/>
          <a:p>
            <a:r>
              <a:rPr lang="en-US" dirty="0"/>
              <a:t>oa</a:t>
            </a:r>
            <a:r>
              <a:rPr lang="en-US" cap="none" dirty="0"/>
              <a:t>uth1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C49-18F1-437A-A26C-85565D89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046A-9859-43BA-82C6-7E5F0725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1.0 solves the problem by letting the consumer applications request authorization from the service provider on behalf of user.</a:t>
            </a:r>
          </a:p>
          <a:p>
            <a:endParaRPr lang="en-US" dirty="0"/>
          </a:p>
          <a:p>
            <a:r>
              <a:rPr lang="en-US" b="1" dirty="0"/>
              <a:t>Advantages: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does not divulge their login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Authorization is granted by the service provider, where both user data and credentials are stored.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consumer only receives an authorization token that can be used to access data from the service provider.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has full control of the transaction and can invalidate the authorization token at any time</a:t>
            </a:r>
          </a:p>
        </p:txBody>
      </p:sp>
    </p:spTree>
    <p:extLst>
      <p:ext uri="{BB962C8B-B14F-4D97-AF65-F5344CB8AC3E}">
        <p14:creationId xmlns:p14="http://schemas.microsoft.com/office/powerpoint/2010/main" val="38681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6EC8-F4A5-4FD6-899A-FB14F420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OAuth1.0 (Roles)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ECBB2-4774-4DEC-B363-785A9332D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685413"/>
              </p:ext>
            </p:extLst>
          </p:nvPr>
        </p:nvGraphicFramePr>
        <p:xfrm>
          <a:off x="457200" y="838200"/>
          <a:ext cx="8229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31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071B-CBE1-41D7-BB04-35D0572A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OAuth1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2575-CE2B-481E-9C18-54B5CA22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OAuth1 Authorization uses the </a:t>
            </a:r>
            <a:r>
              <a:rPr lang="en-US" b="1" dirty="0"/>
              <a:t>Request Token</a:t>
            </a:r>
            <a:r>
              <a:rPr lang="en-US" dirty="0"/>
              <a:t> and </a:t>
            </a:r>
            <a:r>
              <a:rPr lang="en-US" b="1" dirty="0"/>
              <a:t>Access  Token</a:t>
            </a:r>
            <a:r>
              <a:rPr lang="en-US" dirty="0"/>
              <a:t> to access the resources from the resource server.</a:t>
            </a:r>
          </a:p>
          <a:p>
            <a:endParaRPr lang="en-US" dirty="0"/>
          </a:p>
          <a:p>
            <a:r>
              <a:rPr lang="en-US" b="1" dirty="0"/>
              <a:t>Request Tokens</a:t>
            </a:r>
          </a:p>
          <a:p>
            <a:r>
              <a:rPr lang="en-US" dirty="0"/>
              <a:t>    The token containing Consumer Key and Consumer Secret used for asking the service for authorization.</a:t>
            </a:r>
          </a:p>
          <a:p>
            <a:endParaRPr lang="en-US" b="1" dirty="0"/>
          </a:p>
          <a:p>
            <a:r>
              <a:rPr lang="en-US" b="1" dirty="0"/>
              <a:t>Access Tokens</a:t>
            </a:r>
          </a:p>
          <a:p>
            <a:r>
              <a:rPr lang="en-US" dirty="0"/>
              <a:t>    The token used for accessing the resource.</a:t>
            </a:r>
          </a:p>
          <a:p>
            <a:endParaRPr lang="en-US" dirty="0"/>
          </a:p>
          <a:p>
            <a:r>
              <a:rPr lang="en-US" b="1" dirty="0"/>
              <a:t>Consumer key and secret (client credentials)</a:t>
            </a:r>
            <a:r>
              <a:rPr lang="en-US" dirty="0"/>
              <a:t>: These two strings are used to identify and authenticate the client application (the consumer) making the request.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E22A-281F-48A3-BF20-852A3115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OAuth1 Protocol Flow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335B6E4-0B99-46F7-96A5-C6F93CEEA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7" y="1444571"/>
            <a:ext cx="8898505" cy="3968858"/>
          </a:xfrm>
        </p:spPr>
      </p:pic>
    </p:spTree>
    <p:extLst>
      <p:ext uri="{BB962C8B-B14F-4D97-AF65-F5344CB8AC3E}">
        <p14:creationId xmlns:p14="http://schemas.microsoft.com/office/powerpoint/2010/main" val="298491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F720FA4-6B4B-4C09-81C8-AAABF22E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dirty="0"/>
              <a:t>OAuth1 Protocol Flow (continued)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98F0089-D45D-4472-A355-62B0EC0E9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380041"/>
              </p:ext>
            </p:extLst>
          </p:nvPr>
        </p:nvGraphicFramePr>
        <p:xfrm>
          <a:off x="342900" y="8382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109775"/>
      </p:ext>
    </p:extLst>
  </p:cSld>
  <p:clrMapOvr>
    <a:masterClrMapping/>
  </p:clrMapOvr>
</p:sld>
</file>

<file path=ppt/theme/theme1.xml><?xml version="1.0" encoding="utf-8"?>
<a:theme xmlns:a="http://schemas.openxmlformats.org/drawingml/2006/main" name="ASUMinim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1216</Words>
  <Application>Microsoft Office PowerPoint</Application>
  <PresentationFormat>On-screen Show (4:3)</PresentationFormat>
  <Paragraphs>125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Bembo</vt:lpstr>
      <vt:lpstr>Times New Roman</vt:lpstr>
      <vt:lpstr>Wingdings</vt:lpstr>
      <vt:lpstr>ASUMinimal</vt:lpstr>
      <vt:lpstr>          OAuth</vt:lpstr>
      <vt:lpstr>OAuth</vt:lpstr>
      <vt:lpstr>Before OAuth</vt:lpstr>
      <vt:lpstr>oauth1</vt:lpstr>
      <vt:lpstr>OAuth1</vt:lpstr>
      <vt:lpstr>OAuth1.0 (Roles)</vt:lpstr>
      <vt:lpstr>OAuth1 Tokens</vt:lpstr>
      <vt:lpstr>OAuth1 Protocol Flow</vt:lpstr>
      <vt:lpstr>OAuth1 Protocol Flow (continued)</vt:lpstr>
      <vt:lpstr>Problems with OAuth 1.0 </vt:lpstr>
      <vt:lpstr>OAuth2 Roles</vt:lpstr>
      <vt:lpstr>OAuth2 Flow</vt:lpstr>
      <vt:lpstr>OAuth2 Flow (continued)</vt:lpstr>
      <vt:lpstr>Authorization Grant </vt:lpstr>
      <vt:lpstr>Authorization Code</vt:lpstr>
      <vt:lpstr>Authorization Code</vt:lpstr>
      <vt:lpstr>Implicit</vt:lpstr>
      <vt:lpstr>Implicit</vt:lpstr>
      <vt:lpstr>Implicit</vt:lpstr>
      <vt:lpstr>Resource Owner Password Credentials</vt:lpstr>
      <vt:lpstr>Resource Owner Password Credentials</vt:lpstr>
      <vt:lpstr>Client Credentials</vt:lpstr>
      <vt:lpstr>Use Cases and Grants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OAuth</dc:title>
  <dc:creator>Nikhil Hiremath (Student)</dc:creator>
  <cp:lastModifiedBy>nikhil hiremath</cp:lastModifiedBy>
  <cp:revision>21</cp:revision>
  <dcterms:created xsi:type="dcterms:W3CDTF">2021-03-14T05:36:38Z</dcterms:created>
  <dcterms:modified xsi:type="dcterms:W3CDTF">2021-04-07T03:41:12Z</dcterms:modified>
</cp:coreProperties>
</file>