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8" r:id="rId6"/>
    <p:sldId id="290" r:id="rId7"/>
    <p:sldId id="287" r:id="rId8"/>
    <p:sldId id="291" r:id="rId9"/>
    <p:sldId id="292" r:id="rId10"/>
    <p:sldId id="281" r:id="rId11"/>
    <p:sldId id="299" r:id="rId12"/>
    <p:sldId id="293" r:id="rId13"/>
    <p:sldId id="294" r:id="rId14"/>
    <p:sldId id="284" r:id="rId15"/>
    <p:sldId id="295" r:id="rId16"/>
    <p:sldId id="296" r:id="rId17"/>
    <p:sldId id="297" r:id="rId18"/>
    <p:sldId id="298" r:id="rId19"/>
    <p:sldId id="286" r:id="rId20"/>
    <p:sldId id="283" r:id="rId21"/>
    <p:sldId id="271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67463" autoAdjust="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983A2-32C8-4D79-AFD1-364D3B51A643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3E9FE43-A001-4A86-968E-38FB5F022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Federated Identity Management, or Identity Federation, is a system that allows users at separate enterprises to use the same verification method for access to applications and other resources.</a:t>
          </a:r>
        </a:p>
      </dgm:t>
    </dgm:pt>
    <dgm:pt modelId="{8793D558-3D9F-410D-B9FC-E5A98D2C172E}" type="parTrans" cxnId="{16DBB6A0-481B-40A3-9D3A-B5853DFBD7A1}">
      <dgm:prSet/>
      <dgm:spPr/>
      <dgm:t>
        <a:bodyPr/>
        <a:lstStyle/>
        <a:p>
          <a:endParaRPr lang="en-US"/>
        </a:p>
      </dgm:t>
    </dgm:pt>
    <dgm:pt modelId="{B6D08CD9-A785-42D9-A93E-897801BD0847}" type="sibTrans" cxnId="{16DBB6A0-481B-40A3-9D3A-B5853DFBD7A1}">
      <dgm:prSet/>
      <dgm:spPr/>
      <dgm:t>
        <a:bodyPr/>
        <a:lstStyle/>
        <a:p>
          <a:endParaRPr lang="en-US"/>
        </a:p>
      </dgm:t>
    </dgm:pt>
    <dgm:pt modelId="{BD5BC5A4-4405-4A90-9F38-3532C8AF17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enterprise maintains its own identity management system</a:t>
          </a:r>
        </a:p>
      </dgm:t>
    </dgm:pt>
    <dgm:pt modelId="{89F97313-4C3F-4570-9CF9-EB4790BEBBF6}" type="parTrans" cxnId="{CB332E31-8A2C-4BCF-97D3-A83C1BF7E47C}">
      <dgm:prSet/>
      <dgm:spPr/>
      <dgm:t>
        <a:bodyPr/>
        <a:lstStyle/>
        <a:p>
          <a:endParaRPr lang="en-US"/>
        </a:p>
      </dgm:t>
    </dgm:pt>
    <dgm:pt modelId="{4F12EB82-41BB-4204-9775-F1CDED87C306}" type="sibTrans" cxnId="{CB332E31-8A2C-4BCF-97D3-A83C1BF7E47C}">
      <dgm:prSet/>
      <dgm:spPr/>
      <dgm:t>
        <a:bodyPr/>
        <a:lstStyle/>
        <a:p>
          <a:endParaRPr lang="en-US"/>
        </a:p>
      </dgm:t>
    </dgm:pt>
    <dgm:pt modelId="{C29EF7C1-1C42-418E-AEE2-668841241F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Identity management systems are interlinked through a third service (the identity provider)</a:t>
          </a:r>
        </a:p>
      </dgm:t>
    </dgm:pt>
    <dgm:pt modelId="{01678927-FCD1-4241-B750-473437A0458E}" type="parTrans" cxnId="{AA7972F0-6E5A-4CCA-90B5-0DBBA041606C}">
      <dgm:prSet/>
      <dgm:spPr/>
      <dgm:t>
        <a:bodyPr/>
        <a:lstStyle/>
        <a:p>
          <a:endParaRPr lang="en-US"/>
        </a:p>
      </dgm:t>
    </dgm:pt>
    <dgm:pt modelId="{D68A405D-ABBF-43AF-A94C-A4BAEA3A9F03}" type="sibTrans" cxnId="{AA7972F0-6E5A-4CCA-90B5-0DBBA041606C}">
      <dgm:prSet/>
      <dgm:spPr/>
      <dgm:t>
        <a:bodyPr/>
        <a:lstStyle/>
        <a:p>
          <a:endParaRPr lang="en-US"/>
        </a:p>
      </dgm:t>
    </dgm:pt>
    <dgm:pt modelId="{C6436438-2F0D-4BCA-B619-F957CA67DF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third identity provider stores the credentials and serves as a trust mechanism</a:t>
          </a:r>
        </a:p>
      </dgm:t>
    </dgm:pt>
    <dgm:pt modelId="{7436E867-732F-4F17-9AE1-620938D0B977}" type="parTrans" cxnId="{553A2AB7-424D-4BBF-9B40-AA54BDF47B35}">
      <dgm:prSet/>
      <dgm:spPr/>
      <dgm:t>
        <a:bodyPr/>
        <a:lstStyle/>
        <a:p>
          <a:endParaRPr lang="en-US"/>
        </a:p>
      </dgm:t>
    </dgm:pt>
    <dgm:pt modelId="{989B9B99-B1DB-4559-8CFC-187EAF33F3E2}" type="sibTrans" cxnId="{553A2AB7-424D-4BBF-9B40-AA54BDF47B35}">
      <dgm:prSet/>
      <dgm:spPr/>
      <dgm:t>
        <a:bodyPr/>
        <a:lstStyle/>
        <a:p>
          <a:endParaRPr lang="en-US"/>
        </a:p>
      </dgm:t>
    </dgm:pt>
    <dgm:pt modelId="{A61DAE7B-57E4-4A0B-89EE-04AEAE8E54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Once trust is built, the users from different enterprises that authenticate to the FIM, are automatically given access to all resources tied to it.</a:t>
          </a:r>
        </a:p>
      </dgm:t>
    </dgm:pt>
    <dgm:pt modelId="{866FC333-D02A-4AAC-8888-ABF1A4EAF737}" type="parTrans" cxnId="{9ABD9B2A-4228-4EBD-81AB-F13B021A1C9D}">
      <dgm:prSet/>
      <dgm:spPr/>
      <dgm:t>
        <a:bodyPr/>
        <a:lstStyle/>
        <a:p>
          <a:endParaRPr lang="en-US"/>
        </a:p>
      </dgm:t>
    </dgm:pt>
    <dgm:pt modelId="{D986645C-C3E4-4D17-A228-80237ED5F1F2}" type="sibTrans" cxnId="{9ABD9B2A-4228-4EBD-81AB-F13B021A1C9D}">
      <dgm:prSet/>
      <dgm:spPr/>
      <dgm:t>
        <a:bodyPr/>
        <a:lstStyle/>
        <a:p>
          <a:endParaRPr lang="en-US"/>
        </a:p>
      </dgm:t>
    </dgm:pt>
    <dgm:pt modelId="{55015C5C-6492-45CC-B7EA-295F30556787}" type="pres">
      <dgm:prSet presAssocID="{B67983A2-32C8-4D79-AFD1-364D3B51A643}" presName="root" presStyleCnt="0">
        <dgm:presLayoutVars>
          <dgm:dir/>
          <dgm:resizeHandles val="exact"/>
        </dgm:presLayoutVars>
      </dgm:prSet>
      <dgm:spPr/>
    </dgm:pt>
    <dgm:pt modelId="{33D7E131-F7BC-4579-BA90-91D1BA65D6BC}" type="pres">
      <dgm:prSet presAssocID="{03E9FE43-A001-4A86-968E-38FB5F022534}" presName="compNode" presStyleCnt="0"/>
      <dgm:spPr/>
    </dgm:pt>
    <dgm:pt modelId="{436E7ADF-D141-4D75-B817-654D51B9EC39}" type="pres">
      <dgm:prSet presAssocID="{03E9FE43-A001-4A86-968E-38FB5F022534}" presName="bgRect" presStyleLbl="bgShp" presStyleIdx="0" presStyleCnt="5"/>
      <dgm:spPr/>
    </dgm:pt>
    <dgm:pt modelId="{0F340219-77F0-4414-8D88-B87CAD661A69}" type="pres">
      <dgm:prSet presAssocID="{03E9FE43-A001-4A86-968E-38FB5F0225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9B41EBE-8D80-4E7A-9D76-A26ACAEE9900}" type="pres">
      <dgm:prSet presAssocID="{03E9FE43-A001-4A86-968E-38FB5F022534}" presName="spaceRect" presStyleCnt="0"/>
      <dgm:spPr/>
    </dgm:pt>
    <dgm:pt modelId="{B82FF450-EBF0-4039-92C4-1A76232F8D89}" type="pres">
      <dgm:prSet presAssocID="{03E9FE43-A001-4A86-968E-38FB5F022534}" presName="parTx" presStyleLbl="revTx" presStyleIdx="0" presStyleCnt="5">
        <dgm:presLayoutVars>
          <dgm:chMax val="0"/>
          <dgm:chPref val="0"/>
        </dgm:presLayoutVars>
      </dgm:prSet>
      <dgm:spPr/>
    </dgm:pt>
    <dgm:pt modelId="{91CCCF43-CB31-4EDA-B02C-A71CC1459851}" type="pres">
      <dgm:prSet presAssocID="{B6D08CD9-A785-42D9-A93E-897801BD0847}" presName="sibTrans" presStyleCnt="0"/>
      <dgm:spPr/>
    </dgm:pt>
    <dgm:pt modelId="{FA988499-969B-4525-9FAD-005BB0556228}" type="pres">
      <dgm:prSet presAssocID="{BD5BC5A4-4405-4A90-9F38-3532C8AF176A}" presName="compNode" presStyleCnt="0"/>
      <dgm:spPr/>
    </dgm:pt>
    <dgm:pt modelId="{AC6DCA11-E424-461D-BF43-B17D18094115}" type="pres">
      <dgm:prSet presAssocID="{BD5BC5A4-4405-4A90-9F38-3532C8AF176A}" presName="bgRect" presStyleLbl="bgShp" presStyleIdx="1" presStyleCnt="5"/>
      <dgm:spPr/>
    </dgm:pt>
    <dgm:pt modelId="{A920F284-4439-4917-8297-CBECE2A6FA95}" type="pres">
      <dgm:prSet presAssocID="{BD5BC5A4-4405-4A90-9F38-3532C8AF17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6359A8-5195-482E-9710-2E7987B094BB}" type="pres">
      <dgm:prSet presAssocID="{BD5BC5A4-4405-4A90-9F38-3532C8AF176A}" presName="spaceRect" presStyleCnt="0"/>
      <dgm:spPr/>
    </dgm:pt>
    <dgm:pt modelId="{27366114-DD5E-4172-9190-F57DBDA44E8E}" type="pres">
      <dgm:prSet presAssocID="{BD5BC5A4-4405-4A90-9F38-3532C8AF176A}" presName="parTx" presStyleLbl="revTx" presStyleIdx="1" presStyleCnt="5">
        <dgm:presLayoutVars>
          <dgm:chMax val="0"/>
          <dgm:chPref val="0"/>
        </dgm:presLayoutVars>
      </dgm:prSet>
      <dgm:spPr/>
    </dgm:pt>
    <dgm:pt modelId="{A5DEBEB8-17BB-4431-9864-BFDE835BE4A4}" type="pres">
      <dgm:prSet presAssocID="{4F12EB82-41BB-4204-9775-F1CDED87C306}" presName="sibTrans" presStyleCnt="0"/>
      <dgm:spPr/>
    </dgm:pt>
    <dgm:pt modelId="{6F1F7D89-65EB-4626-B0CB-2AC6744F2624}" type="pres">
      <dgm:prSet presAssocID="{C29EF7C1-1C42-418E-AEE2-668841241FB2}" presName="compNode" presStyleCnt="0"/>
      <dgm:spPr/>
    </dgm:pt>
    <dgm:pt modelId="{5DA9A7F9-3DF7-4942-888F-DA78A08C7312}" type="pres">
      <dgm:prSet presAssocID="{C29EF7C1-1C42-418E-AEE2-668841241FB2}" presName="bgRect" presStyleLbl="bgShp" presStyleIdx="2" presStyleCnt="5"/>
      <dgm:spPr/>
    </dgm:pt>
    <dgm:pt modelId="{99BDE9BD-AE6C-4BF5-B41B-01256A1BA807}" type="pres">
      <dgm:prSet presAssocID="{C29EF7C1-1C42-418E-AEE2-668841241F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24D5BE51-BFE0-4DCF-8D16-1D90E92FC2B4}" type="pres">
      <dgm:prSet presAssocID="{C29EF7C1-1C42-418E-AEE2-668841241FB2}" presName="spaceRect" presStyleCnt="0"/>
      <dgm:spPr/>
    </dgm:pt>
    <dgm:pt modelId="{9AEB4919-7C56-47BA-BFF1-979210FCD072}" type="pres">
      <dgm:prSet presAssocID="{C29EF7C1-1C42-418E-AEE2-668841241FB2}" presName="parTx" presStyleLbl="revTx" presStyleIdx="2" presStyleCnt="5">
        <dgm:presLayoutVars>
          <dgm:chMax val="0"/>
          <dgm:chPref val="0"/>
        </dgm:presLayoutVars>
      </dgm:prSet>
      <dgm:spPr/>
    </dgm:pt>
    <dgm:pt modelId="{746B4A46-F4B4-4710-9557-7A4CD2570747}" type="pres">
      <dgm:prSet presAssocID="{D68A405D-ABBF-43AF-A94C-A4BAEA3A9F03}" presName="sibTrans" presStyleCnt="0"/>
      <dgm:spPr/>
    </dgm:pt>
    <dgm:pt modelId="{B0DB3591-B495-4EB7-AA00-937E628BFA11}" type="pres">
      <dgm:prSet presAssocID="{C6436438-2F0D-4BCA-B619-F957CA67DF6E}" presName="compNode" presStyleCnt="0"/>
      <dgm:spPr/>
    </dgm:pt>
    <dgm:pt modelId="{655691A1-FA25-4D70-9210-BE564DF94515}" type="pres">
      <dgm:prSet presAssocID="{C6436438-2F0D-4BCA-B619-F957CA67DF6E}" presName="bgRect" presStyleLbl="bgShp" presStyleIdx="3" presStyleCnt="5"/>
      <dgm:spPr/>
    </dgm:pt>
    <dgm:pt modelId="{C770C106-190C-4541-B3F7-7253E0EA0D27}" type="pres">
      <dgm:prSet presAssocID="{C6436438-2F0D-4BCA-B619-F957CA67DF6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1DD00CF-09AE-418F-ACDD-DE4BC53EF59B}" type="pres">
      <dgm:prSet presAssocID="{C6436438-2F0D-4BCA-B619-F957CA67DF6E}" presName="spaceRect" presStyleCnt="0"/>
      <dgm:spPr/>
    </dgm:pt>
    <dgm:pt modelId="{4135239A-0FEA-4FF6-989D-FB6E52722F97}" type="pres">
      <dgm:prSet presAssocID="{C6436438-2F0D-4BCA-B619-F957CA67DF6E}" presName="parTx" presStyleLbl="revTx" presStyleIdx="3" presStyleCnt="5">
        <dgm:presLayoutVars>
          <dgm:chMax val="0"/>
          <dgm:chPref val="0"/>
        </dgm:presLayoutVars>
      </dgm:prSet>
      <dgm:spPr/>
    </dgm:pt>
    <dgm:pt modelId="{3A186527-A93C-4666-B837-2BA083B8789B}" type="pres">
      <dgm:prSet presAssocID="{989B9B99-B1DB-4559-8CFC-187EAF33F3E2}" presName="sibTrans" presStyleCnt="0"/>
      <dgm:spPr/>
    </dgm:pt>
    <dgm:pt modelId="{4A934CB8-C938-45F6-AE42-F540DE4A296B}" type="pres">
      <dgm:prSet presAssocID="{A61DAE7B-57E4-4A0B-89EE-04AEAE8E54D3}" presName="compNode" presStyleCnt="0"/>
      <dgm:spPr/>
    </dgm:pt>
    <dgm:pt modelId="{DD27B51B-3A54-48FF-A478-AC7455D90C59}" type="pres">
      <dgm:prSet presAssocID="{A61DAE7B-57E4-4A0B-89EE-04AEAE8E54D3}" presName="bgRect" presStyleLbl="bgShp" presStyleIdx="4" presStyleCnt="5"/>
      <dgm:spPr/>
    </dgm:pt>
    <dgm:pt modelId="{9F213737-0467-4458-80EF-8629AAB7C07A}" type="pres">
      <dgm:prSet presAssocID="{A61DAE7B-57E4-4A0B-89EE-04AEAE8E54D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F6C7B4E2-B520-41A3-BEA1-70C9688F64C4}" type="pres">
      <dgm:prSet presAssocID="{A61DAE7B-57E4-4A0B-89EE-04AEAE8E54D3}" presName="spaceRect" presStyleCnt="0"/>
      <dgm:spPr/>
    </dgm:pt>
    <dgm:pt modelId="{59B46C47-AD2A-44F5-8B79-D79CC7F1E3E5}" type="pres">
      <dgm:prSet presAssocID="{A61DAE7B-57E4-4A0B-89EE-04AEAE8E54D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FA7060F-C52C-449D-9AE0-460D4A6257B8}" type="presOf" srcId="{C29EF7C1-1C42-418E-AEE2-668841241FB2}" destId="{9AEB4919-7C56-47BA-BFF1-979210FCD072}" srcOrd="0" destOrd="0" presId="urn:microsoft.com/office/officeart/2018/2/layout/IconVerticalSolidList"/>
    <dgm:cxn modelId="{7C9B2E25-A184-4294-B6BF-80CFCCA8A5B0}" type="presOf" srcId="{BD5BC5A4-4405-4A90-9F38-3532C8AF176A}" destId="{27366114-DD5E-4172-9190-F57DBDA44E8E}" srcOrd="0" destOrd="0" presId="urn:microsoft.com/office/officeart/2018/2/layout/IconVerticalSolidList"/>
    <dgm:cxn modelId="{9ABD9B2A-4228-4EBD-81AB-F13B021A1C9D}" srcId="{B67983A2-32C8-4D79-AFD1-364D3B51A643}" destId="{A61DAE7B-57E4-4A0B-89EE-04AEAE8E54D3}" srcOrd="4" destOrd="0" parTransId="{866FC333-D02A-4AAC-8888-ABF1A4EAF737}" sibTransId="{D986645C-C3E4-4D17-A228-80237ED5F1F2}"/>
    <dgm:cxn modelId="{3DB6CB2E-12F1-4689-BEEE-D0B4FD13CD70}" type="presOf" srcId="{B67983A2-32C8-4D79-AFD1-364D3B51A643}" destId="{55015C5C-6492-45CC-B7EA-295F30556787}" srcOrd="0" destOrd="0" presId="urn:microsoft.com/office/officeart/2018/2/layout/IconVerticalSolidList"/>
    <dgm:cxn modelId="{CB332E31-8A2C-4BCF-97D3-A83C1BF7E47C}" srcId="{B67983A2-32C8-4D79-AFD1-364D3B51A643}" destId="{BD5BC5A4-4405-4A90-9F38-3532C8AF176A}" srcOrd="1" destOrd="0" parTransId="{89F97313-4C3F-4570-9CF9-EB4790BEBBF6}" sibTransId="{4F12EB82-41BB-4204-9775-F1CDED87C306}"/>
    <dgm:cxn modelId="{48BC403C-A187-4C61-B299-8A689452E581}" type="presOf" srcId="{C6436438-2F0D-4BCA-B619-F957CA67DF6E}" destId="{4135239A-0FEA-4FF6-989D-FB6E52722F97}" srcOrd="0" destOrd="0" presId="urn:microsoft.com/office/officeart/2018/2/layout/IconVerticalSolidList"/>
    <dgm:cxn modelId="{16DBB6A0-481B-40A3-9D3A-B5853DFBD7A1}" srcId="{B67983A2-32C8-4D79-AFD1-364D3B51A643}" destId="{03E9FE43-A001-4A86-968E-38FB5F022534}" srcOrd="0" destOrd="0" parTransId="{8793D558-3D9F-410D-B9FC-E5A98D2C172E}" sibTransId="{B6D08CD9-A785-42D9-A93E-897801BD0847}"/>
    <dgm:cxn modelId="{553A2AB7-424D-4BBF-9B40-AA54BDF47B35}" srcId="{B67983A2-32C8-4D79-AFD1-364D3B51A643}" destId="{C6436438-2F0D-4BCA-B619-F957CA67DF6E}" srcOrd="3" destOrd="0" parTransId="{7436E867-732F-4F17-9AE1-620938D0B977}" sibTransId="{989B9B99-B1DB-4559-8CFC-187EAF33F3E2}"/>
    <dgm:cxn modelId="{BE0EC4BD-B9FF-420A-8830-165459FC714C}" type="presOf" srcId="{A61DAE7B-57E4-4A0B-89EE-04AEAE8E54D3}" destId="{59B46C47-AD2A-44F5-8B79-D79CC7F1E3E5}" srcOrd="0" destOrd="0" presId="urn:microsoft.com/office/officeart/2018/2/layout/IconVerticalSolidList"/>
    <dgm:cxn modelId="{DB809BE9-590E-4D98-8145-BDA84C8BC409}" type="presOf" srcId="{03E9FE43-A001-4A86-968E-38FB5F022534}" destId="{B82FF450-EBF0-4039-92C4-1A76232F8D89}" srcOrd="0" destOrd="0" presId="urn:microsoft.com/office/officeart/2018/2/layout/IconVerticalSolidList"/>
    <dgm:cxn modelId="{AA7972F0-6E5A-4CCA-90B5-0DBBA041606C}" srcId="{B67983A2-32C8-4D79-AFD1-364D3B51A643}" destId="{C29EF7C1-1C42-418E-AEE2-668841241FB2}" srcOrd="2" destOrd="0" parTransId="{01678927-FCD1-4241-B750-473437A0458E}" sibTransId="{D68A405D-ABBF-43AF-A94C-A4BAEA3A9F03}"/>
    <dgm:cxn modelId="{45721F4D-B4F8-4DE0-A070-3045BCCBF873}" type="presParOf" srcId="{55015C5C-6492-45CC-B7EA-295F30556787}" destId="{33D7E131-F7BC-4579-BA90-91D1BA65D6BC}" srcOrd="0" destOrd="0" presId="urn:microsoft.com/office/officeart/2018/2/layout/IconVerticalSolidList"/>
    <dgm:cxn modelId="{469C1FAA-FE8F-497B-918E-8D9B54987BBB}" type="presParOf" srcId="{33D7E131-F7BC-4579-BA90-91D1BA65D6BC}" destId="{436E7ADF-D141-4D75-B817-654D51B9EC39}" srcOrd="0" destOrd="0" presId="urn:microsoft.com/office/officeart/2018/2/layout/IconVerticalSolidList"/>
    <dgm:cxn modelId="{F82E0B82-BF48-4E0F-950F-C10E48B4D872}" type="presParOf" srcId="{33D7E131-F7BC-4579-BA90-91D1BA65D6BC}" destId="{0F340219-77F0-4414-8D88-B87CAD661A69}" srcOrd="1" destOrd="0" presId="urn:microsoft.com/office/officeart/2018/2/layout/IconVerticalSolidList"/>
    <dgm:cxn modelId="{875178E7-D15D-4015-9C72-1457140CD605}" type="presParOf" srcId="{33D7E131-F7BC-4579-BA90-91D1BA65D6BC}" destId="{89B41EBE-8D80-4E7A-9D76-A26ACAEE9900}" srcOrd="2" destOrd="0" presId="urn:microsoft.com/office/officeart/2018/2/layout/IconVerticalSolidList"/>
    <dgm:cxn modelId="{FA6F6DF7-3028-437D-8E46-0BE31E4C3BD6}" type="presParOf" srcId="{33D7E131-F7BC-4579-BA90-91D1BA65D6BC}" destId="{B82FF450-EBF0-4039-92C4-1A76232F8D89}" srcOrd="3" destOrd="0" presId="urn:microsoft.com/office/officeart/2018/2/layout/IconVerticalSolidList"/>
    <dgm:cxn modelId="{498A3C2C-107E-4493-8D2C-3A9FE4ADFED6}" type="presParOf" srcId="{55015C5C-6492-45CC-B7EA-295F30556787}" destId="{91CCCF43-CB31-4EDA-B02C-A71CC1459851}" srcOrd="1" destOrd="0" presId="urn:microsoft.com/office/officeart/2018/2/layout/IconVerticalSolidList"/>
    <dgm:cxn modelId="{E756C38C-A17F-44FF-A1D8-1036905158D5}" type="presParOf" srcId="{55015C5C-6492-45CC-B7EA-295F30556787}" destId="{FA988499-969B-4525-9FAD-005BB0556228}" srcOrd="2" destOrd="0" presId="urn:microsoft.com/office/officeart/2018/2/layout/IconVerticalSolidList"/>
    <dgm:cxn modelId="{FC7D4A84-E1AA-4E49-9352-0EF7EAE1796E}" type="presParOf" srcId="{FA988499-969B-4525-9FAD-005BB0556228}" destId="{AC6DCA11-E424-461D-BF43-B17D18094115}" srcOrd="0" destOrd="0" presId="urn:microsoft.com/office/officeart/2018/2/layout/IconVerticalSolidList"/>
    <dgm:cxn modelId="{4BC2BDCB-F406-4CCD-87C7-99473D4C2605}" type="presParOf" srcId="{FA988499-969B-4525-9FAD-005BB0556228}" destId="{A920F284-4439-4917-8297-CBECE2A6FA95}" srcOrd="1" destOrd="0" presId="urn:microsoft.com/office/officeart/2018/2/layout/IconVerticalSolidList"/>
    <dgm:cxn modelId="{1C36D631-F55A-4687-BFD0-BED9B39037BC}" type="presParOf" srcId="{FA988499-969B-4525-9FAD-005BB0556228}" destId="{2D6359A8-5195-482E-9710-2E7987B094BB}" srcOrd="2" destOrd="0" presId="urn:microsoft.com/office/officeart/2018/2/layout/IconVerticalSolidList"/>
    <dgm:cxn modelId="{27B86B65-79CA-47AB-AE26-05747BC3E499}" type="presParOf" srcId="{FA988499-969B-4525-9FAD-005BB0556228}" destId="{27366114-DD5E-4172-9190-F57DBDA44E8E}" srcOrd="3" destOrd="0" presId="urn:microsoft.com/office/officeart/2018/2/layout/IconVerticalSolidList"/>
    <dgm:cxn modelId="{82FCD1F5-79F3-4C95-8053-2996D65576D9}" type="presParOf" srcId="{55015C5C-6492-45CC-B7EA-295F30556787}" destId="{A5DEBEB8-17BB-4431-9864-BFDE835BE4A4}" srcOrd="3" destOrd="0" presId="urn:microsoft.com/office/officeart/2018/2/layout/IconVerticalSolidList"/>
    <dgm:cxn modelId="{37FB09D0-64C0-4594-A20D-08BF7E2EA042}" type="presParOf" srcId="{55015C5C-6492-45CC-B7EA-295F30556787}" destId="{6F1F7D89-65EB-4626-B0CB-2AC6744F2624}" srcOrd="4" destOrd="0" presId="urn:microsoft.com/office/officeart/2018/2/layout/IconVerticalSolidList"/>
    <dgm:cxn modelId="{4E16C308-9712-4CEC-A723-E2AB676B389E}" type="presParOf" srcId="{6F1F7D89-65EB-4626-B0CB-2AC6744F2624}" destId="{5DA9A7F9-3DF7-4942-888F-DA78A08C7312}" srcOrd="0" destOrd="0" presId="urn:microsoft.com/office/officeart/2018/2/layout/IconVerticalSolidList"/>
    <dgm:cxn modelId="{7AF2CE26-7A9E-415A-A3D6-9CB1C103FB3F}" type="presParOf" srcId="{6F1F7D89-65EB-4626-B0CB-2AC6744F2624}" destId="{99BDE9BD-AE6C-4BF5-B41B-01256A1BA807}" srcOrd="1" destOrd="0" presId="urn:microsoft.com/office/officeart/2018/2/layout/IconVerticalSolidList"/>
    <dgm:cxn modelId="{064ADE09-8012-453C-B03E-2024043EEFCD}" type="presParOf" srcId="{6F1F7D89-65EB-4626-B0CB-2AC6744F2624}" destId="{24D5BE51-BFE0-4DCF-8D16-1D90E92FC2B4}" srcOrd="2" destOrd="0" presId="urn:microsoft.com/office/officeart/2018/2/layout/IconVerticalSolidList"/>
    <dgm:cxn modelId="{74ECFC24-924A-4F28-A412-7E9F56AE5136}" type="presParOf" srcId="{6F1F7D89-65EB-4626-B0CB-2AC6744F2624}" destId="{9AEB4919-7C56-47BA-BFF1-979210FCD072}" srcOrd="3" destOrd="0" presId="urn:microsoft.com/office/officeart/2018/2/layout/IconVerticalSolidList"/>
    <dgm:cxn modelId="{5517CA62-629B-474C-A209-4180136B7D3B}" type="presParOf" srcId="{55015C5C-6492-45CC-B7EA-295F30556787}" destId="{746B4A46-F4B4-4710-9557-7A4CD2570747}" srcOrd="5" destOrd="0" presId="urn:microsoft.com/office/officeart/2018/2/layout/IconVerticalSolidList"/>
    <dgm:cxn modelId="{E4E9A200-5EEA-4BEC-9143-9B47A76B5661}" type="presParOf" srcId="{55015C5C-6492-45CC-B7EA-295F30556787}" destId="{B0DB3591-B495-4EB7-AA00-937E628BFA11}" srcOrd="6" destOrd="0" presId="urn:microsoft.com/office/officeart/2018/2/layout/IconVerticalSolidList"/>
    <dgm:cxn modelId="{0E384F2C-0A52-44A1-80D0-DB87B54F253B}" type="presParOf" srcId="{B0DB3591-B495-4EB7-AA00-937E628BFA11}" destId="{655691A1-FA25-4D70-9210-BE564DF94515}" srcOrd="0" destOrd="0" presId="urn:microsoft.com/office/officeart/2018/2/layout/IconVerticalSolidList"/>
    <dgm:cxn modelId="{6EC4BADE-354B-4338-83DF-510399B31EED}" type="presParOf" srcId="{B0DB3591-B495-4EB7-AA00-937E628BFA11}" destId="{C770C106-190C-4541-B3F7-7253E0EA0D27}" srcOrd="1" destOrd="0" presId="urn:microsoft.com/office/officeart/2018/2/layout/IconVerticalSolidList"/>
    <dgm:cxn modelId="{6F472F5C-5BA8-486F-B929-0FAB3770E542}" type="presParOf" srcId="{B0DB3591-B495-4EB7-AA00-937E628BFA11}" destId="{E1DD00CF-09AE-418F-ACDD-DE4BC53EF59B}" srcOrd="2" destOrd="0" presId="urn:microsoft.com/office/officeart/2018/2/layout/IconVerticalSolidList"/>
    <dgm:cxn modelId="{39A497FF-D352-4ADD-963F-A28DBBA2C66B}" type="presParOf" srcId="{B0DB3591-B495-4EB7-AA00-937E628BFA11}" destId="{4135239A-0FEA-4FF6-989D-FB6E52722F97}" srcOrd="3" destOrd="0" presId="urn:microsoft.com/office/officeart/2018/2/layout/IconVerticalSolidList"/>
    <dgm:cxn modelId="{FD433A4A-B46E-4072-A7A2-E77DFFEFE0F9}" type="presParOf" srcId="{55015C5C-6492-45CC-B7EA-295F30556787}" destId="{3A186527-A93C-4666-B837-2BA083B8789B}" srcOrd="7" destOrd="0" presId="urn:microsoft.com/office/officeart/2018/2/layout/IconVerticalSolidList"/>
    <dgm:cxn modelId="{0BA85E3C-F6E7-4C6A-A9FD-E2E2E99BBE21}" type="presParOf" srcId="{55015C5C-6492-45CC-B7EA-295F30556787}" destId="{4A934CB8-C938-45F6-AE42-F540DE4A296B}" srcOrd="8" destOrd="0" presId="urn:microsoft.com/office/officeart/2018/2/layout/IconVerticalSolidList"/>
    <dgm:cxn modelId="{3ECF8D5E-A7F7-43C3-9573-386B9B233BF0}" type="presParOf" srcId="{4A934CB8-C938-45F6-AE42-F540DE4A296B}" destId="{DD27B51B-3A54-48FF-A478-AC7455D90C59}" srcOrd="0" destOrd="0" presId="urn:microsoft.com/office/officeart/2018/2/layout/IconVerticalSolidList"/>
    <dgm:cxn modelId="{80DD0641-78BD-49FE-848F-C4071C519AB7}" type="presParOf" srcId="{4A934CB8-C938-45F6-AE42-F540DE4A296B}" destId="{9F213737-0467-4458-80EF-8629AAB7C07A}" srcOrd="1" destOrd="0" presId="urn:microsoft.com/office/officeart/2018/2/layout/IconVerticalSolidList"/>
    <dgm:cxn modelId="{64EBE703-793D-42E6-983F-39018933E97F}" type="presParOf" srcId="{4A934CB8-C938-45F6-AE42-F540DE4A296B}" destId="{F6C7B4E2-B520-41A3-BEA1-70C9688F64C4}" srcOrd="2" destOrd="0" presId="urn:microsoft.com/office/officeart/2018/2/layout/IconVerticalSolidList"/>
    <dgm:cxn modelId="{477299E8-E250-4DCF-ACEF-0D6AFDA91191}" type="presParOf" srcId="{4A934CB8-C938-45F6-AE42-F540DE4A296B}" destId="{59B46C47-AD2A-44F5-8B79-D79CC7F1E3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659E25-2ADB-4CD4-A068-DC1CB5174959}" type="doc">
      <dgm:prSet loTypeId="urn:microsoft.com/office/officeart/2018/2/layout/IconVerticalSolidList" loCatId="icon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60F8481-465F-4293-9A30-5C2194F26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SSO Software </a:t>
          </a:r>
          <a:r>
            <a:rPr lang="en-US" dirty="0"/>
            <a:t>is something that is installed on-premise. It is usually designed to do a specific set of tasks and nothing else.</a:t>
          </a:r>
        </a:p>
      </dgm:t>
    </dgm:pt>
    <dgm:pt modelId="{A4C4CE0C-34AC-459F-A986-C166FE5C10A8}" type="parTrans" cxnId="{8C3AF59C-8C13-4F61-9923-6AE65A8776CE}">
      <dgm:prSet/>
      <dgm:spPr/>
      <dgm:t>
        <a:bodyPr/>
        <a:lstStyle/>
        <a:p>
          <a:endParaRPr lang="en-US"/>
        </a:p>
      </dgm:t>
    </dgm:pt>
    <dgm:pt modelId="{83D24736-5150-4F15-91B9-E0B1B5F927A4}" type="sibTrans" cxnId="{8C3AF59C-8C13-4F61-9923-6AE65A8776CE}">
      <dgm:prSet/>
      <dgm:spPr/>
      <dgm:t>
        <a:bodyPr/>
        <a:lstStyle/>
        <a:p>
          <a:endParaRPr lang="en-US"/>
        </a:p>
      </dgm:t>
    </dgm:pt>
    <dgm:pt modelId="{646DF6C5-04D6-411A-A2A1-1A69455E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SSO Solution </a:t>
          </a:r>
          <a:r>
            <a:rPr lang="en-US" dirty="0"/>
            <a:t>suggests that there is the ability to expand or customize the capabilities of the core product</a:t>
          </a:r>
        </a:p>
      </dgm:t>
    </dgm:pt>
    <dgm:pt modelId="{A41D411D-5688-49D6-8CCA-2CCD427AC22D}" type="parTrans" cxnId="{A139DB0D-0C98-4811-8F24-104FC01FFB0F}">
      <dgm:prSet/>
      <dgm:spPr/>
      <dgm:t>
        <a:bodyPr/>
        <a:lstStyle/>
        <a:p>
          <a:endParaRPr lang="en-US"/>
        </a:p>
      </dgm:t>
    </dgm:pt>
    <dgm:pt modelId="{E9BA6BD4-BD02-458B-BDD8-C75AE81A0322}" type="sibTrans" cxnId="{A139DB0D-0C98-4811-8F24-104FC01FFB0F}">
      <dgm:prSet/>
      <dgm:spPr/>
      <dgm:t>
        <a:bodyPr/>
        <a:lstStyle/>
        <a:p>
          <a:endParaRPr lang="en-US"/>
        </a:p>
      </dgm:t>
    </dgm:pt>
    <dgm:pt modelId="{7B3253D5-48F1-4909-A8D2-11413D0871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SSO Provider </a:t>
          </a:r>
          <a:r>
            <a:rPr lang="en-US"/>
            <a:t>refers to the company that is producing or hosting the solution</a:t>
          </a:r>
        </a:p>
      </dgm:t>
    </dgm:pt>
    <dgm:pt modelId="{87A6936F-38FC-4F3F-89A9-EF2D94E826D5}" type="parTrans" cxnId="{E787BDCB-CAD3-4F37-9BF6-C6D5FE4A43E6}">
      <dgm:prSet/>
      <dgm:spPr/>
      <dgm:t>
        <a:bodyPr/>
        <a:lstStyle/>
        <a:p>
          <a:endParaRPr lang="en-US"/>
        </a:p>
      </dgm:t>
    </dgm:pt>
    <dgm:pt modelId="{512648C7-A8EA-4D0D-868F-81268DACEF0B}" type="sibTrans" cxnId="{E787BDCB-CAD3-4F37-9BF6-C6D5FE4A43E6}">
      <dgm:prSet/>
      <dgm:spPr/>
      <dgm:t>
        <a:bodyPr/>
        <a:lstStyle/>
        <a:p>
          <a:endParaRPr lang="en-US"/>
        </a:p>
      </dgm:t>
    </dgm:pt>
    <dgm:pt modelId="{C02FCFF3-8AAB-4120-989F-D2ECB44A5210}" type="pres">
      <dgm:prSet presAssocID="{38659E25-2ADB-4CD4-A068-DC1CB5174959}" presName="root" presStyleCnt="0">
        <dgm:presLayoutVars>
          <dgm:dir/>
          <dgm:resizeHandles val="exact"/>
        </dgm:presLayoutVars>
      </dgm:prSet>
      <dgm:spPr/>
    </dgm:pt>
    <dgm:pt modelId="{4EF7852F-E9A6-4F85-BDB6-C3658684D4EB}" type="pres">
      <dgm:prSet presAssocID="{660F8481-465F-4293-9A30-5C2194F2620A}" presName="compNode" presStyleCnt="0"/>
      <dgm:spPr/>
    </dgm:pt>
    <dgm:pt modelId="{F0288C0D-8D7F-41DE-9152-5F42DB578264}" type="pres">
      <dgm:prSet presAssocID="{660F8481-465F-4293-9A30-5C2194F2620A}" presName="bgRect" presStyleLbl="bgShp" presStyleIdx="0" presStyleCnt="3"/>
      <dgm:spPr/>
    </dgm:pt>
    <dgm:pt modelId="{45FD3E89-880D-4180-90EA-058B539883A9}" type="pres">
      <dgm:prSet presAssocID="{660F8481-465F-4293-9A30-5C2194F262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F58C2B2-44EC-4FF5-9E6E-517428DECFB8}" type="pres">
      <dgm:prSet presAssocID="{660F8481-465F-4293-9A30-5C2194F2620A}" presName="spaceRect" presStyleCnt="0"/>
      <dgm:spPr/>
    </dgm:pt>
    <dgm:pt modelId="{A0B41443-08C6-48B2-A224-0F13397BAA6D}" type="pres">
      <dgm:prSet presAssocID="{660F8481-465F-4293-9A30-5C2194F2620A}" presName="parTx" presStyleLbl="revTx" presStyleIdx="0" presStyleCnt="3">
        <dgm:presLayoutVars>
          <dgm:chMax val="0"/>
          <dgm:chPref val="0"/>
        </dgm:presLayoutVars>
      </dgm:prSet>
      <dgm:spPr/>
    </dgm:pt>
    <dgm:pt modelId="{3CAA9597-CC51-4351-88F6-ADA238FCCAFE}" type="pres">
      <dgm:prSet presAssocID="{83D24736-5150-4F15-91B9-E0B1B5F927A4}" presName="sibTrans" presStyleCnt="0"/>
      <dgm:spPr/>
    </dgm:pt>
    <dgm:pt modelId="{74C7C8FD-7EB0-4822-8A9C-AC62DABC9CC5}" type="pres">
      <dgm:prSet presAssocID="{646DF6C5-04D6-411A-A2A1-1A69455EBE50}" presName="compNode" presStyleCnt="0"/>
      <dgm:spPr/>
    </dgm:pt>
    <dgm:pt modelId="{44F7B2FB-FD72-4ED8-BF5F-8DE397C0E40F}" type="pres">
      <dgm:prSet presAssocID="{646DF6C5-04D6-411A-A2A1-1A69455EBE50}" presName="bgRect" presStyleLbl="bgShp" presStyleIdx="1" presStyleCnt="3"/>
      <dgm:spPr/>
    </dgm:pt>
    <dgm:pt modelId="{99FAA4F7-1FFB-42EF-B37A-9E487CDCE290}" type="pres">
      <dgm:prSet presAssocID="{646DF6C5-04D6-411A-A2A1-1A69455EBE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EA2609-17FB-4195-B265-1CBA9C0B1891}" type="pres">
      <dgm:prSet presAssocID="{646DF6C5-04D6-411A-A2A1-1A69455EBE50}" presName="spaceRect" presStyleCnt="0"/>
      <dgm:spPr/>
    </dgm:pt>
    <dgm:pt modelId="{260370E2-82C7-413D-914B-37A5C52CBFA0}" type="pres">
      <dgm:prSet presAssocID="{646DF6C5-04D6-411A-A2A1-1A69455EBE50}" presName="parTx" presStyleLbl="revTx" presStyleIdx="1" presStyleCnt="3">
        <dgm:presLayoutVars>
          <dgm:chMax val="0"/>
          <dgm:chPref val="0"/>
        </dgm:presLayoutVars>
      </dgm:prSet>
      <dgm:spPr/>
    </dgm:pt>
    <dgm:pt modelId="{64C94BA8-13F9-403B-84DB-5845425DC036}" type="pres">
      <dgm:prSet presAssocID="{E9BA6BD4-BD02-458B-BDD8-C75AE81A0322}" presName="sibTrans" presStyleCnt="0"/>
      <dgm:spPr/>
    </dgm:pt>
    <dgm:pt modelId="{1E76EE3B-BAC0-4C45-A92B-7AACB72FD634}" type="pres">
      <dgm:prSet presAssocID="{7B3253D5-48F1-4909-A8D2-11413D0871F9}" presName="compNode" presStyleCnt="0"/>
      <dgm:spPr/>
    </dgm:pt>
    <dgm:pt modelId="{E71A03C2-4FEB-4FC9-805B-A959B6147BF3}" type="pres">
      <dgm:prSet presAssocID="{7B3253D5-48F1-4909-A8D2-11413D0871F9}" presName="bgRect" presStyleLbl="bgShp" presStyleIdx="2" presStyleCnt="3"/>
      <dgm:spPr/>
    </dgm:pt>
    <dgm:pt modelId="{EBA466C2-DB62-4C8A-B4E0-0128B9D470D1}" type="pres">
      <dgm:prSet presAssocID="{7B3253D5-48F1-4909-A8D2-11413D0871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5047F2D-6521-4205-986F-4919BCB71011}" type="pres">
      <dgm:prSet presAssocID="{7B3253D5-48F1-4909-A8D2-11413D0871F9}" presName="spaceRect" presStyleCnt="0"/>
      <dgm:spPr/>
    </dgm:pt>
    <dgm:pt modelId="{FA5A3F0C-361D-4017-9AC5-CD17995FF523}" type="pres">
      <dgm:prSet presAssocID="{7B3253D5-48F1-4909-A8D2-11413D0871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39DB0D-0C98-4811-8F24-104FC01FFB0F}" srcId="{38659E25-2ADB-4CD4-A068-DC1CB5174959}" destId="{646DF6C5-04D6-411A-A2A1-1A69455EBE50}" srcOrd="1" destOrd="0" parTransId="{A41D411D-5688-49D6-8CCA-2CCD427AC22D}" sibTransId="{E9BA6BD4-BD02-458B-BDD8-C75AE81A0322}"/>
    <dgm:cxn modelId="{0A29DA1D-54BF-4F94-838E-64A31A05EEF2}" type="presOf" srcId="{7B3253D5-48F1-4909-A8D2-11413D0871F9}" destId="{FA5A3F0C-361D-4017-9AC5-CD17995FF523}" srcOrd="0" destOrd="0" presId="urn:microsoft.com/office/officeart/2018/2/layout/IconVerticalSolidList"/>
    <dgm:cxn modelId="{8727E391-9341-43FC-AEFE-F6FCF1349558}" type="presOf" srcId="{646DF6C5-04D6-411A-A2A1-1A69455EBE50}" destId="{260370E2-82C7-413D-914B-37A5C52CBFA0}" srcOrd="0" destOrd="0" presId="urn:microsoft.com/office/officeart/2018/2/layout/IconVerticalSolidList"/>
    <dgm:cxn modelId="{8C3AF59C-8C13-4F61-9923-6AE65A8776CE}" srcId="{38659E25-2ADB-4CD4-A068-DC1CB5174959}" destId="{660F8481-465F-4293-9A30-5C2194F2620A}" srcOrd="0" destOrd="0" parTransId="{A4C4CE0C-34AC-459F-A986-C166FE5C10A8}" sibTransId="{83D24736-5150-4F15-91B9-E0B1B5F927A4}"/>
    <dgm:cxn modelId="{AB929BC5-5A7F-41D4-81B2-82559FABC076}" type="presOf" srcId="{660F8481-465F-4293-9A30-5C2194F2620A}" destId="{A0B41443-08C6-48B2-A224-0F13397BAA6D}" srcOrd="0" destOrd="0" presId="urn:microsoft.com/office/officeart/2018/2/layout/IconVerticalSolidList"/>
    <dgm:cxn modelId="{E787BDCB-CAD3-4F37-9BF6-C6D5FE4A43E6}" srcId="{38659E25-2ADB-4CD4-A068-DC1CB5174959}" destId="{7B3253D5-48F1-4909-A8D2-11413D0871F9}" srcOrd="2" destOrd="0" parTransId="{87A6936F-38FC-4F3F-89A9-EF2D94E826D5}" sibTransId="{512648C7-A8EA-4D0D-868F-81268DACEF0B}"/>
    <dgm:cxn modelId="{8B075AF3-9BF9-40F2-B9F7-0C1D45DF867E}" type="presOf" srcId="{38659E25-2ADB-4CD4-A068-DC1CB5174959}" destId="{C02FCFF3-8AAB-4120-989F-D2ECB44A5210}" srcOrd="0" destOrd="0" presId="urn:microsoft.com/office/officeart/2018/2/layout/IconVerticalSolidList"/>
    <dgm:cxn modelId="{3C5914C5-E643-4921-BD71-1B4123D4ABB7}" type="presParOf" srcId="{C02FCFF3-8AAB-4120-989F-D2ECB44A5210}" destId="{4EF7852F-E9A6-4F85-BDB6-C3658684D4EB}" srcOrd="0" destOrd="0" presId="urn:microsoft.com/office/officeart/2018/2/layout/IconVerticalSolidList"/>
    <dgm:cxn modelId="{61A53AF7-9712-467C-B58A-AC136FCD155F}" type="presParOf" srcId="{4EF7852F-E9A6-4F85-BDB6-C3658684D4EB}" destId="{F0288C0D-8D7F-41DE-9152-5F42DB578264}" srcOrd="0" destOrd="0" presId="urn:microsoft.com/office/officeart/2018/2/layout/IconVerticalSolidList"/>
    <dgm:cxn modelId="{B0AAED24-D77E-4210-9EC8-AB59612BA7FA}" type="presParOf" srcId="{4EF7852F-E9A6-4F85-BDB6-C3658684D4EB}" destId="{45FD3E89-880D-4180-90EA-058B539883A9}" srcOrd="1" destOrd="0" presId="urn:microsoft.com/office/officeart/2018/2/layout/IconVerticalSolidList"/>
    <dgm:cxn modelId="{B5C5F297-6751-48BE-A205-266B00D66F69}" type="presParOf" srcId="{4EF7852F-E9A6-4F85-BDB6-C3658684D4EB}" destId="{9F58C2B2-44EC-4FF5-9E6E-517428DECFB8}" srcOrd="2" destOrd="0" presId="urn:microsoft.com/office/officeart/2018/2/layout/IconVerticalSolidList"/>
    <dgm:cxn modelId="{1A1EE057-E01A-457F-82EE-F61558666B6E}" type="presParOf" srcId="{4EF7852F-E9A6-4F85-BDB6-C3658684D4EB}" destId="{A0B41443-08C6-48B2-A224-0F13397BAA6D}" srcOrd="3" destOrd="0" presId="urn:microsoft.com/office/officeart/2018/2/layout/IconVerticalSolidList"/>
    <dgm:cxn modelId="{79A6B34F-5870-4A23-8F22-9CA43C270D81}" type="presParOf" srcId="{C02FCFF3-8AAB-4120-989F-D2ECB44A5210}" destId="{3CAA9597-CC51-4351-88F6-ADA238FCCAFE}" srcOrd="1" destOrd="0" presId="urn:microsoft.com/office/officeart/2018/2/layout/IconVerticalSolidList"/>
    <dgm:cxn modelId="{93761552-DA89-4DB0-8413-3F598554ADB1}" type="presParOf" srcId="{C02FCFF3-8AAB-4120-989F-D2ECB44A5210}" destId="{74C7C8FD-7EB0-4822-8A9C-AC62DABC9CC5}" srcOrd="2" destOrd="0" presId="urn:microsoft.com/office/officeart/2018/2/layout/IconVerticalSolidList"/>
    <dgm:cxn modelId="{AE8CB742-8AA8-469E-969F-546E4EFE9018}" type="presParOf" srcId="{74C7C8FD-7EB0-4822-8A9C-AC62DABC9CC5}" destId="{44F7B2FB-FD72-4ED8-BF5F-8DE397C0E40F}" srcOrd="0" destOrd="0" presId="urn:microsoft.com/office/officeart/2018/2/layout/IconVerticalSolidList"/>
    <dgm:cxn modelId="{4030499A-5912-4851-9702-1BA2B08A8D54}" type="presParOf" srcId="{74C7C8FD-7EB0-4822-8A9C-AC62DABC9CC5}" destId="{99FAA4F7-1FFB-42EF-B37A-9E487CDCE290}" srcOrd="1" destOrd="0" presId="urn:microsoft.com/office/officeart/2018/2/layout/IconVerticalSolidList"/>
    <dgm:cxn modelId="{27B1ADF8-D067-47CE-9C70-829E602C080B}" type="presParOf" srcId="{74C7C8FD-7EB0-4822-8A9C-AC62DABC9CC5}" destId="{18EA2609-17FB-4195-B265-1CBA9C0B1891}" srcOrd="2" destOrd="0" presId="urn:microsoft.com/office/officeart/2018/2/layout/IconVerticalSolidList"/>
    <dgm:cxn modelId="{C2A4D23D-EC56-4799-A56F-D50C5DF7066E}" type="presParOf" srcId="{74C7C8FD-7EB0-4822-8A9C-AC62DABC9CC5}" destId="{260370E2-82C7-413D-914B-37A5C52CBFA0}" srcOrd="3" destOrd="0" presId="urn:microsoft.com/office/officeart/2018/2/layout/IconVerticalSolidList"/>
    <dgm:cxn modelId="{491246DA-B685-40B1-A5CD-9EA103EB12C8}" type="presParOf" srcId="{C02FCFF3-8AAB-4120-989F-D2ECB44A5210}" destId="{64C94BA8-13F9-403B-84DB-5845425DC036}" srcOrd="3" destOrd="0" presId="urn:microsoft.com/office/officeart/2018/2/layout/IconVerticalSolidList"/>
    <dgm:cxn modelId="{F8BBDB9C-4D2A-4758-A41F-C189C22E3F33}" type="presParOf" srcId="{C02FCFF3-8AAB-4120-989F-D2ECB44A5210}" destId="{1E76EE3B-BAC0-4C45-A92B-7AACB72FD634}" srcOrd="4" destOrd="0" presId="urn:microsoft.com/office/officeart/2018/2/layout/IconVerticalSolidList"/>
    <dgm:cxn modelId="{AB71EE65-C016-4472-9649-9AA2E3742B1E}" type="presParOf" srcId="{1E76EE3B-BAC0-4C45-A92B-7AACB72FD634}" destId="{E71A03C2-4FEB-4FC9-805B-A959B6147BF3}" srcOrd="0" destOrd="0" presId="urn:microsoft.com/office/officeart/2018/2/layout/IconVerticalSolidList"/>
    <dgm:cxn modelId="{8FC10599-E358-42E5-8A86-5F04241FB87D}" type="presParOf" srcId="{1E76EE3B-BAC0-4C45-A92B-7AACB72FD634}" destId="{EBA466C2-DB62-4C8A-B4E0-0128B9D470D1}" srcOrd="1" destOrd="0" presId="urn:microsoft.com/office/officeart/2018/2/layout/IconVerticalSolidList"/>
    <dgm:cxn modelId="{2A7FB57A-F20B-416A-B029-50955179484F}" type="presParOf" srcId="{1E76EE3B-BAC0-4C45-A92B-7AACB72FD634}" destId="{25047F2D-6521-4205-986F-4919BCB71011}" srcOrd="2" destOrd="0" presId="urn:microsoft.com/office/officeart/2018/2/layout/IconVerticalSolidList"/>
    <dgm:cxn modelId="{D7F5CE81-2400-4C6C-B2A0-170FF3CA62F4}" type="presParOf" srcId="{1E76EE3B-BAC0-4C45-A92B-7AACB72FD634}" destId="{FA5A3F0C-361D-4017-9AC5-CD17995FF5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E7ADF-D141-4D75-B817-654D51B9EC39}">
      <dsp:nvSpPr>
        <dsp:cNvPr id="0" name=""/>
        <dsp:cNvSpPr/>
      </dsp:nvSpPr>
      <dsp:spPr>
        <a:xfrm>
          <a:off x="0" y="4134"/>
          <a:ext cx="10658763" cy="8806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340219-77F0-4414-8D88-B87CAD661A69}">
      <dsp:nvSpPr>
        <dsp:cNvPr id="0" name=""/>
        <dsp:cNvSpPr/>
      </dsp:nvSpPr>
      <dsp:spPr>
        <a:xfrm>
          <a:off x="266410" y="202291"/>
          <a:ext cx="484382" cy="484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2FF450-EBF0-4039-92C4-1A76232F8D89}">
      <dsp:nvSpPr>
        <dsp:cNvPr id="0" name=""/>
        <dsp:cNvSpPr/>
      </dsp:nvSpPr>
      <dsp:spPr>
        <a:xfrm>
          <a:off x="1017202" y="4134"/>
          <a:ext cx="9641560" cy="88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07" tIns="93207" rIns="93207" bIns="932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Federated Identity Management, or Identity Federation, is a system that allows users at separate enterprises to use the same verification method for access to applications and other resources.</a:t>
          </a:r>
        </a:p>
      </dsp:txBody>
      <dsp:txXfrm>
        <a:off x="1017202" y="4134"/>
        <a:ext cx="9641560" cy="880694"/>
      </dsp:txXfrm>
    </dsp:sp>
    <dsp:sp modelId="{AC6DCA11-E424-461D-BF43-B17D18094115}">
      <dsp:nvSpPr>
        <dsp:cNvPr id="0" name=""/>
        <dsp:cNvSpPr/>
      </dsp:nvSpPr>
      <dsp:spPr>
        <a:xfrm>
          <a:off x="0" y="1105003"/>
          <a:ext cx="10658763" cy="8806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20F284-4439-4917-8297-CBECE2A6FA95}">
      <dsp:nvSpPr>
        <dsp:cNvPr id="0" name=""/>
        <dsp:cNvSpPr/>
      </dsp:nvSpPr>
      <dsp:spPr>
        <a:xfrm>
          <a:off x="266410" y="1303159"/>
          <a:ext cx="484382" cy="484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66114-DD5E-4172-9190-F57DBDA44E8E}">
      <dsp:nvSpPr>
        <dsp:cNvPr id="0" name=""/>
        <dsp:cNvSpPr/>
      </dsp:nvSpPr>
      <dsp:spPr>
        <a:xfrm>
          <a:off x="1017202" y="1105003"/>
          <a:ext cx="9641560" cy="88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07" tIns="93207" rIns="93207" bIns="932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enterprise maintains its own identity management system</a:t>
          </a:r>
        </a:p>
      </dsp:txBody>
      <dsp:txXfrm>
        <a:off x="1017202" y="1105003"/>
        <a:ext cx="9641560" cy="880694"/>
      </dsp:txXfrm>
    </dsp:sp>
    <dsp:sp modelId="{5DA9A7F9-3DF7-4942-888F-DA78A08C7312}">
      <dsp:nvSpPr>
        <dsp:cNvPr id="0" name=""/>
        <dsp:cNvSpPr/>
      </dsp:nvSpPr>
      <dsp:spPr>
        <a:xfrm>
          <a:off x="0" y="2205871"/>
          <a:ext cx="10658763" cy="8806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BDE9BD-AE6C-4BF5-B41B-01256A1BA807}">
      <dsp:nvSpPr>
        <dsp:cNvPr id="0" name=""/>
        <dsp:cNvSpPr/>
      </dsp:nvSpPr>
      <dsp:spPr>
        <a:xfrm>
          <a:off x="266410" y="2404027"/>
          <a:ext cx="484382" cy="484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EB4919-7C56-47BA-BFF1-979210FCD072}">
      <dsp:nvSpPr>
        <dsp:cNvPr id="0" name=""/>
        <dsp:cNvSpPr/>
      </dsp:nvSpPr>
      <dsp:spPr>
        <a:xfrm>
          <a:off x="1017202" y="2205871"/>
          <a:ext cx="9641560" cy="88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07" tIns="93207" rIns="93207" bIns="932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Identity management systems are interlinked through a third service (the identity provider)</a:t>
          </a:r>
        </a:p>
      </dsp:txBody>
      <dsp:txXfrm>
        <a:off x="1017202" y="2205871"/>
        <a:ext cx="9641560" cy="880694"/>
      </dsp:txXfrm>
    </dsp:sp>
    <dsp:sp modelId="{655691A1-FA25-4D70-9210-BE564DF94515}">
      <dsp:nvSpPr>
        <dsp:cNvPr id="0" name=""/>
        <dsp:cNvSpPr/>
      </dsp:nvSpPr>
      <dsp:spPr>
        <a:xfrm>
          <a:off x="0" y="3306740"/>
          <a:ext cx="10658763" cy="8806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70C106-190C-4541-B3F7-7253E0EA0D27}">
      <dsp:nvSpPr>
        <dsp:cNvPr id="0" name=""/>
        <dsp:cNvSpPr/>
      </dsp:nvSpPr>
      <dsp:spPr>
        <a:xfrm>
          <a:off x="266410" y="3504896"/>
          <a:ext cx="484382" cy="484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35239A-0FEA-4FF6-989D-FB6E52722F97}">
      <dsp:nvSpPr>
        <dsp:cNvPr id="0" name=""/>
        <dsp:cNvSpPr/>
      </dsp:nvSpPr>
      <dsp:spPr>
        <a:xfrm>
          <a:off x="1017202" y="3306740"/>
          <a:ext cx="9641560" cy="88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07" tIns="93207" rIns="93207" bIns="932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third identity provider stores the credentials and serves as a trust mechanism</a:t>
          </a:r>
        </a:p>
      </dsp:txBody>
      <dsp:txXfrm>
        <a:off x="1017202" y="3306740"/>
        <a:ext cx="9641560" cy="880694"/>
      </dsp:txXfrm>
    </dsp:sp>
    <dsp:sp modelId="{DD27B51B-3A54-48FF-A478-AC7455D90C59}">
      <dsp:nvSpPr>
        <dsp:cNvPr id="0" name=""/>
        <dsp:cNvSpPr/>
      </dsp:nvSpPr>
      <dsp:spPr>
        <a:xfrm>
          <a:off x="0" y="4407608"/>
          <a:ext cx="10658763" cy="8806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13737-0467-4458-80EF-8629AAB7C07A}">
      <dsp:nvSpPr>
        <dsp:cNvPr id="0" name=""/>
        <dsp:cNvSpPr/>
      </dsp:nvSpPr>
      <dsp:spPr>
        <a:xfrm>
          <a:off x="266410" y="4605764"/>
          <a:ext cx="484382" cy="484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B46C47-AD2A-44F5-8B79-D79CC7F1E3E5}">
      <dsp:nvSpPr>
        <dsp:cNvPr id="0" name=""/>
        <dsp:cNvSpPr/>
      </dsp:nvSpPr>
      <dsp:spPr>
        <a:xfrm>
          <a:off x="1017202" y="4407608"/>
          <a:ext cx="9641560" cy="88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07" tIns="93207" rIns="93207" bIns="932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Once trust is built, the users from different enterprises that authenticate to the FIM, are automatically given access to all resources tied to it.</a:t>
          </a:r>
        </a:p>
      </dsp:txBody>
      <dsp:txXfrm>
        <a:off x="1017202" y="4407608"/>
        <a:ext cx="9641560" cy="880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88C0D-8D7F-41DE-9152-5F42DB578264}">
      <dsp:nvSpPr>
        <dsp:cNvPr id="0" name=""/>
        <dsp:cNvSpPr/>
      </dsp:nvSpPr>
      <dsp:spPr>
        <a:xfrm>
          <a:off x="0" y="556"/>
          <a:ext cx="10072913" cy="13018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D3E89-880D-4180-90EA-058B539883A9}">
      <dsp:nvSpPr>
        <dsp:cNvPr id="0" name=""/>
        <dsp:cNvSpPr/>
      </dsp:nvSpPr>
      <dsp:spPr>
        <a:xfrm>
          <a:off x="393800" y="293465"/>
          <a:ext cx="716001" cy="716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41443-08C6-48B2-A224-0F13397BAA6D}">
      <dsp:nvSpPr>
        <dsp:cNvPr id="0" name=""/>
        <dsp:cNvSpPr/>
      </dsp:nvSpPr>
      <dsp:spPr>
        <a:xfrm>
          <a:off x="1503602" y="556"/>
          <a:ext cx="8569311" cy="1301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76" tIns="137776" rIns="137776" bIns="1377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SSO Software </a:t>
          </a:r>
          <a:r>
            <a:rPr lang="en-US" sz="2300" kern="1200" dirty="0"/>
            <a:t>is something that is installed on-premise. It is usually designed to do a specific set of tasks and nothing else.</a:t>
          </a:r>
        </a:p>
      </dsp:txBody>
      <dsp:txXfrm>
        <a:off x="1503602" y="556"/>
        <a:ext cx="8569311" cy="1301820"/>
      </dsp:txXfrm>
    </dsp:sp>
    <dsp:sp modelId="{44F7B2FB-FD72-4ED8-BF5F-8DE397C0E40F}">
      <dsp:nvSpPr>
        <dsp:cNvPr id="0" name=""/>
        <dsp:cNvSpPr/>
      </dsp:nvSpPr>
      <dsp:spPr>
        <a:xfrm>
          <a:off x="0" y="1627832"/>
          <a:ext cx="10072913" cy="13018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AA4F7-1FFB-42EF-B37A-9E487CDCE290}">
      <dsp:nvSpPr>
        <dsp:cNvPr id="0" name=""/>
        <dsp:cNvSpPr/>
      </dsp:nvSpPr>
      <dsp:spPr>
        <a:xfrm>
          <a:off x="393800" y="1920741"/>
          <a:ext cx="716001" cy="716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370E2-82C7-413D-914B-37A5C52CBFA0}">
      <dsp:nvSpPr>
        <dsp:cNvPr id="0" name=""/>
        <dsp:cNvSpPr/>
      </dsp:nvSpPr>
      <dsp:spPr>
        <a:xfrm>
          <a:off x="1503602" y="1627832"/>
          <a:ext cx="8569311" cy="1301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76" tIns="137776" rIns="137776" bIns="1377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SSO Solution </a:t>
          </a:r>
          <a:r>
            <a:rPr lang="en-US" sz="2300" kern="1200" dirty="0"/>
            <a:t>suggests that there is the ability to expand or customize the capabilities of the core product</a:t>
          </a:r>
        </a:p>
      </dsp:txBody>
      <dsp:txXfrm>
        <a:off x="1503602" y="1627832"/>
        <a:ext cx="8569311" cy="1301820"/>
      </dsp:txXfrm>
    </dsp:sp>
    <dsp:sp modelId="{E71A03C2-4FEB-4FC9-805B-A959B6147BF3}">
      <dsp:nvSpPr>
        <dsp:cNvPr id="0" name=""/>
        <dsp:cNvSpPr/>
      </dsp:nvSpPr>
      <dsp:spPr>
        <a:xfrm>
          <a:off x="0" y="3255107"/>
          <a:ext cx="10072913" cy="13018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466C2-DB62-4C8A-B4E0-0128B9D470D1}">
      <dsp:nvSpPr>
        <dsp:cNvPr id="0" name=""/>
        <dsp:cNvSpPr/>
      </dsp:nvSpPr>
      <dsp:spPr>
        <a:xfrm>
          <a:off x="393800" y="3548017"/>
          <a:ext cx="716001" cy="716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A3F0C-361D-4017-9AC5-CD17995FF523}">
      <dsp:nvSpPr>
        <dsp:cNvPr id="0" name=""/>
        <dsp:cNvSpPr/>
      </dsp:nvSpPr>
      <dsp:spPr>
        <a:xfrm>
          <a:off x="1503602" y="3255107"/>
          <a:ext cx="8569311" cy="1301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776" tIns="137776" rIns="137776" bIns="1377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SSO Provider </a:t>
          </a:r>
          <a:r>
            <a:rPr lang="en-US" sz="2300" kern="1200"/>
            <a:t>refers to the company that is producing or hosting the solution</a:t>
          </a:r>
        </a:p>
      </dsp:txBody>
      <dsp:txXfrm>
        <a:off x="1503602" y="3255107"/>
        <a:ext cx="8569311" cy="1301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41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0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68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04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62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0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7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3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3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25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36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8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7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9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0"/>
            <a:ext cx="27432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9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38200"/>
            <a:ext cx="538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38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8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0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8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38200"/>
            <a:ext cx="10972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Times New Roman" pitchFamily="82" charset="0"/>
              </a:defRPr>
            </a:lvl1pPr>
          </a:lstStyle>
          <a:p>
            <a:fld id="{DECF21A4-E71B-4D3A-AF45-E989C23A7BB1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82" charset="0"/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62000"/>
            <a:ext cx="12192000" cy="1588"/>
          </a:xfrm>
          <a:prstGeom prst="line">
            <a:avLst/>
          </a:prstGeom>
          <a:ln>
            <a:solidFill>
              <a:srgbClr val="D39E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731839"/>
            <a:ext cx="12192000" cy="158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795339"/>
            <a:ext cx="12192000" cy="158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" name="Picture 29" descr="logo_mg">
            <a:extLst>
              <a:ext uri="{FF2B5EF4-FFF2-40B4-BE49-F238E27FC236}">
                <a16:creationId xmlns:a16="http://schemas.microsoft.com/office/drawing/2014/main" id="{391750B7-597A-D846-B31C-BE3117995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38900"/>
            <a:ext cx="10160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7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+mj-lt"/>
          <a:ea typeface="ＭＳ Ｐゴシック" pitchFamily="109" charset="-128"/>
          <a:cs typeface="ＭＳ Ｐゴシック" pitchFamily="109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39E10"/>
          </a:solidFill>
          <a:latin typeface="Arial" pitchFamily="82" charset="0"/>
          <a:ea typeface="ＭＳ Ｐゴシック" pitchFamily="109" charset="-128"/>
          <a:cs typeface="ＭＳ Ｐゴシック" pitchFamily="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8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pitchFamily="109" charset="-128"/>
          <a:cs typeface="ＭＳ Ｐゴシック" pitchFamily="109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09" charset="2"/>
        <a:buChar char="§"/>
        <a:defRPr sz="2000">
          <a:solidFill>
            <a:schemeClr val="tx1"/>
          </a:solidFill>
          <a:latin typeface="+mn-lt"/>
          <a:ea typeface="ＭＳ Ｐゴシック" pitchFamily="8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8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8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pitchFamily="8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8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XML-Extensible-Markup-Languag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.net/connect" TargetMode="External"/><Relationship Id="rId2" Type="http://schemas.openxmlformats.org/officeDocument/2006/relationships/hyperlink" Target="https://developer.okta.com/blog/2017/06/21/what-the-heck-is-oaut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487" y="3057236"/>
            <a:ext cx="6028843" cy="176400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Single Sign On (SSO)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Disadvantages</a:t>
            </a:r>
            <a:endParaRPr lang="en-US" sz="2800" b="1" kern="1200">
              <a:solidFill>
                <a:srgbClr val="D39E10"/>
              </a:solidFill>
              <a:latin typeface="+mj-lt"/>
              <a:ea typeface="ＭＳ Ｐゴシック" pitchFamily="109" charset="-128"/>
              <a:cs typeface="ＭＳ Ｐゴシック" pitchFamily="109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5396-3117-49A8-A188-EED107DAC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59115"/>
            <a:ext cx="11161486" cy="4532086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Single point of failure: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/>
              <a:t>	If the SSO password gets compromised, the security for all the 	supported applications gets compromised. 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Slow Process: 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/>
              <a:t>	SSO is slower than traditional authentication (User 	authentication using a database) because, for each login 	request, the application/website must request the SSO provider 	for the user verification.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It is impractical in addressing the need for different levels of secure access in the enterprise.</a:t>
            </a:r>
          </a:p>
        </p:txBody>
      </p:sp>
    </p:spTree>
    <p:extLst>
      <p:ext uri="{BB962C8B-B14F-4D97-AF65-F5344CB8AC3E}">
        <p14:creationId xmlns:p14="http://schemas.microsoft.com/office/powerpoint/2010/main" val="21600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kern="120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SSO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5396-3117-49A8-A188-EED107DAC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471" y="1209964"/>
            <a:ext cx="6982693" cy="583969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628650" indent="-457200">
              <a:buFont typeface="Arial" panose="020B0604020202020204" pitchFamily="34" charset="0"/>
              <a:buChar char="•"/>
            </a:pPr>
            <a:r>
              <a:rPr lang="en-US" dirty="0"/>
              <a:t>Federated Identity Management (FIM)</a:t>
            </a:r>
          </a:p>
          <a:p>
            <a:pPr marL="628650" indent="-457200">
              <a:buFont typeface="Arial" panose="020B0604020202020204" pitchFamily="34" charset="0"/>
              <a:buChar char="•"/>
            </a:pPr>
            <a:r>
              <a:rPr lang="en-US" dirty="0"/>
              <a:t>OAuth (OAuth 2.0)</a:t>
            </a:r>
          </a:p>
          <a:p>
            <a:pPr marL="628650" indent="-457200">
              <a:buFont typeface="Arial" panose="020B0604020202020204" pitchFamily="34" charset="0"/>
              <a:buChar char="•"/>
            </a:pPr>
            <a:r>
              <a:rPr lang="en-US" dirty="0"/>
              <a:t>OpenID Connect (OIDC)</a:t>
            </a:r>
          </a:p>
          <a:p>
            <a:pPr marL="628650" indent="-457200">
              <a:buFont typeface="Arial" panose="020B0604020202020204" pitchFamily="34" charset="0"/>
              <a:buChar char="•"/>
            </a:pPr>
            <a:r>
              <a:rPr lang="en-US" dirty="0"/>
              <a:t>Security Access Markup Language(SAML)</a:t>
            </a:r>
          </a:p>
          <a:p>
            <a:pPr marL="0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7957E7-2DCB-479B-AFE9-2F9081FE0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031" y="1209964"/>
            <a:ext cx="4164369" cy="3945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617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Federated Identity Management (FIM)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D1B291B-C1BA-4A94-8444-C753A9CA9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602794"/>
              </p:ext>
            </p:extLst>
          </p:nvPr>
        </p:nvGraphicFramePr>
        <p:xfrm>
          <a:off x="701964" y="895927"/>
          <a:ext cx="10658763" cy="5292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388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Federated Identity Management (FIM)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A08F95-97F9-4900-9B78-A61D79080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23" y="1378856"/>
            <a:ext cx="8109152" cy="4909457"/>
          </a:xfrm>
        </p:spPr>
      </p:pic>
    </p:spTree>
    <p:extLst>
      <p:ext uri="{BB962C8B-B14F-4D97-AF65-F5344CB8AC3E}">
        <p14:creationId xmlns:p14="http://schemas.microsoft.com/office/powerpoint/2010/main" val="175623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816318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5396-3117-49A8-A188-EED107DA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5" y="964733"/>
            <a:ext cx="10816905" cy="5212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OAuth 2.0</a:t>
            </a:r>
            <a:endParaRPr lang="en-US" dirty="0"/>
          </a:p>
          <a:p>
            <a:r>
              <a:rPr lang="en-US" sz="2600" dirty="0"/>
              <a:t>OAuth 2.0 is the industry-standard protocol for authorization.</a:t>
            </a:r>
          </a:p>
          <a:p>
            <a:r>
              <a:rPr lang="en-US" sz="2600" dirty="0"/>
              <a:t>OAuth works over HTTPS and authorizes devices, APIs, servers, and applications with access tokens rather than credentials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0" indent="0">
              <a:buNone/>
            </a:pPr>
            <a:r>
              <a:rPr lang="en-US" b="1" dirty="0"/>
              <a:t>OpenID Connect</a:t>
            </a:r>
          </a:p>
          <a:p>
            <a:r>
              <a:rPr lang="en-US" sz="2600" dirty="0"/>
              <a:t>OpenID is a simple identity layer on top of the OAuth 2.0 protocol.</a:t>
            </a:r>
          </a:p>
          <a:p>
            <a:r>
              <a:rPr lang="en-US" sz="2600" dirty="0"/>
              <a:t> It allows Clients to verify the identity of the End-User based on the authentication performed by an Authorization Server</a:t>
            </a:r>
          </a:p>
          <a:p>
            <a:r>
              <a:rPr lang="en-US" sz="2600" dirty="0"/>
              <a:t> Obtains the basic information about the End-User in a Restful manner</a:t>
            </a:r>
            <a:endParaRPr lang="en-US" sz="2600" b="1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4833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816318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5396-3117-49A8-A188-EED107DA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12931"/>
            <a:ext cx="10710333" cy="5633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Access Markup Language</a:t>
            </a:r>
          </a:p>
          <a:p>
            <a:r>
              <a:rPr lang="en-US" sz="2600" dirty="0"/>
              <a:t>Is an open standard for sharing security information about identity, authentication, and authorization across different systems.</a:t>
            </a:r>
          </a:p>
          <a:p>
            <a:r>
              <a:rPr lang="en-US" sz="2600" dirty="0"/>
              <a:t> SAML is implemented with the Extensible Markup Language (</a:t>
            </a:r>
            <a:r>
              <a:rPr lang="en-US" sz="2600" u="sng" dirty="0">
                <a:hlinkClick r:id="rId3"/>
              </a:rPr>
              <a:t>XML</a:t>
            </a:r>
            <a:r>
              <a:rPr lang="en-US" sz="2600" dirty="0"/>
              <a:t>) standard for sharing data</a:t>
            </a:r>
          </a:p>
          <a:p>
            <a:r>
              <a:rPr lang="en-US" sz="2600" dirty="0"/>
              <a:t>SAML allows business entities to make assertions regarding the identity, attributes, and entitlements of a subject. The subject can be a partner company or another enterprise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75402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SSO Software </a:t>
            </a:r>
            <a:r>
              <a:rPr lang="en-US" sz="2800" b="1" i="1" dirty="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vs</a:t>
            </a:r>
            <a:r>
              <a:rPr lang="en-US" sz="2800" b="1" dirty="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 SSO Solution </a:t>
            </a:r>
            <a:r>
              <a:rPr lang="en-US" sz="2800" b="1" i="1" dirty="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vs</a:t>
            </a:r>
            <a:r>
              <a:rPr lang="en-US" sz="2800" b="1" dirty="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 SSO Provider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973C38A-D937-471C-850C-A30CC4BC9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52554"/>
              </p:ext>
            </p:extLst>
          </p:nvPr>
        </p:nvGraphicFramePr>
        <p:xfrm>
          <a:off x="914400" y="1150257"/>
          <a:ext cx="10072914" cy="4557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89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SSO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5396-3117-49A8-A188-EED107DAC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46200"/>
            <a:ext cx="10580914" cy="379185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dirty="0"/>
              <a:t>Some of the popular SSO solutions available in the market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Okta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Citrix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Duo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LastPass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Keeper Password Manager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9411-58EE-4ADE-8046-B1E9DC32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2738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2BCF-9B2F-4A6B-B391-C429E877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4" y="1433739"/>
            <a:ext cx="10936448" cy="3717022"/>
          </a:xfrm>
        </p:spPr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https://searchsecurity.techtarget.com/definition/single-sign-on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https://www.cloudflare.com/learning/access-management/what-is-sso/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https://learn.g2.com/single-sign-on-solutions-sso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https://doubleoctopus.com/blog/federated-identity-vs-single-sign-on/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https://developer.okta.com/blog/2017/06/21/what-the-heck-is-oauth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https://openid.net/connect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2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kern="120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What is Single Sign On?</a:t>
            </a:r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11212BBC-B7A1-4080-B805-AF05006658C7}"/>
              </a:ext>
            </a:extLst>
          </p:cNvPr>
          <p:cNvSpPr txBox="1">
            <a:spLocks/>
          </p:cNvSpPr>
          <p:nvPr/>
        </p:nvSpPr>
        <p:spPr bwMode="auto">
          <a:xfrm>
            <a:off x="609600" y="1105662"/>
            <a:ext cx="5384800" cy="537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SSO is an authentication process that allows user to access multiple applications with one set of login credentials</a:t>
            </a:r>
          </a:p>
          <a:p>
            <a:pPr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600" dirty="0">
              <a:latin typeface="+mn-lt"/>
            </a:endParaRPr>
          </a:p>
          <a:p>
            <a:pPr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Once a user logs in, he/she does not have to log in repeatedly for every application that is linked in with the system. </a:t>
            </a:r>
          </a:p>
        </p:txBody>
      </p:sp>
      <p:pic>
        <p:nvPicPr>
          <p:cNvPr id="3" name="Picture 2" descr="A picture containing text, iPod, vector graphics&#10;&#10;Description automatically generated">
            <a:extLst>
              <a:ext uri="{FF2B5EF4-FFF2-40B4-BE49-F238E27FC236}">
                <a16:creationId xmlns:a16="http://schemas.microsoft.com/office/drawing/2014/main" id="{6C8AB619-8223-421D-9A65-DD8933A06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55" y="971930"/>
            <a:ext cx="4230255" cy="4219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How SSO works? </a:t>
            </a:r>
            <a:endParaRPr lang="en-US" sz="2800" b="1" kern="1200" dirty="0">
              <a:solidFill>
                <a:srgbClr val="D39E10"/>
              </a:solidFill>
              <a:latin typeface="+mj-lt"/>
              <a:ea typeface="ＭＳ Ｐゴシック" pitchFamily="109" charset="-128"/>
              <a:cs typeface="ＭＳ Ｐゴシック" pitchFamily="109" charset="-128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58693B-D54D-4AF5-A503-87C0702C6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09409"/>
            <a:ext cx="10972800" cy="5376672"/>
          </a:xfrm>
          <a:noFill/>
        </p:spPr>
      </p:pic>
    </p:spTree>
    <p:extLst>
      <p:ext uri="{BB962C8B-B14F-4D97-AF65-F5344CB8AC3E}">
        <p14:creationId xmlns:p14="http://schemas.microsoft.com/office/powerpoint/2010/main" val="29374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How SSO works? (Continued)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FA5E9B4-CB00-406F-8411-934E0C722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084943"/>
            <a:ext cx="11161487" cy="489494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A user browses a website they want access to, aka, the Service Provider.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The Service Provider sends a token that contains user information, like email address, to the Identity Provider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The Identity Provider first checks if the user has already been authenticated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If the user is not logged in,  they will be prompted to provide the credentials required by the Identity Provider.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Once the Identity Provider validates the credentials provided, it will send a token back to the Service Provider confirming a successful authentication.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8517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How SSO works? (Continued)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FA5E9B4-CB00-406F-8411-934E0C722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28485"/>
            <a:ext cx="11350171" cy="5054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sz="2600" dirty="0"/>
              <a:t>The token received by the Service Provider is validated according to the     trust relationship set up between the Service Provider and the Identity  Provider during the initial configuration.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sz="2600" dirty="0"/>
              <a:t>Store the login state in cookies.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600" dirty="0"/>
              <a:t>User browses another website that they want to access </a:t>
            </a:r>
          </a:p>
          <a:p>
            <a:pPr marL="514350" indent="-514350">
              <a:buFont typeface="+mj-lt"/>
              <a:buAutoNum type="arabicPeriod" startAt="6"/>
            </a:pPr>
            <a:endParaRPr lang="en-US" sz="2600" dirty="0"/>
          </a:p>
          <a:p>
            <a:pPr marL="514350" indent="-514350">
              <a:buFont typeface="+mj-lt"/>
              <a:buAutoNum type="arabicPeriod" startAt="6"/>
            </a:pPr>
            <a:r>
              <a:rPr lang="en-US" sz="2600" dirty="0"/>
              <a:t>The Service Provider sends a token with user details to the Identity Provider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600" dirty="0"/>
              <a:t>The Identity Provider first checks if the user has already been authenticated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600" dirty="0"/>
              <a:t>If the user has already logged in, Identity Provider grants the user access to the Service Provider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0919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SSO Token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FA5E9B4-CB00-406F-8411-934E0C722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42785"/>
            <a:ext cx="10145486" cy="4372429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Is a collection of data or information that is passed from one system to another during the SSO process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Data can simply be a user’s email address and information about which system is sending the token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Tokens must be digitally signed for the token receiver to verify that the token is coming from a trusted source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Certificate that is used for this digital signature is exchanged during the initial configuration process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5960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SSO Example</a:t>
            </a:r>
            <a:endParaRPr lang="en-US" sz="2800" b="1" kern="1200" dirty="0">
              <a:solidFill>
                <a:srgbClr val="D39E10"/>
              </a:solidFill>
              <a:latin typeface="+mj-lt"/>
              <a:ea typeface="ＭＳ Ｐゴシック" pitchFamily="109" charset="-128"/>
              <a:cs typeface="ＭＳ Ｐゴシック" pitchFamily="109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5396-3117-49A8-A188-EED107DAC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314" y="957943"/>
            <a:ext cx="7866286" cy="5297714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A typical and good example of a single sign on is Google.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Google implements SSO for logging in to their products like Gmail, Drive, Docs, and Chrome.</a:t>
            </a:r>
          </a:p>
          <a:p>
            <a:pPr marL="0" indent="0"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If a user has logged in to one of their product, then they are automatically logged in to all the Google products.</a:t>
            </a:r>
          </a:p>
          <a:p>
            <a:pPr marL="0" indent="0"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Whenever a person logs in to a Google product, he/she will automatically be signed into their central service called Google Accounts to log in.</a:t>
            </a:r>
          </a:p>
          <a:p>
            <a:pPr marL="0" indent="0"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361307B4-2BFD-47CE-8353-FDE5E52AF0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17" y="1727199"/>
            <a:ext cx="4424795" cy="3759201"/>
          </a:xfrm>
        </p:spPr>
      </p:pic>
    </p:spTree>
    <p:extLst>
      <p:ext uri="{BB962C8B-B14F-4D97-AF65-F5344CB8AC3E}">
        <p14:creationId xmlns:p14="http://schemas.microsoft.com/office/powerpoint/2010/main" val="338715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SSO Example</a:t>
            </a:r>
            <a:endParaRPr lang="en-US" sz="2800" b="1" kern="1200" dirty="0">
              <a:solidFill>
                <a:srgbClr val="D39E10"/>
              </a:solidFill>
              <a:latin typeface="+mj-lt"/>
              <a:ea typeface="ＭＳ Ｐゴシック" pitchFamily="109" charset="-128"/>
              <a:cs typeface="ＭＳ Ｐゴシック" pitchFamily="109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5396-3117-49A8-A188-EED107DAC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314" y="957943"/>
            <a:ext cx="7939316" cy="4644571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On successfully logged in, the Google accounts generate several authentication cookies and redirect the user to the Application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When the user accesses some other Google service  like YouTube, he/she will be first redirected to the same google accounts, which validates their existing cookies and logs in to YouTube</a:t>
            </a:r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47CAD318-5F76-4468-8477-76A59461CA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71" y="1255486"/>
            <a:ext cx="4373543" cy="3715658"/>
          </a:xfrm>
        </p:spPr>
      </p:pic>
    </p:spTree>
    <p:extLst>
      <p:ext uri="{BB962C8B-B14F-4D97-AF65-F5344CB8AC3E}">
        <p14:creationId xmlns:p14="http://schemas.microsoft.com/office/powerpoint/2010/main" val="310241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CB3E79A9-BD95-4286-83DE-A446C9AE9BD6}"/>
              </a:ext>
            </a:extLst>
          </p:cNvPr>
          <p:cNvSpPr txBox="1">
            <a:spLocks/>
          </p:cNvSpPr>
          <p:nvPr/>
        </p:nvSpPr>
        <p:spPr bwMode="auto">
          <a:xfrm>
            <a:off x="609600" y="1"/>
            <a:ext cx="10972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D39E10"/>
                </a:solidFill>
                <a:latin typeface="+mj-lt"/>
                <a:ea typeface="ＭＳ Ｐゴシック" pitchFamily="109" charset="-128"/>
                <a:cs typeface="ＭＳ Ｐゴシック" pitchFamily="109" charset="-128"/>
              </a:rPr>
              <a:t>Advantages</a:t>
            </a:r>
            <a:endParaRPr lang="en-US" sz="2800" b="1" kern="1200">
              <a:solidFill>
                <a:srgbClr val="D39E10"/>
              </a:solidFill>
              <a:latin typeface="+mj-lt"/>
              <a:ea typeface="ＭＳ Ｐゴシック" pitchFamily="109" charset="-128"/>
              <a:cs typeface="ＭＳ Ｐゴシック" pitchFamily="109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5396-3117-49A8-A188-EED107DAC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28271"/>
            <a:ext cx="10551886" cy="44323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Improves user Experience and productivity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/>
              <a:t>	- User does not have to log in to multiple applications.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Minimal Passwords to remember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SSO is platform-independent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Stronger Security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/>
              <a:t>	- One can implement policies for secure password 		   management  or strong authentication.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600" dirty="0"/>
              <a:t>Reduced support costs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/>
              <a:t>	- Lower number of IT help desk calls about password issues.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6474500"/>
      </p:ext>
    </p:extLst>
  </p:cSld>
  <p:clrMapOvr>
    <a:masterClrMapping/>
  </p:clrMapOvr>
</p:sld>
</file>

<file path=ppt/theme/theme1.xml><?xml version="1.0" encoding="utf-8"?>
<a:theme xmlns:a="http://schemas.openxmlformats.org/drawingml/2006/main" name="ASUMinimal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1062</Words>
  <Application>Microsoft Office PowerPoint</Application>
  <PresentationFormat>Widescreen</PresentationFormat>
  <Paragraphs>111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ASUMinimal</vt:lpstr>
      <vt:lpstr>Single Sign On (SSO)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Sign On (SSO)</dc:title>
  <dc:creator>Nikhil Hiremath (Student)</dc:creator>
  <cp:lastModifiedBy>Nikhil Hiremath (Student)</cp:lastModifiedBy>
  <cp:revision>3</cp:revision>
  <dcterms:created xsi:type="dcterms:W3CDTF">2021-02-27T00:50:28Z</dcterms:created>
  <dcterms:modified xsi:type="dcterms:W3CDTF">2021-02-28T00:25:33Z</dcterms:modified>
</cp:coreProperties>
</file>