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6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B668-0EA9-A949-AD01-E4476D383A2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6F122-1971-2943-A1F7-C87A72E9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nikhiltripathi.i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3795"/>
          </a:xfrm>
        </p:spPr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HTML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0028"/>
            <a:ext cx="9144000" cy="1655762"/>
          </a:xfrm>
        </p:spPr>
        <p:txBody>
          <a:bodyPr/>
          <a:lstStyle/>
          <a:p>
            <a:r>
              <a:rPr lang="en-US" dirty="0" smtClean="0"/>
              <a:t>© Dr. Nikhil </a:t>
            </a:r>
            <a:r>
              <a:rPr lang="en-US" dirty="0" err="1" smtClean="0"/>
              <a:t>Tripathi</a:t>
            </a:r>
            <a:endParaRPr lang="en-US" dirty="0" smtClean="0"/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ttps://nikhiltripathi.in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Cells spanning multiple columns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 </a:t>
            </a:r>
            <a:r>
              <a:rPr lang="mr-IN" dirty="0" err="1"/>
              <a:t>colspan</a:t>
            </a:r>
            <a:r>
              <a:rPr lang="mr-IN" dirty="0"/>
              <a:t>="2"&gt;</a:t>
            </a:r>
            <a:r>
              <a:rPr lang="mr-IN" dirty="0" err="1"/>
              <a:t>Telephone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Bill</a:t>
            </a:r>
            <a:r>
              <a:rPr lang="mr-IN" dirty="0"/>
              <a:t> </a:t>
            </a:r>
            <a:r>
              <a:rPr lang="mr-IN" dirty="0" err="1"/>
              <a:t>Gates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&gt;55577855&lt;/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3287"/>
            <a:ext cx="8839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Cells spanning multiple 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Name</a:t>
            </a:r>
            <a:r>
              <a:rPr lang="mr-IN" dirty="0"/>
              <a:t>:&lt;/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Bill</a:t>
            </a:r>
            <a:r>
              <a:rPr lang="mr-IN" dirty="0"/>
              <a:t> </a:t>
            </a:r>
            <a:r>
              <a:rPr lang="mr-IN" dirty="0" err="1"/>
              <a:t>Gates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 </a:t>
            </a:r>
            <a:r>
              <a:rPr lang="mr-IN" dirty="0" err="1"/>
              <a:t>rowspan</a:t>
            </a:r>
            <a:r>
              <a:rPr lang="mr-IN" dirty="0"/>
              <a:t>="2"&gt;</a:t>
            </a:r>
            <a:r>
              <a:rPr lang="mr-IN" dirty="0" err="1"/>
              <a:t>Telephone</a:t>
            </a:r>
            <a:r>
              <a:rPr lang="mr-IN" dirty="0"/>
              <a:t>:&lt;/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&gt;55577855&lt;/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5157781"/>
            <a:ext cx="89154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Adding Caption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6065046" cy="42799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&lt;caption&gt;</a:t>
            </a:r>
            <a:r>
              <a:rPr lang="en-US" dirty="0"/>
              <a:t> tag </a:t>
            </a:r>
            <a:r>
              <a:rPr lang="en-US" dirty="0" smtClean="0"/>
              <a:t>just </a:t>
            </a:r>
            <a:r>
              <a:rPr lang="en-US" dirty="0"/>
              <a:t>after the </a:t>
            </a:r>
            <a:r>
              <a:rPr lang="en-US" dirty="0" smtClean="0"/>
              <a:t>&lt;table&gt;</a:t>
            </a:r>
            <a:r>
              <a:rPr lang="en-US" dirty="0"/>
              <a:t> tag.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style</a:t>
            </a:r>
            <a:r>
              <a:rPr lang="mr-IN" dirty="0"/>
              <a:t>="width:100%"&gt;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caption</a:t>
            </a:r>
            <a:r>
              <a:rPr lang="mr-IN" dirty="0"/>
              <a:t>&gt;</a:t>
            </a:r>
            <a:r>
              <a:rPr lang="mr-IN" dirty="0" err="1"/>
              <a:t>Monthly</a:t>
            </a:r>
            <a:r>
              <a:rPr lang="mr-IN" dirty="0"/>
              <a:t> </a:t>
            </a:r>
            <a:r>
              <a:rPr lang="mr-IN" dirty="0" err="1"/>
              <a:t>savings</a:t>
            </a:r>
            <a:r>
              <a:rPr lang="mr-IN" dirty="0"/>
              <a:t>&lt;/</a:t>
            </a:r>
            <a:r>
              <a:rPr lang="mr-IN" dirty="0" err="1"/>
              <a:t>caption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Month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Savings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January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&gt;$100&lt;/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February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&gt;$50&lt;/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5006975"/>
            <a:ext cx="8864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Special style for a particular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4766" y="985832"/>
            <a:ext cx="3679034" cy="4279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r-IN" dirty="0"/>
              <a:t>&lt;</a:t>
            </a:r>
            <a:r>
              <a:rPr lang="mr-IN" dirty="0" err="1"/>
              <a:t>table</a:t>
            </a:r>
            <a:r>
              <a:rPr lang="mr-IN" dirty="0"/>
              <a:t> </a:t>
            </a:r>
            <a:r>
              <a:rPr lang="mr-IN" dirty="0" err="1"/>
              <a:t>id</a:t>
            </a:r>
            <a:r>
              <a:rPr lang="mr-IN" dirty="0"/>
              <a:t>="t01"&gt;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Firstname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err="1"/>
              <a:t>Lastname</a:t>
            </a:r>
            <a:r>
              <a:rPr lang="mr-IN" dirty="0"/>
              <a:t>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th</a:t>
            </a:r>
            <a:r>
              <a:rPr lang="mr-IN" dirty="0"/>
              <a:t>&gt;Age&lt;/</a:t>
            </a:r>
            <a:r>
              <a:rPr lang="mr-IN" dirty="0" err="1"/>
              <a:t>th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Eve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err="1"/>
              <a:t>Jackson</a:t>
            </a:r>
            <a:r>
              <a:rPr lang="mr-IN" dirty="0"/>
              <a:t>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  &lt;</a:t>
            </a:r>
            <a:r>
              <a:rPr lang="mr-IN" dirty="0" err="1"/>
              <a:t>td</a:t>
            </a:r>
            <a:r>
              <a:rPr lang="mr-IN" dirty="0"/>
              <a:t>&gt;94&lt;/</a:t>
            </a:r>
            <a:r>
              <a:rPr lang="mr-IN" dirty="0" err="1"/>
              <a:t>td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  &lt;/</a:t>
            </a:r>
            <a:r>
              <a:rPr lang="mr-IN" dirty="0" err="1"/>
              <a:t>tr</a:t>
            </a:r>
            <a:r>
              <a:rPr lang="mr-IN" dirty="0"/>
              <a:t>&gt;</a:t>
            </a:r>
            <a:r>
              <a:rPr lang="mr-IN" dirty="0" smtClean="0"/>
              <a:t/>
            </a:r>
            <a:br>
              <a:rPr lang="mr-IN" dirty="0" smtClean="0"/>
            </a:br>
            <a:r>
              <a:rPr lang="mr-IN" dirty="0"/>
              <a:t>&lt;/</a:t>
            </a:r>
            <a:r>
              <a:rPr lang="mr-IN" dirty="0" err="1"/>
              <a:t>table</a:t>
            </a:r>
            <a:r>
              <a:rPr lang="mr-IN" dirty="0"/>
              <a:t>&gt;</a:t>
            </a:r>
            <a:endParaRPr lang="en-US" dirty="0" smtClean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3512341" cy="3699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border: 1px solid black;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text-align: left;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#t01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width: 100%;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background-color: green;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5110162"/>
            <a:ext cx="8851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Some more styles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5150646" cy="3699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#t01 </a:t>
            </a:r>
            <a:r>
              <a:rPr lang="en-US" dirty="0" err="1"/>
              <a:t>tr:nth-child</a:t>
            </a:r>
            <a:r>
              <a:rPr lang="en-US" dirty="0"/>
              <a:t>(even) {</a:t>
            </a:r>
            <a:br>
              <a:rPr lang="en-US" dirty="0"/>
            </a:br>
            <a:r>
              <a:rPr lang="en-US" dirty="0"/>
              <a:t>  background-color: #</a:t>
            </a:r>
            <a:r>
              <a:rPr lang="en-US" dirty="0" err="1"/>
              <a:t>eee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#t01 </a:t>
            </a:r>
            <a:r>
              <a:rPr lang="en-US" dirty="0" err="1"/>
              <a:t>tr:nth-child</a:t>
            </a:r>
            <a:r>
              <a:rPr lang="en-US" dirty="0"/>
              <a:t>(odd) {</a:t>
            </a:r>
            <a:br>
              <a:rPr lang="en-US" dirty="0"/>
            </a:br>
            <a:r>
              <a:rPr lang="en-US" dirty="0"/>
              <a:t>  background-color: #</a:t>
            </a:r>
            <a:r>
              <a:rPr lang="en-US" dirty="0" err="1"/>
              <a:t>fff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#t01 </a:t>
            </a: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color: white;</a:t>
            </a:r>
            <a:br>
              <a:rPr lang="en-US" dirty="0"/>
            </a:br>
            <a:r>
              <a:rPr lang="en-US" dirty="0"/>
              <a:t>  background-color: black;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2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One complete example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742" y="929473"/>
            <a:ext cx="5888332" cy="5784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table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border</a:t>
            </a:r>
            <a:r>
              <a:rPr lang="en-US" dirty="0"/>
              <a:t>: 1px solid black;  border-collapse: collapse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t01 {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width</a:t>
            </a:r>
            <a:r>
              <a:rPr lang="en-US" dirty="0"/>
              <a:t>: 100%;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background-color</a:t>
            </a:r>
            <a:r>
              <a:rPr lang="en-US" dirty="0"/>
              <a:t>: green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style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table id="t01"&gt;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096000" y="929473"/>
            <a:ext cx="5888332" cy="5784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	 	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  </a:t>
            </a:r>
          </a:p>
          <a:p>
            <a:pPr marL="0" indent="0">
              <a:buNone/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tr</a:t>
            </a:r>
            <a:r>
              <a:rPr lang="en-US" dirty="0"/>
              <a:t>&gt;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/>
              <a:t>td&gt;Jill&lt;/td&gt;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td&gt;Smith&lt;/td&gt;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&lt;td&gt;50&lt;/td&gt;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table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7006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One complete example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105150"/>
            <a:ext cx="8839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95" y="3176337"/>
            <a:ext cx="10515600" cy="777875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Assignment time: Test yourself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931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 err="1" smtClean="0"/>
              <a:t>Vamsi</a:t>
            </a:r>
            <a:r>
              <a:rPr lang="en-US" sz="1200" dirty="0"/>
              <a:t> </a:t>
            </a:r>
            <a:r>
              <a:rPr lang="en-US" sz="1200" dirty="0" err="1" smtClean="0"/>
              <a:t>krishna</a:t>
            </a:r>
            <a:r>
              <a:rPr lang="en-US" sz="1200" dirty="0" smtClean="0"/>
              <a:t> -done</a:t>
            </a:r>
          </a:p>
          <a:p>
            <a:r>
              <a:rPr lang="en-US" sz="1200" dirty="0" err="1" smtClean="0"/>
              <a:t>Snehil</a:t>
            </a:r>
            <a:r>
              <a:rPr lang="en-US" sz="1200" dirty="0" smtClean="0"/>
              <a:t> - absent</a:t>
            </a:r>
          </a:p>
          <a:p>
            <a:r>
              <a:rPr lang="en-US" sz="1200" dirty="0" err="1" smtClean="0"/>
              <a:t>Navneet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done</a:t>
            </a:r>
          </a:p>
          <a:p>
            <a:r>
              <a:rPr lang="en-US" sz="1200" dirty="0" err="1" smtClean="0"/>
              <a:t>Oishee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done</a:t>
            </a:r>
          </a:p>
          <a:p>
            <a:r>
              <a:rPr lang="en-US" sz="1200" dirty="0" err="1" smtClean="0"/>
              <a:t>Sirisha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done</a:t>
            </a:r>
          </a:p>
          <a:p>
            <a:r>
              <a:rPr lang="en-US" sz="1200" dirty="0" err="1" smtClean="0"/>
              <a:t>Chinmoy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done</a:t>
            </a:r>
          </a:p>
          <a:p>
            <a:r>
              <a:rPr lang="en-US" sz="1200" dirty="0" smtClean="0"/>
              <a:t>Manish </a:t>
            </a:r>
            <a:r>
              <a:rPr lang="mr-IN" sz="1200" dirty="0" smtClean="0"/>
              <a:t>–</a:t>
            </a:r>
            <a:r>
              <a:rPr lang="en-US" sz="1200" dirty="0" smtClean="0"/>
              <a:t>done</a:t>
            </a:r>
          </a:p>
          <a:p>
            <a:r>
              <a:rPr lang="en-US" sz="1200" dirty="0" err="1" smtClean="0"/>
              <a:t>Shubham</a:t>
            </a:r>
            <a:r>
              <a:rPr lang="en-US" sz="1200" dirty="0" smtClean="0"/>
              <a:t> </a:t>
            </a:r>
            <a:r>
              <a:rPr lang="en-US" sz="1200" dirty="0" err="1" smtClean="0"/>
              <a:t>sonal</a:t>
            </a:r>
            <a:r>
              <a:rPr lang="en-US" sz="1200" dirty="0" smtClean="0"/>
              <a:t> -done</a:t>
            </a:r>
          </a:p>
          <a:p>
            <a:r>
              <a:rPr lang="en-US" sz="1200" dirty="0" smtClean="0"/>
              <a:t>Anwesha </a:t>
            </a:r>
            <a:r>
              <a:rPr lang="en-US" sz="1200" dirty="0" err="1" smtClean="0"/>
              <a:t>shreya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absent</a:t>
            </a:r>
          </a:p>
          <a:p>
            <a:r>
              <a:rPr lang="en-US" sz="1200" dirty="0" err="1" smtClean="0"/>
              <a:t>Nikunj</a:t>
            </a:r>
            <a:r>
              <a:rPr lang="en-US" sz="1200" dirty="0" smtClean="0"/>
              <a:t> </a:t>
            </a:r>
            <a:r>
              <a:rPr lang="en-US" sz="1200" dirty="0" err="1" smtClean="0"/>
              <a:t>agarwal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absent</a:t>
            </a:r>
          </a:p>
          <a:p>
            <a:r>
              <a:rPr lang="en-US" sz="1200" dirty="0" err="1" smtClean="0"/>
              <a:t>Ritika</a:t>
            </a:r>
            <a:r>
              <a:rPr lang="en-US" sz="1200" dirty="0" smtClean="0"/>
              <a:t> </a:t>
            </a:r>
            <a:r>
              <a:rPr lang="en-US" sz="1200" dirty="0" err="1" smtClean="0"/>
              <a:t>singh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absent</a:t>
            </a:r>
          </a:p>
          <a:p>
            <a:r>
              <a:rPr lang="en-US" sz="1200" dirty="0" err="1" smtClean="0"/>
              <a:t>Rohit</a:t>
            </a:r>
            <a:r>
              <a:rPr lang="en-US" sz="1200" dirty="0" smtClean="0"/>
              <a:t> </a:t>
            </a:r>
            <a:r>
              <a:rPr lang="en-US" sz="1200" dirty="0" err="1" smtClean="0"/>
              <a:t>kumar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absent</a:t>
            </a:r>
          </a:p>
          <a:p>
            <a:r>
              <a:rPr lang="en-US" sz="1200" dirty="0" err="1" smtClean="0"/>
              <a:t>Sakshi</a:t>
            </a:r>
            <a:r>
              <a:rPr lang="en-US" sz="1200" dirty="0" smtClean="0"/>
              <a:t> </a:t>
            </a:r>
            <a:r>
              <a:rPr lang="en-US" sz="1200" dirty="0" err="1" smtClean="0"/>
              <a:t>tripathy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absent</a:t>
            </a:r>
          </a:p>
          <a:p>
            <a:r>
              <a:rPr lang="en-US" sz="1200" dirty="0" err="1" smtClean="0"/>
              <a:t>Sanchita</a:t>
            </a:r>
            <a:r>
              <a:rPr lang="en-US" sz="1200" dirty="0" smtClean="0"/>
              <a:t>- absent</a:t>
            </a:r>
          </a:p>
          <a:p>
            <a:r>
              <a:rPr lang="en-US" sz="1200" dirty="0" err="1" smtClean="0"/>
              <a:t>Shubham</a:t>
            </a:r>
            <a:r>
              <a:rPr lang="en-US" sz="1200" dirty="0" smtClean="0"/>
              <a:t> </a:t>
            </a:r>
            <a:r>
              <a:rPr lang="en-US" sz="1200" dirty="0" err="1" smtClean="0"/>
              <a:t>sagar</a:t>
            </a:r>
            <a:r>
              <a:rPr lang="en-US" sz="1200" dirty="0" smtClean="0"/>
              <a:t>-absent</a:t>
            </a:r>
          </a:p>
          <a:p>
            <a:r>
              <a:rPr lang="en-US" sz="1200" dirty="0" err="1" smtClean="0"/>
              <a:t>Sridivya</a:t>
            </a:r>
            <a:r>
              <a:rPr lang="en-US" sz="1200" dirty="0" smtClean="0"/>
              <a:t> </a:t>
            </a:r>
            <a:r>
              <a:rPr lang="en-US" sz="1200" dirty="0" err="1" smtClean="0"/>
              <a:t>sahoo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absent</a:t>
            </a:r>
          </a:p>
          <a:p>
            <a:r>
              <a:rPr lang="en-US" sz="1200" dirty="0" err="1" smtClean="0"/>
              <a:t>Supreet</a:t>
            </a:r>
            <a:r>
              <a:rPr lang="en-US" sz="1200" dirty="0" smtClean="0"/>
              <a:t> </a:t>
            </a:r>
            <a:r>
              <a:rPr lang="en-US" sz="1200" dirty="0" err="1" smtClean="0"/>
              <a:t>dhanjal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absent</a:t>
            </a:r>
          </a:p>
          <a:p>
            <a:r>
              <a:rPr lang="en-US" sz="1200" dirty="0" err="1" smtClean="0"/>
              <a:t>Tanu</a:t>
            </a:r>
            <a:r>
              <a:rPr lang="en-US" sz="1200" dirty="0" smtClean="0"/>
              <a:t> </a:t>
            </a:r>
            <a:r>
              <a:rPr lang="en-US" sz="1200" dirty="0" err="1" smtClean="0"/>
              <a:t>priya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absent</a:t>
            </a:r>
          </a:p>
          <a:p>
            <a:r>
              <a:rPr lang="en-US" sz="1200" dirty="0" err="1" smtClean="0"/>
              <a:t>Asutosh</a:t>
            </a:r>
            <a:r>
              <a:rPr lang="en-US" sz="1200" dirty="0" smtClean="0"/>
              <a:t> </a:t>
            </a:r>
            <a:r>
              <a:rPr lang="en-US" sz="1200" dirty="0" err="1" smtClean="0"/>
              <a:t>sahoo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done</a:t>
            </a:r>
          </a:p>
          <a:p>
            <a:r>
              <a:rPr lang="en-US" sz="1200" dirty="0" err="1" smtClean="0"/>
              <a:t>Sovit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done</a:t>
            </a:r>
          </a:p>
          <a:p>
            <a:r>
              <a:rPr lang="en-US" sz="1200" dirty="0" err="1" smtClean="0"/>
              <a:t>Chandani</a:t>
            </a:r>
            <a:r>
              <a:rPr lang="en-US" sz="1200" dirty="0" smtClean="0"/>
              <a:t> raj -done</a:t>
            </a:r>
          </a:p>
        </p:txBody>
      </p:sp>
    </p:spTree>
    <p:extLst>
      <p:ext uri="{BB962C8B-B14F-4D97-AF65-F5344CB8AC3E}">
        <p14:creationId xmlns:p14="http://schemas.microsoft.com/office/powerpoint/2010/main" val="209616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Tables in a web page</a:t>
            </a:r>
          </a:p>
          <a:p>
            <a:pPr lvl="1"/>
            <a:r>
              <a:rPr lang="en-US" dirty="0" smtClean="0"/>
              <a:t>Adding border</a:t>
            </a:r>
          </a:p>
          <a:p>
            <a:pPr lvl="1"/>
            <a:r>
              <a:rPr lang="en-US" dirty="0" smtClean="0"/>
              <a:t>Collapsed border</a:t>
            </a:r>
          </a:p>
          <a:p>
            <a:pPr lvl="1"/>
            <a:r>
              <a:rPr lang="en-US" dirty="0" smtClean="0"/>
              <a:t>Left aligned cells</a:t>
            </a:r>
          </a:p>
          <a:p>
            <a:pPr lvl="1"/>
            <a:r>
              <a:rPr lang="en-US" dirty="0" err="1" smtClean="0"/>
              <a:t>cellpadding</a:t>
            </a:r>
            <a:endParaRPr lang="en-US" dirty="0" smtClean="0"/>
          </a:p>
          <a:p>
            <a:pPr lvl="1"/>
            <a:r>
              <a:rPr lang="en-US" dirty="0" err="1" smtClean="0"/>
              <a:t>cellspacing</a:t>
            </a:r>
            <a:endParaRPr lang="en-US" dirty="0" smtClean="0"/>
          </a:p>
          <a:p>
            <a:pPr lvl="1"/>
            <a:r>
              <a:rPr lang="en-US" dirty="0" err="1" smtClean="0"/>
              <a:t>colspan</a:t>
            </a:r>
            <a:endParaRPr lang="en-US" dirty="0" smtClean="0"/>
          </a:p>
          <a:p>
            <a:pPr lvl="1"/>
            <a:r>
              <a:rPr lang="en-US" dirty="0" err="1" smtClean="0"/>
              <a:t>rowspan</a:t>
            </a:r>
            <a:endParaRPr lang="en-US" dirty="0" smtClean="0"/>
          </a:p>
          <a:p>
            <a:pPr lvl="1"/>
            <a:r>
              <a:rPr lang="en-US" dirty="0" smtClean="0"/>
              <a:t>Adding caption to a table</a:t>
            </a:r>
          </a:p>
          <a:p>
            <a:pPr lvl="1"/>
            <a:r>
              <a:rPr lang="en-US" dirty="0" smtClean="0"/>
              <a:t>Special styles for particular tables</a:t>
            </a:r>
          </a:p>
          <a:p>
            <a:r>
              <a:rPr lang="en-US" dirty="0" smtClean="0"/>
              <a:t>Examples for each concept</a:t>
            </a:r>
          </a:p>
          <a:p>
            <a:r>
              <a:rPr lang="en-US" dirty="0" smtClean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Tables: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Tables in a web page?</a:t>
            </a:r>
            <a:endParaRPr lang="en-US" dirty="0"/>
          </a:p>
          <a:p>
            <a:pPr lvl="1"/>
            <a:r>
              <a:rPr lang="en-US" dirty="0" smtClean="0"/>
              <a:t>Arranging data into rows and columns</a:t>
            </a:r>
          </a:p>
          <a:p>
            <a:r>
              <a:rPr lang="en-US" dirty="0" smtClean="0"/>
              <a:t>Defining a table:</a:t>
            </a:r>
          </a:p>
          <a:p>
            <a:pPr lvl="1"/>
            <a:r>
              <a:rPr lang="en-US" dirty="0"/>
              <a:t>&lt;table</a:t>
            </a:r>
            <a:r>
              <a:rPr lang="en-US" dirty="0" smtClean="0"/>
              <a:t>&gt; tag for defining the table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tag for defining a table row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tag for defining a table header</a:t>
            </a:r>
          </a:p>
          <a:p>
            <a:pPr lvl="3"/>
            <a:r>
              <a:rPr lang="en-US" dirty="0" smtClean="0"/>
              <a:t>By default: Text is bold and centered</a:t>
            </a:r>
          </a:p>
          <a:p>
            <a:pPr lvl="2"/>
            <a:r>
              <a:rPr lang="en-US" dirty="0" smtClean="0"/>
              <a:t>&lt;td&gt; tag for defining a table data/cell</a:t>
            </a:r>
          </a:p>
          <a:p>
            <a:pPr lvl="3"/>
            <a:r>
              <a:rPr lang="en-US" dirty="0" smtClean="0"/>
              <a:t>By default: Text is regular and left-aligned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57"/>
            <a:ext cx="4034589" cy="4351338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dirty="0" smtClean="0"/>
              <a:t>&lt;html&gt;</a:t>
            </a:r>
          </a:p>
          <a:p>
            <a:pPr marL="457200" lvl="1" indent="0">
              <a:buNone/>
            </a:pPr>
            <a:r>
              <a:rPr lang="en-US" dirty="0" smtClean="0"/>
              <a:t>&lt;body&gt;</a:t>
            </a:r>
          </a:p>
          <a:p>
            <a:pPr marL="457200" lvl="1" indent="0">
              <a:buNone/>
            </a:pPr>
            <a:r>
              <a:rPr lang="en-US" dirty="0" smtClean="0"/>
              <a:t>&lt;table style="width:50%"&gt; 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		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 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  </a:t>
            </a:r>
          </a:p>
          <a:p>
            <a:pPr marL="457200" lvl="1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tr</a:t>
            </a:r>
            <a:r>
              <a:rPr lang="en-US" dirty="0" smtClean="0"/>
              <a:t>&gt;   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&lt;td&gt;Jill&lt;/td&gt;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&lt;td&gt;Smith&lt;/td&gt;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&lt;td&gt;50&lt;/td&gt;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dirty="0" smtClean="0"/>
              <a:t>&lt;/table&gt;</a:t>
            </a:r>
          </a:p>
          <a:p>
            <a:pPr marL="457200" lvl="1" indent="0">
              <a:buNone/>
            </a:pPr>
            <a:r>
              <a:rPr lang="en-US" dirty="0" smtClean="0"/>
              <a:t>&lt;/body&gt;</a:t>
            </a:r>
          </a:p>
          <a:p>
            <a:pPr marL="457200" lvl="1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13" y="3136441"/>
            <a:ext cx="4660900" cy="157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3038" y="5714993"/>
            <a:ext cx="5848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&lt;td&gt; tag can contain text, images, lists, other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Adding a border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8604" y="777874"/>
            <a:ext cx="5491163" cy="2522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3946525"/>
            <a:ext cx="8851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Collapsed border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1892299"/>
            <a:ext cx="5707859" cy="6080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8" y="4932361"/>
            <a:ext cx="8877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4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 Cell Padding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1092200"/>
            <a:ext cx="5707859" cy="455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padding: 15px;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4343400"/>
            <a:ext cx="8877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7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Left Align Headings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30" y="1092200"/>
            <a:ext cx="4079084" cy="4551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 smtClean="0"/>
              <a:t>	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padding: 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</a:t>
            </a:r>
            <a:r>
              <a:rPr lang="en-US" dirty="0" err="1" smtClean="0"/>
              <a:t>h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text-align: left;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837113"/>
            <a:ext cx="8877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/>
            <a:r>
              <a:rPr lang="en-US" dirty="0" smtClean="0"/>
              <a:t>Tables: Add Border Spacing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029" y="877881"/>
            <a:ext cx="5707859" cy="4279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  </a:t>
            </a:r>
          </a:p>
          <a:p>
            <a:pPr marL="0" indent="0">
              <a:buNone/>
            </a:pPr>
            <a:r>
              <a:rPr lang="en-US" dirty="0" smtClean="0"/>
              <a:t>	border: 1px solid black;</a:t>
            </a:r>
          </a:p>
          <a:p>
            <a:pPr marL="0" indent="0">
              <a:buNone/>
            </a:pPr>
            <a:r>
              <a:rPr lang="en-US" dirty="0" smtClean="0"/>
              <a:t>	padding: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table {  </a:t>
            </a:r>
          </a:p>
          <a:p>
            <a:pPr marL="0" indent="0">
              <a:buNone/>
            </a:pPr>
            <a:r>
              <a:rPr lang="en-US" dirty="0" smtClean="0"/>
              <a:t>	border-spacing: 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58" y="4094157"/>
            <a:ext cx="88392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355</Words>
  <Application>Microsoft Macintosh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Mangal</vt:lpstr>
      <vt:lpstr>Times New Roman</vt:lpstr>
      <vt:lpstr>Arial</vt:lpstr>
      <vt:lpstr>Office Theme</vt:lpstr>
      <vt:lpstr>HTML</vt:lpstr>
      <vt:lpstr>Learning Objectives</vt:lpstr>
      <vt:lpstr>Tables: Background</vt:lpstr>
      <vt:lpstr>Tables: Example</vt:lpstr>
      <vt:lpstr>Tables: Adding a border</vt:lpstr>
      <vt:lpstr>Tables: Collapsed border</vt:lpstr>
      <vt:lpstr>Tables: Add Cell Padding</vt:lpstr>
      <vt:lpstr>Tables: Left Align Headings</vt:lpstr>
      <vt:lpstr>Tables: Add Border Spacing</vt:lpstr>
      <vt:lpstr>Tables: Cells spanning multiple columns</vt:lpstr>
      <vt:lpstr>Tables: Cells spanning multiple rows</vt:lpstr>
      <vt:lpstr>Tables: Adding Caption</vt:lpstr>
      <vt:lpstr>Tables: Special style for a particular table</vt:lpstr>
      <vt:lpstr>Tables: Some more styles</vt:lpstr>
      <vt:lpstr>Tables: One complete example</vt:lpstr>
      <vt:lpstr>Tables: One complete example Output</vt:lpstr>
      <vt:lpstr>Assignment time: Test yourself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Microsoft Office User</dc:creator>
  <cp:lastModifiedBy>Microsoft Office User</cp:lastModifiedBy>
  <cp:revision>26</cp:revision>
  <dcterms:created xsi:type="dcterms:W3CDTF">2021-04-24T05:45:06Z</dcterms:created>
  <dcterms:modified xsi:type="dcterms:W3CDTF">2021-04-26T15:37:27Z</dcterms:modified>
</cp:coreProperties>
</file>