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5989-76EA-4BC5-8D01-838358BE2CA4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A1971-CC84-47CF-BAA6-40C750AB1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A1971-CC84-47CF-BAA6-40C750AB19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60C6-3110-4037-92E3-8345F94F358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AD75-927F-466C-BFA4-72F4F42F0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p5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0"/>
            <a:ext cx="7010400" cy="2235827"/>
          </a:xfrm>
          <a:prstGeom prst="rect">
            <a:avLst/>
          </a:prstGeom>
        </p:spPr>
      </p:pic>
      <p:pic>
        <p:nvPicPr>
          <p:cNvPr id="5" name="Picture 4" descr="amp5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999" y="2590800"/>
            <a:ext cx="6745787" cy="1905000"/>
          </a:xfrm>
          <a:prstGeom prst="rect">
            <a:avLst/>
          </a:prstGeom>
        </p:spPr>
      </p:pic>
      <p:pic>
        <p:nvPicPr>
          <p:cNvPr id="6" name="Picture 5" descr="amp59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4624509"/>
            <a:ext cx="6019800" cy="2081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Parekh</dc:creator>
  <cp:lastModifiedBy>Rutu Parekh</cp:lastModifiedBy>
  <cp:revision>3</cp:revision>
  <dcterms:created xsi:type="dcterms:W3CDTF">2015-02-19T20:34:14Z</dcterms:created>
  <dcterms:modified xsi:type="dcterms:W3CDTF">2015-02-20T03:48:38Z</dcterms:modified>
</cp:coreProperties>
</file>