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76" r:id="rId3"/>
    <p:sldId id="272" r:id="rId4"/>
    <p:sldId id="273" r:id="rId5"/>
    <p:sldId id="287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05:39:56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13222 8260 147 0,'0'0'0'16,"0"0"1"-16,0 0-1 0,0 0 2 0,0 0-2 0,0 0 480 16,0 0-480-16,0 0 481 0,0 0-481 0,0 0 154 15,0 0-154-15,0 0 154 0,0 0-154 0,0 0 111 0,0 0-111 16,0 0 112-16,0 0-112 0,0 0 6 0,0 0-6 15,0 0 7-15,18-15-7 0,-8 6 6 0,3-6-6 0,-5 6 7 16,-2 2-7-16,1 2 18 0,-4-3-18 0,-3 8 18 16,7-11-18-16,-7 11 5 0,0-8-5 0,0 8 6 15,2-9-6-15,-2 9 9 0,-4-10-9 0,4 10 10 16,-5-9-10-16,5 9 33 0,-12-8-33 0,12 8 34 16,-9-7-34-16,-1 5 62 0,-1-5-62 0,2 2 62 15,-3 2-62-15,-2-4 32 0,-2 3-32 0,-3 3 33 16,-2-3-33-16,0-3 18 0,-3-1-18 0,-2 3 19 15,-2-2-19-15,0 3 42 0,-2 2-42 0,-1-1 43 16,-1 3-43-16,-1-3 42 0,-2 3-42 0,-2 0 43 16,1 0-43-16,-6 0 0 0,-2 3 0 0,0-3 0 15,2 3 0-15,0 1-4 0,2-2 4 0,5 1-4 16,6-3 4-16,-6 4 4 0,1-4-4 0,3 1 5 16,1 3-5-16,1-1-2 0,-6-3 2 0,-2 4-1 0,0-1 1 15,1-1 6-15,-1-2-6 0,0 3 7 0,2-3-7 16,0 0-1-16,0 4 1 0,0-1 0 0,2 2 0 15,-2 0 1-15,-3 2-1 0,-1 0 1 0,-1 2-1 0,2-3-9 16,1 5 9-16,2-1-8 0,0-5 8 0,4 7-10 16,1 2 10-16,2 3-10 0,5-1 10 0,1-1-9 15,-3 6 9-15,4-4-9 0,2 5 9 0,2 6-40 16,-3 1 40-16,1 2-39 0,2 1 39 0,-4-1-2 16,-5-3 2-16,5 2-1 0,-6 0 1 0,6 0 4 0,0 3-4 15,0-2 5-15,2-2-5 0,2 2 0 0,1 0 0 16,2 2 0-16,2-1 0 0,-4 4 24 0,6-1-24 15,-3 1 25-15,8-6-25 0,-5 3-11 0,3-2 11 16,3-2-10-16,-1-1 10 0,1-1 9 0,1-3-9 16,3-2 10-16,0-1-10 0,3 6-1 0,-3 6 1 15,4 3-1-15,1 0 1 0,0 0 1 0,2 0-1 16,-1-12 1-16,-3-10-1 0,6 3 51 0,0 2-51 0,10 5 52 16,5 0-52-16,6 0 43 0,1 0-43 0,-6-5 44 15,-11-10-44-15,16 6 36 0,3-3-36 0,2 3 37 16,3-1-37-16,-3 3 5 0,4 2-5 0,-5-3 5 15,-7-4-5-15,8 1 5 0,7 1-5 0,1 2 6 16,4 3-6-16,1-2 37 0,-1 2-37 0,-9-7 38 16,-6-4-38-16,6 2 0 0,4-1 0 0,5 3 0 15,-1-3 0-15,4 1 6 0,4-2-6 0,-1 1 7 0,-1-4-7 16,-1 2 51-16,1-7-51 0,1 4 51 16,-3-3-51-16,19 3 0 0,9-4 0 0,-27 0 1 0,-20 0-1 15,15-2 53-15,3 0-53 0,-2 1 54 0,4 1-54 16,-6 0-15-16,6 0 15 0,-1 0-15 0,1-4 15 0,-2 1 36 15,-5-1-36-15,-3 3 37 0,-2 1-37 16,-1-7-7-16,6 1 7 0,3-4-6 0,4 2 6 0,-51 8-6 16,0 0 6-16,73-16-6 0,18-4 6 0,-91 20-3 15,0 0 3-15,86-28-3 0,5-3 3 0,-91 31 5 16,0 0-5-16,92-26 6 0,6 1-6 0,-98 25 26 16,0 0-26-16,86-26 26 0,-1-1-26 0,-85 27 38 15,0 0-38-15,86-31 38 0,1-2-38 0,-87 33 0 16,0 0 0-16,88-33 0 0,1 3 0 0,-89 30 5 0,0 0-5 15,82-36 5-15,-4-4-5 0,-78 40 0 0,0 0 0 16,76-39 0-16,-12-4 0 0,-64 43 31 0,0 0-31 16,61-45 31-16,-1-3-31 0,-60 48 17 0,0 0-17 0,57-46 17 15,-2 1-17-15,-55 45 2 0,0 0-2 0,52-43 2 16,-8 2-2-16,-44 41 3 0,0 0-3 0,38-41 4 16,-7 1-4-16,-31 40 10 0,0 0-10 0,23-37 11 15,-9 0-11-15,-14 37 94 0,0 0-94 0,5-37 94 16,-1-3-94-16,-4 40 29 0,0 0-29 0,-9-41 29 15,-8-2-29-15,17 43 9 0,0 0-9 0,-21-44 9 16,-9 1-9-16,30 43 22 0,0 0-22 0,-35-64 22 16,-12-11-22-16,47 75-13 0,0 0 13 0,-51-69-12 15,-5-1 12-15,56 70-57 0,0 0 57 0,-57-64-57 16,-8 7 57-16,65 57 7 0,0 0-7 0,-72-46 8 16,-6 10-8-16,78 36-9 0,0 0 9 0,-98-27-9 15,-10 6 9-15,108 21-35 0,0 0 35 0,-105-19-34 0,-7 7 34 16,112 12-1-16,0 0 1 0,-114-12-1 0,-4 4 1 15,118 8-38-15,0 0 38 0,-116-7-37 0,-2 3 37 16,118 4-11-16,0 0 11 0,-126 4-11 0,-4 3 11 0,130-7-20 16,0 0 20-16,-143 15-20 0,-5 2 20 0,148-17-9 15,0 0 9-15,-140 19-9 0,4 2 9 0,136-21-4 16,0 0 4-16,-126 18-4 0,5 8 4 0,121-26-161 16,0 0 161-16,-103 23-160 0,12 1 160 0,91-24-839 15,0 0 839-15,-75 8-839 0,18-8 839 0,-78 10-430 0</inkml:trace>
  <inkml:trace contextRef="#ctx0" brushRef="#br0" timeOffset="15973.9169">20122 8331 1043 0,'0'0'0'0,"0"0"0"16,44-23 0-16,-44 23 103 0,0 0-103 0,0 0 103 16,-27 19-103-16,27-19-7 0,0 0 7 0,-17 9-7 0,-2 3 7 15,19-12-42-15,0 0 42 0,-21 8-42 0,-4 3 42 16,25-11-4-16,0 0 4 0,-29 3-4 0,-8 0 4 16,37-3 13-16,0 0-13 0,-42 2 13 0,-7-2-13 15,49 0 148-15,0 0-148 0,-52 4 149 0,-8-4-149 0,60 0 108 16,0 0-108-16,-56 3 108 0,0 6-108 0,56-9 76 15,0 0-76-15,-52 15 77 0,-2 9-77 0,54-24 0 16,0 0 0-16,-74 33 0 0,-13 10 0 0,87-43 3 16,0 0-3-16,-77 48 4 0,2 3-4 0,75-51 5 15,0 0-5-15,-65 55 5 0,6 5-5 0,59-60-1 16,0 0 1-16,-51 69 0 0,8 8 0 0,43-77-1 16,0 0 1-16,-46 69 0 0,1-2 0 0,45-67-3 0,0 0 3 15,-39 63-3-15,3 1 3 0,36-64-7 0,0 0 7 16,-23 68-6-16,11 8 6 0,12-76-38 0,0 0 38 0,1 70-38 15,13-6 38-15,-14-64-2 0,0 0 2 0,20 55-1 16,9-6 1-16,-29-49-3 0,0 0 3 0,30 50-3 16,7-5 3-16,-37-45-7 0,0 0 7 0,29 37-7 15,-4-4 7-15,-25-33 52 0,0 0-52 0,30 27 53 16,-1-1-53-16,-29-26 17 0,0 0-17 0,37 23 17 16,8-8-17-16,-45-15 62 0,0 0-62 0,69 21 62 15,16-6-62-15,-85-15 38 0,0 0-38 0,75 14 38 16,2-4-38-16,-77-10 4 0,0 0-4 0,81 3 5 15,1-1-5-15,-82-2 30 0,0 0-30 0,85-2 30 16,6-1-30-16,-91 3 4 0,0 0-4 0,81-9 4 16,-3-3-4-16,-78 12 1 0,0 0-1 0,79-10 1 15,-1-2-1-15,-78 12 15 0,0 0-15 0,81-14 16 16,4-3-16-16,-85 17 13 0,0 0-13 0,74-17 14 0,-6 0-14 16,-68 17 40-16,0 0-40 0,68-19 40 0,-2-5-40 15,-66 24 48-15,0 0-48 0,69-31 48 0,-5-1-48 0,-64 32 41 16,0 0-41-16,63-37 42 0,-4-2-42 0,-59 39-13 15,0 0 13-15,58-48-12 0,-5-5 12 0,-53 53 0 16,0 0 0-16,47-62 0 0,-4-8 0 0,-43 70 35 16,0 0-35-16,46-67 35 0,-1-2-35 0,-45 69-3 15,0 0 3-15,42-63-3 0,-7-1 3 0,-5 2 26 16,-6 6-26-16,-4 9 26 0,-12 13-26 0,-8 34 1 16,0 0-1-16,12-43 1 0,-1-7-1 0,-11 50 4 0,0 0-4 15,12-62 5-15,4-11-5 0,-16 73 3 0,0 0-3 16,9-79 4-16,-1-9-4 0,-8 88 18 0,0 0-18 15,0-77 18-15,0 7-18 0,0 70 3 0,0 0-3 16,-8-67 3-16,-6 7-3 0,14 60 22 0,0 0-22 16,-25-59 22-16,-13 3-22 0,38 56 31 0,0 0-31 0,-49-57 31 15,-11-5-31-15,60 62-7 0,0 0 7 0,-64-51-6 16,-13 3 6-16,77 48 0 0,0 0 0 0,-77-38 0 16,-9 7 0-16,86 31 0 0,0 0 0 0,-94-19 1 15,-9 5-1-15,103 14 6 0,0 0-6 0,-101 2 6 16,-8 10-6-16,15 4-50 0,5 8 50 0,14 0-50 15,8 7 50-15,6 8-10 0,5 4 10 0,-3 2-9 16,0 3 9-16,1-6-16 0,-2-4 16 0,6 2-15 16,2-3 15-16,6 3-70 0,8-1 70 0,1-3-69 15,9 1 69-15,-10 11-165 0,0 10 165 0,4-17-164 0,3-5 164 16,1 0-663-16,2-1 663 0,9-10-662 16,7 1 662-16,-20 24-361 0</inkml:trace>
  <inkml:trace contextRef="#ctx0" brushRef="#br0" timeOffset="32202.6193">17877 8310 147 0,'0'0'0'0,"-9"2"0"15,-5 1 0-15,2-3 343 0,-4-7-343 0,6 5 343 16,1 1-343-16,-3-1 177 0,-4 2-177 0,5-3 178 15,1 3-178-15,-7 0 83 0,-3 0-83 0,3 0 84 16,5 0-84-16,-15 3 85 0,-6-3-85 0,2 2 86 16,-4 1-86-16,2 4 40 0,-2 0-40 0,3-2 41 0,4 0-41 15,-1 6 4-15,-3-3-4 0,6-1 5 0,1 3-5 16,-3 4 87-16,1 1-87 0,-8 6 87 0,-4-2-87 16,4 2-15-16,0-6 15 0,7 2-15 0,6-5 15 15,-1 4 4-15,-2-1-4 0,11-6 5 0,2-1-5 0,-2 2 1 16,-1 2-1-16,2 1 1 0,3-5-1 0,-2 8 0 15,-2-3 0-15,3 1 0 0,6-2 0 0,-7 2-2 16,-2-1 2-16,5-2-2 0,2-1 2 0,-2 2 1 16,-1 0-1-16,-3 5 2 0,1 6-2 0,-2-5 5 15,0 8-5-15,4-4 6 0,1-1-6 0,2-2 95 16,0 5-95-16,2-3 95 0,1-4-95 0,1 5 0 0,1-5 0 16,0-1 0-16,2-6 0 0,2 4-17 0,3-1 17 15,-1 8-16-15,1-2 16 0,0 1 0 0,2 1 0 16,-5-5 0-16,2-4 0 0,1 3 7 0,2-1-7 0,-2 8 7 15,0 6-7-15,6-3 50 0,3 6-50 0,-6-10 51 16,-2-6-51-16,6 4 51 0,4-4-51 0,-2-1 51 16,-2 2-51-16,5-3 82 0,1-1-82 0,-4 0 82 15,2-1-82-15,6-1 9 0,6-1-9 0,4-3 10 16,-1 3-10-16,2-4 41 0,-1 2-41 0,-6-3 42 16,-3-1-42-16,1 2 2 0,4-1-2 0,-5-3 3 15,0 3-3-15,1-1 13 0,2 2-13 0,-7-1 13 16,-5-1-13-16,6 1 33 0,2-1-33 0,5 6 34 15,2-4-34-15,-4 2-1 0,-4-1 1 0,-2 0 0 16,-3-3 0-16,-1 2 53 0,-2 2-53 0,1-2 54 16,-1-1-54-16,3-1 0 0,-5 2 0 0,1-1 0 0,-3-1 0 15,-1 0 1-15,1 3-1 0,0-3 1 0,0 0-1 16,1-1 1-16,2 2-1 0,-3-1 2 0,0 1-2 16,0-3 3-16,1 3-3 0,2-1 4 0,-5 1-4 0,4-3 0 15,1 3 0-15,-12-4 0 0,9 3 0 0,-9-3 1 16,8 4-1-16,-2-4 2 0,1 1-2 0,-7-1 1 15,0 0-1-15,8 2 2 0,-4 1-2 0,-4-3-90 16,0 0 90-16,0 0-89 0,9 7 89 0,-9-7-160 16,0 0 160-16,0 0-160 0,0 0 160 0,0 0-626 15,0 0 626-15,-4-8-626 0,-3-8 626 0,-3-8-453 16</inkml:trace>
  <inkml:trace contextRef="#ctx0" brushRef="#br0" timeOffset="33989.7195">22131 8037 1143 0,'0'0'0'0,"0"0"0"0,0 0 0 0,0 0-284 16,0 0 284-16,0 0-283 0,0 0 283 0,0 0-110 16,0 0 110-16,0 0-110 0,0 0 110 0,0 0-40 15,0 0 40-15,0 0-40 0,0 0 40 0,0 0-43 16,0 0 43-16,0 0-43 0,0 0 43 0,0 0 228 16,19 12-228-16,-6-9 228 0,2 6-228 0,1-4 190 15,0 2-190-15,-1-2 191 0,1 2-191 0,2-2 147 0,-1 6-147 16,-1-8 148-16,3 2-148 0,0 0 94 0,-1-1-94 15,-1 3 94-15,1-4-94 0,1 2 29 0,0 2-29 16,2 2 29-16,2-6-29 0,-23-3 57 0,0 0-57 0,28 12 58 16,8-3-58-16,-36-9 68 0,0 0-68 0,41 12 69 15,2 0-69-15,-3-2 46 0,-3 0-46 0,-5 1 47 16,-8-3-47-16,2 1 4 0,-5 1-4 16,-2-1 4-16,-1-3-4 0,1 5 20 0,2 1-20 0,0 1 20 15,-2 3-20-15,1 1 0 0,-1 4 0 0,-4 1 0 16,-1 2 0-16,2-3 36 0,0-2-36 0,-2-2 36 15,-2 2-36-15,2-2 41 0,2 2-41 0,0-4 41 16,-1 2-41-16,3 2 4 0,-6-2-4 0,0-1 5 16,-1-1-5-16,1 1 22 0,-2-4-22 0,1 3 22 15,-2-3-22-15,-1 0 13 0,-1 4-13 0,0-4 13 16,-1 0-13-16,-3 3 39 0,1 2-39 0,-1 2 40 0,-1 2-40 16,-2-1-6-16,0 3 6 0,0-3-6 15,0-3 6-15,0 2 12 0,-2 0-12 0,0-7 13 0,1 0-13 16,-3 0 17-16,-1 0-17 0,0 4 17 0,-2-4-17 15,-2 1 9-15,0 3-9 0,2-4 9 0,0-2-9 0,0 2 52 16,-2 0-52-16,4-3 52 0,-2-3-52 0,-2 7 32 16,-1-5-32-16,-6 8 33 0,-5-1-33 0,-1 0-10 15,-5 3 10-15,10-6-9 0,3-4 9 0,-5 4 54 16,-2-1-54-16,0 9 54 0,-5 2-54 0,1-1-10 16,1 0 10-16,8-6-9 0,7-6 9 0,-3 3 13 15,1 3-13-15,3-6 14 0,-1-1-14 0,-7 3 19 0,-1-3-19 16,10-3 20-16,2-1-20 0,-4 3-18 0,0-4 18 15,0 0-18-15,1 3 18 0,-3-1 41 0,-1 2-41 16,12-7 41-16,-7 5-41 0,7-5 1 0,0 0-1 0,0 0 2 16,-9 3-2-16,0 1 7 0,-1-1-7 15,10-3 8-15,-9 2-8 0,9-2 41 0,0 0-41 0,0 0 41 16,-10 3-41-16,3-1-3 0,-4 3 3 0,4-5-3 16,4 2 3-16,3-2 33 0,-9 0-33 0,9 0 33 15,-7 1-33-15,7-1-20 0,-14 4 20 0,14-4-20 16,-9 2 20-16,2 1 30 0,-1-3-30 0,-3 4 30 15,-3-1-30-15,-2 2-43 0,-1-1 43 0,5-3-43 16,5 1 43-16,0 0 0 0,0-2 0 0,-4 3 0 16,-1-3 0-16,-5 4-9 0,-3-3 9 0,12 1-8 15,2 0 8-15,6-2-92 0,-5 3 92 0,-7-3-91 16,-6 0 91-16,1 4-192 0,-6-4 192 0,9 0-191 0,6 0 191 16,-3 0-380-16,2 0 380 0,-8-12-380 0,-15-4 380 15,-18-13-925-15</inkml:trace>
  <inkml:trace contextRef="#ctx0" brushRef="#br0" timeOffset="63911.0299">3423 14705 449 0,'0'0'0'0,"0"0"0"0,-21-12 0 0,8 3 235 0,5 6-235 16,-1-6 236-16,4 2-236 0,-4 2 85 0,6 1-85 16,3 4 86-16,-13-3-86 0,13 3-73 0,0 0 73 0,0 0-73 15,0 0 73-15,0 0-71 0,0 0 71 0,0 0-70 16,0 0 70-16,0 0-124 0,9 5 124 0,-2-3-124 16,2 0 124-16,-1-1 10 0,5 4-10 0,4-1 11 15,1 1-11-15,-1 0 35 0,6 2-35 0,1 2 36 16,3-1-36-16,-1 1-109 0,7 1 109 0,-2 0-109 15,3 2 109-15,-3 0 67 0,2-1-67 0,-1 1 68 16,1-2-68-16,2 0 54 0,0 1-54 0,3-1 54 16,1-1-54-16,8 1 81 0,0-2-81 0,0 3 82 15,-3-1-82-15,3-1 15 0,0-1-15 0,2 2 15 16,-2 1-15-16,7 2-13 0,2 0 13 0,0-1-12 16,-3 1 12-16,15 10 3 0,5 4-3 0,-8-5 4 15,-1-1-4-15,6 0 123 0,4-3-123 0,-10 3 124 16,-1-6-124-16,-10-1 87 0,-10-4-87 0,5 2 87 0,-1 2-87 15,17 0 87-15,18 1-87 0,-13-1 88 0,-5 0-88 16,1 0 68-16,-6-2-68 0,-6-2 69 0,-6-3-69 0,14 5 82 16,12 2-82-16,-8-2 83 0,0-2-83 0,-11-3 73 15,-7-2-73-15,18 3 73 0,8 1-73 0,-3 3 56 16,0 0-56-16,-14-3 56 0,-11-1-56 0,16 11 18 16,9 5-18-16,-7-7 19 0,-2-3-19 0,-8 0 38 15,-8-2-38-15,-1 1 38 0,3-1-38 0,0 2-1 16,2-2 1-16,16 2 0 0,10 0 0 0,-5-2 3 15,-6-4-3-15,-13-1 3 0,-13-3-3 0,6 1 21 0,0-2-21 16,-1-1 21-16,5-2-21 0,2-2 54 0,-3 0-54 16,-6 1 54-16,-6-3-54 0,3-3 57 0,7-3-57 15,-13 0 58-15,-6 0-58 0,13-13 40 0,4-8-40 0,8-3 40 16,0-5-40-16,10-10 0 0,3-4 0 0,-25 24 1 16,-13 14-1-16,4-13 26 0,1-4-26 0,16-23 26 15,9-19-26-15,0 7 18 0,4-2-18 0,-29 28 19 16,-15 19-19-16,13-7-1 0,6-2 1 0,13-28-1 15,2-20 1-15,-4 6 47 0,-1-3-47 0,-17 18 47 16,-4 10-47-16,3 6 0 0,-3 3 0 0,2-24 0 16,1-16 0-16,8 6 11 0,-1-4-11 0,-4 14 11 15,-9 8-11-15,-9 5 0 0,-3 7 0 0,0-19 0 16,0-8 0-16,-9 12 1 0,0 8-1 0,-4 0 2 16,-1 6-2-16,-2-8 73 0,-4-3-73 0,-6-14 74 0,-4-15-74 15,0 14 0-15,0 1 0 0,4 20 0 0,-1 13 0 16,-6-9 43-16,-4 4-43 0,-6-16 43 0,-1-8-43 15,-3 12-9-15,-6-1 9 0,6 15-9 0,-1 12 9 16,5-6 0-16,4 2 0 0,-12 2 0 0,-2 1 0 0,-13-8 0 16,-12-3 0-16,8 5 0 0,2-2 0 0,-9 1-3 15,-9 3 3-15,10 6-3 0,-4 5 3 0,1 4-2 16,-3 3 2-16,-4 4-2 0,0 1 2 0,-2 3-2 16,-3-1 2-16,2 2-1 0,-2 3 1 0,-1 2-5 15,-6 2 5-15,6 1-4 0,-7-3 4 0,8 2 2 16,-7 1-2-16,2 4 2 0,-4 0-2 0,5 2 0 15,-3-4 0-15,2 3 1 0,-2 3-1 0,-4-6 7 16,1 2-7-16,-1 5 7 0,0 0-7 0,1 3-17 0,-6 4 17 16,7-2-16-16,6 0 16 0,-10 2 0 0,4 2 0 15,0 3 1-15,1-2-1 0,1-3 0 0,1-2 0 16,-1 0 1-16,3 0-1 0,4 1 0 0,0 0 0 0,0 3 0 16,5 0 0-16,-5 3-6 0,3 1 6 15,4 1-5-15,2 0 5 0,3 8 0 0,0 4 0 0,2 0 0 16,-4-1 0-16,8 0-50 0,3-8 50 0,8 0-50 15,6 0 50-15,9-5-1 0,8 4 1 0,-2-4 0 16,-4 0 0-16,4 6-43 0,-3 3 43 0,2 5-43 16,7 3 43-16,26-41-14 0,0 0 14 0,-35 64-13 15,-7 13 13-15,42-77-7 0,0 0 7 0,-30 84-6 16,4 12 6-16,26-96-10 0,0 0 10 0,-14 105-9 16,5 4 9-16,9-109 26 0,0 0-26 0,0 119 26 15,9 6-26-15,-9-125 1 0,0 0-1 0,18 120 1 16,4-1-1-16,-22-119-59 0,0 0 59 0,37 113-59 0,10 2 59 15,-47-115-819-15,0 0 819 0,56 93-819 0,14-14 819 16,54 96-408-16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05:41:26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13633 9570 147 0,'0'0'0'0,"0"0"0"0,-9-30 0 15,4 17 1-15,2-3-1 0,-1 6 2 0,1 3-2 0,1-1 3 16,-5 1-3-16,-2-2 4 0,-1-6-4 0,-3 1 3 16,1 0-3-16,3 6 3 0,4-1-3 0,-7 2 1 15,-2 2-1-15,-4-5 2 0,-3-6-2 0,1-1 1 16,-5-7-1-16,6 7 1 0,1 0-1 0,-3 0 233 16,-1-6-233-16,1 6 234 0,-4-2-234 0,3 2 178 0,-6 0-178 15,8 1 178-15,-4 1-178 0,-2 0 138 0,-4-6-138 16,0 2 139-16,2 2-139 0,-5-2 79 0,2-3-79 15,-2 5 80-15,3-1-80 0,0 0 22 0,2-1-22 16,-2 2 22-16,4-4-22 0,-3 2 20 0,2 4-20 16,-2-3 20-16,-1 3-20 0,-5 1-27 0,0 2 27 0,-3 7-27 15,1 9 27-15,2-3-65 0,0 10 65 0,4-3-65 16,1 1 65-16,0 3-51 0,-1 3 51 0,3 4-50 16,2-4 50-16,-1 3 7 0,3 1-7 0,5-2 8 15,-2-2-8-15,3 4-44 0,-3 2 44 0,4 1-44 16,-1 0 44-16,1 1-76 0,-1 2 76 0,3 1-75 15,1 1 75-15,0 6-59 0,1 7 59 0,5-4-58 16,-4 3 58-16,5 1 34 0,1-4-34 0,1-4 35 16,0-1-35-16,1 3-3 0,4 1 3 0,-3-1-3 15,3-6 3-15,3 13 27 0,-1 5-27 0,2-10 27 0,-1-3-27 16,6 3 0-16,0 0 0 0,3 2 0 0,5 1 0 16,1-3-2-16,-1 0 2 0,4-5-2 0,0 5 2 15,2 2-6-15,0 5 6 0,1 0-5 0,-1-4 5 0,3-3-90 16,2 0 90-16,0-5-90 0,2 0 90 0,3 3-64 15,-2 1 64-15,4-5-63 0,2-2 63 0,1 6 1 16,2 4-1-16,-1-2 2 0,-1-3-2 0,1 1 83 16,-4 2-83-16,-6-12 84 0,-2-5-84 0,2 3 170 15,1 1-170-15,5-3 170 0,3-1-170 0,1-4 91 16,-1 1-91-16,1-4 91 0,1-4-91 0,-2 1 48 16,-5-4-48-16,-6-1 49 0,-8-3-49 0,5-1 70 15,3-1-70-15,2-4 70 0,6-6-70 0,-3-1 49 16,1-3-49-16,-9 3 49 0,-1 1-49 0,0-4 38 0,1-7-38 15,6-6 38-15,-2-6-38 0,-4 0 86 0,-1-9-86 0,-4 10 86 16,-5-1-86-16,0-2 32 0,-2-2-32 0,1-2 32 16,-5 1-32-16,-2-7 54 0,1-4-54 0,-2 4 54 15,-2-6-54-15,-3 1 43 0,-3-1-43 0,-2 4 43 16,-4 0-43-16,2 5 46 0,-5 0-46 0,-6-5 46 16,-1-3-46-16,-11 3 59 0,-5 0-59 0,-7-4 59 15,-5-5-59-15,7 18-5 0,3 10 5 0,-1 0-4 16,1 5 4-16,-5 0-49 0,-5 3 49 0,-18 2-49 15,-13 4 49-15,10 6-162 0,-4 6 162 0,18 3-162 16,12 6 162-16,-5 3-354 0,0 3 354 0,3 0-354 16,2 4 354-16,-44 9-815 0</inkml:trace>
  <inkml:trace contextRef="#ctx0" brushRef="#br0" timeOffset="555.8062">16311 9400 1681 0,'0'0'0'0,"-17"-16"0"0,-11-13 0 15,28 29 48-15,0 0-48 0,-33-33 49 0,-9-4-49 0,42 37-282 16,0 0 282-16,-44-33-281 0,-7 2 281 0,51 31-314 16,0 0 314-16,-52-24-314 0,-4 4 314 0,-52-25-302 15</inkml:trace>
  <inkml:trace contextRef="#ctx0" brushRef="#br0" timeOffset="706.8064">15592 9183 147 0,'0'0'0'15,"-18"9"0"-15,-8 7 0 0,26-16 1 0,0 0-1 16,-26 27 2-16,-4 12-2 0,30-39 3 0,0 0-3 16,-30 47 4-16,1 9-4 0,29-56 3 0,0 0-3 0,-28 85 3 15,0 26-3-15,28-111 1 0,0 0-1 0,-13 115 2 16,13 12-2-16,0-127 1 0,0 0-1 0,7 130 1 16,6 6-1-16,-13-136 0 0,0 0 0 0,26 124 1 15,9-11-1-15,-35-113 0 0,0 0 0 0,40 111 1 16,14-2-1-16,40 110-68 0</inkml:trace>
  <inkml:trace contextRef="#ctx0" brushRef="#br0" timeOffset="1065.1825">15978 10949 147 0,'0'0'0'0,"26"16"0"16,21 10 0-16,-47-26 1 0,0 0-1 0,70 34 2 15,24 9-2-15,-94-43 3 0,0 0-3 0,95 31 4 16,4-5-4-16,-99-26 3 0,0 0-3 0,103 5 3 16,0-10-3-16,-103 5 325 0,0 0-325 0,95-25 326 15,-10-14-326-15,-85 39 208 0,0 0-208 0,79-45 209 0,-11-10-209 16,-68 55 243-16,0 0-243 0,61-54 244 0,-5-15-244 15,-56 69 168-15,0 0-168 0,47-82 169 0,-12-16-169 0,-35 98 126 16,0 0-126-16,21-93 126 0,-16-7-126 0,-5 100 62 16,0 0-62-16,-3-106 63 0,-11-5-63 0,14 111 3 15,0 0-3-15,-28-109 4 0,-14 6-4 0,42 103 80 16,0 0-80-16,-51-103 80 0,-6 2-80 0,57 101-36 16,0 0 36-16,-68-92-36 0,-11 1 36 0,79 91 0 15,0 0 0-15,-89-83 1 0,-9 11-1 0,98 72-1 16,0 0 1-16,-100-75 0 0,-8 4 0 0,108 71-41 0,0 0 41 15,-112-60-40-15,-5 7 40 0,117 53-53 0,0 0 53 16,-113-38-52-16,-4 12 52 0,117 26-65 0,0 0 65 16,-121-12-65-16,-1 12 65 0,122 0-59 0,0 0 59 15,-119 9-59-15,4 10 59 0,115-19-2 0,0 0 2 16,-100 21-1-16,14 4 1 0,86-25-35 0,0 0 35 0,-66 26-35 16,19 3 35-16,47-29-219 0,0 0 219 0,-30 31-219 15,21-2 219-15,-32 30-1072 0</inkml:trace>
  <inkml:trace contextRef="#ctx0" brushRef="#br0" timeOffset="7851.739">19900 11772 1804 0,'0'0'0'0,"0"0"0"0,0 0 0 0,0 0 151 0,0 0-151 16,0 0 152-16,0 0-152 0,0 0 166 0,-17-31-166 16,10 19 166-16,1 0-166 0,-2 0-4 0,-3 0 4 15,4 3-3-15,4 6 3 0,-4-6-53 0,-4 6 53 0,1 3-52 16,-1 5 52-16,1 12-38 0,-4 12 38 0,5 5-37 16,4 13 37-16,-2 11-32 0,0 6 32 0,3 4-32 15,4 6 32-15,-2 26 0 0,2 18 0 0,2-6 0 16,5-6 0-16,0 9-1 0,2 5 1 0,7-14-1 15,1 1 1-15,-8 4 4 0,-6 3-4 0,10-11 5 16,-1-6-5-16,0 3 61 0,-1-2-61 0,-3-4 62 16,-4-6-62-16,3-2 46 0,0-6-46 0,0-4 47 15,-7-8-47-15,5 3 77 0,2-1-77 0,-5-10 77 16,-2-8-77-16,-4-3 72 0,-6-6-72 0,10-8 72 16,0-8-72-16,-4 7-1 0,1 3 1 0,1-1-1 0,0 3 1 15,-6-5-8-15,-3 1 8 0,2-3-8 0,1-1 8 16,-1 0-46-16,0-2 46 0,6-1-45 0,-3-3 45 15,-4 1-40-15,-6-2 40 0,7 2-40 0,6 1 40 16,-6-6 15-16,0-4-15 0,2-1 15 0,2-4-15 16,0-2 74-16,1-1-74 0,4-9 75 0,0 5-75 0,0-5-56 15,9-4 56-15,-2 3-55 0,5-8 55 0,-5 2 2 16,-3 0-2-16,-4 7 2 0,9-10-2 0,-4 3-1 16,0-2 1-16,7-1 0 0,4-4 0 0,3 2 43 15,2 0-43-15,4 2 43 0,-4 2-43 0,3-3-9 16,4 3 9-16,-2 1-9 0,1 2 9 0,6-1 0 0,5 0 0 15,2 0 1-15,2 3-1 0,2-2-40 0,0 1 40 16,3 1-39-16,2 3 39 0,1-5 0 0,3 0 0 16,1 0 0-16,2-1 0 0,2 1-5 0,4 0 5 0,15 0-5 15,9 2 5-15,0-3 3 0,3 1-3 0,-4 4 4 16,-3-5-4-16,0 3-10 0,-1 1 10 0,4 2-9 16,-2 4 9-16,2-1 15 0,-3 1-15 0,-1-1 16 15,-1 0-16-15,9-1-4 0,5-2 4 0,1 0-3 16,1-2 3-16,-96 2 35 0,0 0-35 0,129-5 36 15,20 0-36-15,-149 5 53 0,0 0-53 0,169-7 54 16,20-1-54-16,-189 8 0 0,0 0 0 0,199-5 0 16,19-2 0-16,-218 7 37 0,0 0-37 0,226-2 37 15,13 4-37-15,-239-2-30 0,0 0 30 0,233 3-30 16,1 4 30-16,-234-7 3 0,0 0-3 0,232 9 4 16,-1-1-4-16,-231-8-1 0,0 0 1 0,236 10 0 15,1 2 0-15,-237-12 45 0,0 0-45 0,234 7 45 16,2-3-45-16,-236-4 60 0,0 0-60 0,234 0 61 0,-1-4-61 15,-233 4 56-15,0 0-56 0,230-3 57 0,-6-1-57 16,-224 4-20-16,0 0 20 0,224-3-20 0,-8-2 20 16,-216 5 3-16,0 0-3 0,208 0 4 0,-10 3-4 0,-198-3-21 15,0 0 21-15,183 7-21 0,-12 0 21 0,-171-7 31 16,0 0-31-16,149 12 31 0,-20 3-31 0,-129-15-8 16,0 0 8-16,117 16-8 0,-17-1 8 0,-100-15 0 15,0 0 0-15,78 17 0 0,-15 1 0 0,-63-18-90 16,0 0 90-16,53 15-90 0,-15-3 90 0,-38-12-312 15,0 0 312-15,31 7-312 0,-10-7 312 0,32 7-1566 16</inkml:trace>
  <inkml:trace contextRef="#ctx0" brushRef="#br0" timeOffset="8496.4835">27745 14200 1860 0,'0'0'0'0,"0"0"0"0,-9 9 0 0,9-9 118 16,-7 8-118-16,7-8 118 0,0 0-118 0,0 0-51 15,9 2 51-15,-1 0-50 0,3 1 50 0,5 0-128 16,5 3 128-16,3 0-127 0,6 3 127 0,-2 0-172 15,1 1 172-15,3 0-171 0,1 2 171 0,2 2 44 16,2 1-44-16,-1 3 45 0,1-1-45 0,0 2 107 0,1-1-107 16,2 0 107-16,2 1-107 0,5-6 226 0,4 1-226 15,-2 1 227-15,0 3-227 0,0 0 205 0,2 1-205 0,1 2 205 16,2 1-205-16,11 2 128 0,8 2-128 16,-20-5 128-16,-11-3-128 0,-1 1 92 0,-4 0-92 15,0 2 92-15,-4-1-92 0,0 1 24 0,-1 1-24 0,-4-1 25 16,-6 0-25-16,3-3 2 0,-2 3-2 0,-4-2 3 15,-5 1-3-15,0 6 0 0,-2 5 0 0,-5-5 1 16,-4-2-1-16,-1 3 0 0,-4 3 0 0,1-5 0 16,-3 3 0-16,-5-1-113 0,-5 1 113 0,-3-4-113 15,-4-2 113-15,-2 2-11 0,-1-5 11 0,-2 0-10 16,-1 0 10-16,-1 0-57 0,-3-1 57 0,0 5-56 16,-4 1 56-16,0 0 11 0,-6 1-11 0,0 3 11 15,-3 1-11-15,-2 2-4 0,1 0 4 0,1-2-4 16,1 0 4-16,1 0-22 0,3 1 22 0,4-5-22 0,4-2 22 15,-2-1-99-15,-2-3 99 0,12 0-98 0,6-4 98 16,1-5-505-16,4-3 505 0,1-1-505 0,1-6 505 16,-11 1-910-16</inkml:trace>
  <inkml:trace contextRef="#ctx0" brushRef="#br0" timeOffset="9337.5632">19884 11375 1961 0,'0'0'0'0,"0"0"0"0,0 0 0 0,0 0 162 15,-35 0-162-15,25 0 163 0,6 0-163 0,-11 0 187 16,-5 4-187-16,-8-4 188 0,-6 5-188 0,34-5-77 15,0 0 77-15,-41 25-76 0,-8 17 76 0,49-42-133 16,0 0 133-16,-50 49-132 0,-4 11 132 0,54-60-74 16,0 0 74-16,-72 81-73 0,-12 15 73 0,84-96-45 0,0 0 45 15,-79 100-44-15,-3 4 44 0,82-104-3 0,0 0 3 16,-68 97-3-16,4-10 3 0,64-87 136 0,0 0-136 16,-56 84 137-16,1-1-137 0,55-83 92 0,0 0-92 0,-43 63 93 15,4-10-93-15,39-53 118 0,0 0-118 0,-24 35 119 16,8-20-119-16,16-15 48 0,0 0-48 0,-7 3 49 15,14-6-49-15,-7 3 11 0,0 0-11 0,12-27 11 16,8-18-11-16,-20 45-5 0,0 0 5 0,21-52-5 16,5-8 5-16,-26 60 0 0,0 0 0 0,33-82 0 15,2-18 0-15,-35 100-30 0,0 0 30 0,33-90-30 16,2-1 30-16,-35 91 7 0,0 0-7 0,30-83 7 16,1 9-7-16,-31 74-36 0,0 0 36 0,30-58-35 15,0 7 35-15,-30 51 48 0,0 0-48 0,26-43 48 16,-3 7-48-16,-23 36 1 0,0 0-1 0,26-24 2 15,-2 12-2-15,-24 12 8 0,0 0-8 0,30-9 8 16,0 7-8-16,-30 2 35 0,0 0-35 0,35 11 36 0,0 1-36 16,-35-12 33-16,0 0-33 0,38 22 34 0,0 7-34 15,-38-29 49-15,0 0-49 0,48 34 49 0,-5 8-49 16,-43-42 19-16,0 0-19 0,70 56 20 0,16 11-20 16,-86-67 22-16,0 0-22 0,80 74 22 0,2 7-22 0,-82-81-50 15,0 0 50-15,82 73-50 0,4-2 50 0,-86-71-409 16,0 0 409-16,93 62-408 0,1-8 408 0,95 65-1492 15</inkml:trace>
  <inkml:trace contextRef="#ctx0" brushRef="#br0" timeOffset="9954.5629">22196 15281 1838 0,'0'0'0'0,"0"0"0"0,-9 26 0 0,0 3 266 0,-6 11-266 16,4 2 267-16,2 5-267 0,1-1 131 0,1 1-131 15,1-5 132-15,5-2-132 0,1-4 88 0,1-3-88 16,1-1 89-16,0-3-89 0,5 7-49 0,2 2 49 15,-1 5-48-15,3 2 48 0,-1 1-78 0,6 4 78 0,-4-2-77 16,-3-2 77-16,7 9 0 0,-4 5 0 0,7 14 0 16,6 10 0-16,-6-7-19 0,4 0 19 0,-1-11-18 15,-4-10 18-15,-1 11-25 0,-3 7 25 0,4-14-24 16,1-7 24-16,-2-11-19 0,-3-10 19 0,2-3-18 16,0-5 18-16,3 2-114 0,0 0 114 0,-7-7-114 15,-1-6 114-15,3-1-703 0,3-1 703 0,-6-8-703 16,-2-5 703-16,12 4-366 0</inkml:trace>
  <inkml:trace contextRef="#ctx0" brushRef="#br0" timeOffset="10344.3614">22882 15729 1916 0,'0'0'0'15,"0"0"0"-15,-15 9 0 0,15-9 169 0,0 0-169 16,-9 10 169-16,0-1-169 0,9-9 108 0,0 0-108 0,-9 13 109 15,2 4-109-15,7-17-3 0,0 0 3 0,-5 28-3 16,3 6 3-16,2-34-20 0,0 0 20 0,2 40-19 16,2 6 19-16,-4-46-50 0,0 0 50 0,8 52-50 15,1 2 50-15,-9-54 8 0,0 0-8 0,16 59 8 16,1 1-8-16,-17-60 2 0,0 0-2 0,21 79 3 16,6 12-3-16,-27-91 2 0,0 0-2 0,26 79 2 15,0-5-2-15,-26-74-6 0,0 0 6 0,14 53-6 16,-4-15 6-16,-10-38-254 0,0 0 254 0,9 36-253 15,-2-9 253-15,9 36-1251 0</inkml:trace>
  <inkml:trace contextRef="#ctx0" brushRef="#br0" timeOffset="10824.4377">22858 15667 1838 0,'0'0'0'0,"0"0"0"0,2 17 0 0,-2-17 194 0,0 0-194 16,5 6 194-16,-2 1-194 0,-3-7 149 0,0 0-149 15,14 6 149-15,7 0-149 0,-21-6 27 0,0 0-27 16,28 6 27-16,9 0-27 0,-37-6 42 0,0 0-42 0,38 8 43 15,6 2-43-15,-44-10-9 0,0 0 9 0,44 12-9 16,3 4 9-16,-47-16 11 0,0 0-11 0,52 22 11 16,4 4-11-16,-56-26-13 0,0 0 13 0,56 36-12 15,0 9 12-15,-56-45 3 0,0 0-3 0,61 61 4 16,0 13-4-16,-61-74-6 0,0 0 6 0,51 72-5 16,-6 4 5-16,-45-76-5 0,0 0 5 0,28 84-4 15,-12 7 4-15,-16-91-31 0,0 0 31 0,7 86-31 16,-10-1 31-16,3-85-46 0,0 0 46 0,-18 86-46 15,-3-2 46-15,21-84-90 0,0 0 90 0,-28 84-90 16,-1 1 90-16,29-85-36 0,0 0 36 0,-39 77-35 16,-3-5 35-16,42-72 56 0,0 0-56 0,-43 65 57 0,-1-7-57 15,44-58 47-15,0 0-47 0,-33 50 48 0,3-10-48 16,30-40 0-16,0 0 0 0,-21 27 0 0,7-13 0 16,14-14-76-16,0 0 76 0,-9 12-75 0,4-5 75 15,5-7-438-15,-2 7 438 0,2-7-437 0,0-9 437 16,0 0-886-16</inkml:trace>
  <inkml:trace contextRef="#ctx0" brushRef="#br0" timeOffset="12175.0496">17374 13682 1950 0,'0'0'0'0,"0"0"0"0,0 0 0 16,0 0 239-16,-13 20-239 0,13-20 240 0,-1-10-240 15,-3 3 119-15,1 0-119 0,3 7 120 0,-13 0-120 16,13 0-8-16,-8 12 8 0,6 0-8 0,2 4 8 15,2 6-77-15,1 0 77 0,2 2-77 0,2 2 77 0,2 5-58 16,0 0 58-16,3 1-58 0,-1-1 58 0,4 7 1 16,1 0-1-16,7 7 2 0,-1 6-2 0,6-5-36 15,4 4 36-15,-2-4-35 0,1-3 35 0,-5-3 13 16,-1-4-13-16,-4-5 14 0,-4-5-14 0,1-2 71 16,-6-4-71-16,0 1 72 0,-3-2-72 0,-2-4 76 15,0-5-76-15,-5 4 76 0,1 2-76 0,-5-3 35 0,-1-1-35 16,3-1 36-16,-4-1-36 0,-1 2-18 0,-4-2 18 15,4-1-18-15,2-2 18 0,-6-1 2 0,-3 0-2 16,3-5 2-16,4-1-2 0,-4-1-90 0,-3-3 90 0,3 1-89 16,0-2 89-16,-3-7-49 0,-13-6 49 0,12 5-49 15,4-1 49-15,-9-7-27 0,1-3 27 0,-6-5-27 16,2-3 27-16,4-1-1 0,1-3 1 0,7 15 0 16,4 11 0-16,1-2-4 0,1 0 4 0,0-22-3 15,1-14 3-15,2 6-2 0,0 1 2 0,0 16-2 16,-4 12 2-16,4-2-4 0,0 5 4 0,4-7-4 15,-1-4 4-15,6-1-82 0,1 1 82 0,3 6-82 16,-1 1 82-16,5 2-1 0,4 5 1 0,2-3-1 16,7 1 1-16,-6 4-17 0,1 2 17 0,-4-3-17 15,-2 3 17-15,0 0-18 0,-1-1 18 0,-3 1-18 16,3 1 18-16,-4 0-1 0,3-1 1 0,-5-1 0 0,-3 1 0 16,0 0 74-16,0 3-74 0,-9 0 74 0,7-7-74 15,-7 7 4-15,8-5-4 0,-8 5 4 0,0 0-4 16,0 0 17-16,0 0-17 0,0 0 17 0,0 0-17 15,0 0 68-15,2-11-68 0,-2 11 69 0,4-8-69 0,-4 8-38 16,3-6 38-16,-3-9-38 0,0-6 38 0,0-3 0 16,0-3 0-16,4 5 0 0,1-1 0 0,-2 1-45 15,4-5 45-15,4 4-45 0,1 1 45 0,4 7-26 16,1-3 26-16,4 6-25 0,4 4 25 0,-3 3 0 16,3 3 0-16,1 2 0 0,0 5 0 0,4 0-3 15,-4 4 3-15,-1 4-3 0,1 1 3 0,0 9 13 0,0-1-13 16,-3 0 13-16,1-1-13 0,3-1 75 0,-1 1-75 15,-2 0 75-15,-1-4-75 0,-6 2 73 0,1-2-73 16,3 0 73-16,2-2-73 0,-4 3-24 0,0-3 24 16,-3 0-23-16,-2-1 23 0,-2-2 42 0,-5-2-42 15,0-1 43-15,0-4-43 0,-7-5-128 0,5 9 128 0,-5-9-128 16,0 0 128-16,0 0-732 0,0 0 732 0,0 0-731 16,0 0 731-16,0 0-382 0</inkml:trace>
  <inkml:trace contextRef="#ctx0" brushRef="#br0" timeOffset="12580.5641">18242 13072 1804 0,'0'0'0'0,"0"0"0"0,14 12 0 16,-5-6 224-16,-1-1-224 0,5-4 224 0,2-1-224 15,3 0 92-15,-1 0-92 0,3-1 93 0,-3-4-93 0,4-1-29 16,3 3 29-16,3-6-29 0,-1-1 29 16,-2 2-41-16,1-4 41 0,-6 1-40 0,-7 4 40 0,4 1-11 15,0-7 11-15,-4 5-11 0,-2 1 11 0,3-3-1 16,-1-1 1-16,-3 8-1 0,-9-2 1 0,0 5 52 16,0 0-52-16,0 0 53 0,0 0-53 0,0 0 120 15,0 0-120-15,0 0 120 0,0 0-120 0,0 0 65 16,0 0-65-16,0 0 65 0,-7 2-65 0,0 1 13 15,-2 2-13-15,-2 4 14 0,-3 3-14 0,2 3 35 0,2 4-35 16,-1 2 36-16,2-2-36 0,4 5-34 0,2 0 34 0,3 3-34 16,3 1 34-16,1 6 8 0,-4 4-8 0,3-1 8 15,4 3-8-15,0 1-76 0,2 0 76 0,0-1-75 16,-2-3 75-16,3 1-96 0,2-2 96 0,2 2-96 16,0-2 96-16,2 0-134 0,0 2 134 0,1-6-134 15,1-6 134-15,-18-26-695 0,0 0 695 0,26 26-695 16,0-4 695-16,30 28-362 0</inkml:trace>
  <inkml:trace contextRef="#ctx0" brushRef="#br0" timeOffset="13753.0075">20239 14114 863 0,'0'0'0'0,"-11"2"0"16,-4 0 0-16,15-2 297 0,0 0-297 0,-13 0 297 15,5 0-297-15,8 0 219 0,0 0-219 0,-11 0 219 16,3 0-219-16,8 0 184 0,0 0-184 0,-7 0 185 16,0-2-185-16,7 2 70 0,0 0-70 0,0 0 71 15,-11-5-71-15,11 5 49 0,0 0-49 0,0 0 49 0,0 0-49 16,0 0 64-16,0 0-64 0,0 0 65 0,14-5-65 15,-14 5 54-15,0 0-54 0,11-7 55 0,4-2-55 0,-15 9 56 16,0 0-56-16,21-8 57 0,7-3-57 16,-28 11 4-16,0 0-4 0,32-10 5 15,4 0-5-15,-36 10 12 0,0 0-12 0,39-11 13 0,3-1-13 0,-42 12 39 16,0 0-39-16,43-13 39 0,8-3-39 0,-51 16-8 16,0 0 8-16,54-15-8 0,4-2 8 0,-58 17 2 15,0 0-2-15,64-16 2 0,5-1-2 0,2-2 6 16,6 0-6-16,-23 7 7 0,-15 4-7 0,3-1 43 15,-6 0-43-15,6 1 44 0,4-2-44 0,-3-1 0 16,3-1 0-16,-6-1 1 0,-3 1-1 0,6-6 0 0,-2 3 0 16,0-4 0-16,3-2 0 0,2 1 35 0,-1-1-35 15,-1 2 36-15,-2 2-36 0,0 0-1 0,1 0 1 16,1 3-1-16,0 2 1 0,1 0 20 0,2 0-20 0,-5 0 20 16,2-2-20-16,-1 1 5 0,-4-3-5 0,3 1 5 15,0 1-5-15,3-5 0 0,-1 0 0 0,-2 0 0 16,2 0 0-16,3-3 3 0,5-4-3 0,-5 1 4 15,0-1-4-15,-3 0 1 0,0 0-1 0,-1 1 2 16,3-1-2-16,5-5-1 0,10-3 1 0,-14 10 0 16,-2 3 0-16,1 1 9 0,-1-4-9 0,1 1 9 15,-4 1-9-15,-1 0 0 0,3 1 0 0,10-13 0 16,9-8 0-16,-3 8 1 0,-3 2-1 0,-10 4 1 16,-8 8-1-16,5-5-1 0,-1 5 1 0,-1 1-1 0,2-3 1 15,15-6 3-15,15-4-3 0,-24 8 3 16,-10 3-3-16,4-1 0 0,-4-1 0 0,2-2 1 15,0-3-1-15,11-10-11 0,10-8 11 0,-6 7-10 0,3 3 10 16,-10 12 22-16,-10 3-22 0,6 2 22 0,-2 0-22 0,-3-1-28 16,3-4 28-16,0 3-28 0,3 0 28 0,0-1 15 15,4-5-15-15,-4 6 15 0,-2-1-15 0,11-7 0 16,5-8 0-16,-15 10 0 0,-6 0 0 0,19-4 30 16,6-2-30-16,-16 9 30 0,-11 7-30 0,8-2-29 15,-4 0 29-15,3 0-29 0,1-1 29 0,3-1 33 16,1-3-33-16,-3 5 34 0,-3 0-34 0,2 0-26 15,-3 1 26-15,3-5-25 0,-1 3 25 0,4-1 37 0,-2 0-37 16,-1-1 38-16,-3-4-38 0,3 4-43 0,-3 0 43 16,1 3-43-16,0 0 43 0,-2 4 32 0,0-4-32 15,-4 1 33-15,-1 3-33 0,1 0-35 0,2-1 35 16,-5 1-35-16,2-2 35 0,1-1 44 0,1 0-44 16,-2 2 45-16,-2 1-45 0,-2 1-37 0,-5 0 37 0,1 0-37 15,1 1 37-15,-2 1-24 0,-4 0 24 0,1 0-23 16,-2 3 23-16,-1 0-40 0,1 3 40 0,-5-1-39 15,1 2 39-15,0 1-158 0,-3 2 158 0,-4 1-158 16,-3 1 158-16,-2 1-390 0,-4 3 390 0,-3-4-390 16,0 8 390-16,0 1-1343 0</inkml:trace>
  <inkml:trace contextRef="#ctx0" brushRef="#br0" timeOffset="15421.3004">22404 12681 1782 0,'0'0'0'0,"0"0"0"0,0 0 0 16,0 0-53-16,0 0 53 0,0 0-53 0,0 0 53 16,0 0-1184-16</inkml:trace>
  <inkml:trace contextRef="#ctx0" brushRef="#br0" timeOffset="15674.6217">23473 11874 1726 0,'0'0'0'0,"0"0"0"16,7 0 0-16,-7 0-154 0,0 0 154 0,0 0-154 16,0 0 154-16,0 0-965 0</inkml:trace>
  <inkml:trace contextRef="#ctx0" brushRef="#br0" timeOffset="15900.3108">24135 12695 1255 0,'0'0'0'0,"9"-2"0"0,7 0 0 0,-2 1-59 16,-1-1 59-16,-6 0-58 0,-3 2 58 0,-4 0-325 0,12-1 325 15,-12 1-325-15,7 0 325 0,-2-4-225 16</inkml:trace>
  <inkml:trace contextRef="#ctx0" brushRef="#br0" timeOffset="16185.782">23312 13683 1647 0,'0'0'0'0,"2"-17"0"0,1-15 0 16,-3 32 24-16,0 0-24 0,-10-21 25 0,-11 2-25 16,21 19-374-16,0 0 374 0,-18-14-373 0,1 2 373 15,-16-13-559-15</inkml:trace>
  <inkml:trace contextRef="#ctx0" brushRef="#br0" timeOffset="16424.6279">21729 13211 1950 0,'0'0'0'0,"4"-12"0"15,-3-6 0-15,-1 18 138 0,0 0-138 0,0 0 139 16,-6-4-139-16,6 4-126 0,0 0 126 0,0 0-126 16,0 0 126-16,0 0-1390 0</inkml:trace>
  <inkml:trace contextRef="#ctx0" brushRef="#br0" timeOffset="16604.4226">21294 12563 1479 0,'0'0'0'0,"4"12"0"0,4 10 0 0,3-8 128 15,5-1-128-15,-4 1 128 0,4 0-128 0,13 13-1274 16</inkml:trace>
  <inkml:trace contextRef="#ctx0" brushRef="#br0" timeOffset="16818.7585">23413 11514 1580 0,'0'0'0'0,"-1"7"0"16,-6 2 0-16,14-8-153 0,5-6 153 0,-5 9-152 15,0-3 152-15,7 4-859 0</inkml:trace>
  <inkml:trace contextRef="#ctx0" brushRef="#br0" timeOffset="16994.6088">24411 11420 1860 0,'0'0'0'0,"14"13"0"0,11 8 0 0,13 15-1335 16</inkml:trace>
  <inkml:trace contextRef="#ctx0" brushRef="#br0" timeOffset="17432.6972">24151 13314 2062 0,'0'0'0'0,"-12"11"0"0,-8 4 0 0,6-6-264 16,2-6 264-16,7-8-263 0,5-10 263 0,-5-6-1026 15</inkml:trace>
  <inkml:trace contextRef="#ctx0" brushRef="#br0" timeOffset="18240.9068">21616 13762 147 0,'0'0'0'0,"15"-13"0"0,12-8 0 0,-27 21 1 15,0 0-1-15,29-26 2 0,5-3-2 0,-34 29 3 0,0 0-3 16,38-29 4-16,6-2-4 0,38-32-59 0</inkml:trace>
  <inkml:trace contextRef="#ctx0" brushRef="#br0" timeOffset="18511.2742">23946 12654 147 0,'0'0'0'0,"25"-9"0"16,13-6 0-16,-38 15 1 0,0 0-1 0,46-18 2 16,8 0-2-16,-54 18 3 0,0 0-3 0,59-21 4 15,8-5-4-15,-67 26 3 0,0 0-3 0,80-32 3 0,11-8-3 16,-91 40 1-16,0 0-1 0,80-44 2 15,-1-8-2-15,-79 52 1 0,0 0-1 0,75-45 1 0,-2 3-1 16,-73 42 0-16,0 0 0 0,67-42 1 0,-4 8-1 16,-63 34 0-16,0 0 0 0,57-34 1 0,-4 6-1 0,55-32-68 15</inkml:trace>
  <inkml:trace contextRef="#ctx0" brushRef="#br0" timeOffset="20478.5883">26095 12008 1759 0,'0'0'0'0,"0"0"0"0,0 0 0 0,0 0 130 15,0 0-130-15,0 0 130 0,-28 14-130 0,28-14-6 16,0 0 6-16,-17 17-6 0,-4 9 6 0,21-26-66 15,0 0 66-15,-19 33-65 0,-2 6 65 0,21-39-112 16,0 0 112-16,-12 48-112 0,3 9 112 0,9-57-1 16,0 0 1-16,0 62 0 0,7 1 0 0,-7-63-90 0,0 0 90 15,21 60-90-15,10-5 90 0,-31-55 78 0,0 0-78 16,49 52 78-16,16-8-78 0,-65-44 224 0,0 0-224 16,63 19 224-16,5-19-224 0,-68 0 160 0,0 0-160 0,64-15 160 15,-1-18-160-15,-63 33 82 0,0 0-82 0,58-48 83 16,-4-17-83-16,-54 65 74 0,0 0-74 0,51-57 75 15,-6-1-75-15,-45 58-59 0,0 0 59 0,33-40-59 16,-10 11 59-16,-23 29-55 0,0 0 55 0,19-24-54 16,-6 7 54-16,-13 17-5 0,0 0 5 0,14-12-5 15,-7 5 5-15,-7 7-74 0,0 0 74 0,12 0-74 16,0 12 74-16,-12-12 0 0,0 0 0 0,18 24 0 16,1 16 0-16,-19-40-11 0,0 0 11 0,21 54-10 15,5 15 10-15,-26-69-36 0,0 0 36 0,35 110-35 16,10 32 35-16,-45-142-163 0,0 0 163 0,49 151-163 15,4 18 163-15,-53-169-593 0,0 0 593 0,43 156-592 16,-6-2 592-16,-37-154 322 0,0 0-322 0,28 117 322 0,-4-24-322 16,-24-93 345-16,0 0-345 0,14 73 345 0,-7-21-345 15,-7-52 289-15,0 0-289 0,-3 39 290 0,-8-15-290 0,11-24 122 16,0 0-122-16,-38 19 122 0,-21-8-122 0,59-11 4 16,0 0-4-16,-72 0 5 0,-17-11-5 0,89 11-184 15,0 0 184-15,-105-17-183 0,-14-9 183 0,119 26-272 16,0 0 272-16,-115-22-271 0,-4-11 271 0,119 33-611 15,0 0 611-15,-94-24-610 0,10 2 610 0,-96-24-355 16</inkml:trace>
  <inkml:trace contextRef="#ctx0" brushRef="#br0" timeOffset="20944.4011">27173 11935 1860 0,'0'0'0'0,"0"0"0"0,11 0 0 15,-11 0 157-15,0 0-157 0,14 3 158 0,5 4-158 0,-19-7-104 16,0 0 104-16,26 8-104 0,6 4 104 0,-32-12-68 15,0 0 68-15,42 12-67 0,8 2 67 0,-50-14-52 16,0 0 52-16,58 11-51 0,7-5 51 0,-65-6-23 16,0 0 23-16,71 7-22 0,6-3 22 0,-77-4 9 0,0 0-9 15,94 7 10-15,17-4-10 0,-111-3 42 0,0 0-42 16,90 9 42-16,-6-4-42 0,-84-5-17 0,0 0 17 16,67 8-17-16,-13 3 17 0,-54-11-551 0,0 0 551 15,31 6-550-15,-19 3 550 0,32 5-292 0</inkml:trace>
  <inkml:trace contextRef="#ctx0" brushRef="#br0" timeOffset="21245.4951">27752 12386 2017 0,'0'0'0'0,"19"-9"0"0,12-4 0 0,-31 13 235 16,0 0-235-16,39-14 236 0,8-3-236 0,-47 17 139 15,0 0-139-15,42-12 139 0,0 0-139 0,-42 12 49 16,0 0-49-16,38-5 50 0,-5-2-50 0,-33 7-110 15,0 0 110-15,28-4-110 0,-5 3 110 0,-23 1-340 16,0 0 340-16,16 0-340 0,-6 0 340 0,17 0-1329 16</inkml:trace>
  <inkml:trace contextRef="#ctx0" brushRef="#br0" timeOffset="21934.558">29380 11708 1860 0,'0'0'0'0,"3"-10"0"16,1-4 0-16,-4 14 252 0,0 0-252 0,3-22 253 16,1-4-253-16,-4 0 4 0,-2 0-4 0,-1 6 4 0,-1 4-4 15,1-2-7-15,-4-5 7 0,3 15-6 0,3 8 6 16,1 0-82-16,0 0 82 0,-20-9-81 0,-13-10 81 16,5 5-85-16,-3-1 85 0,4 10-84 0,1 7 84 0,4 3-51 15,1 7 51-15,1 1-51 0,5 5 51 0,1 1-34 16,0 1 34-16,0 2-34 0,0 2 34 0,0 0-34 15,2 2 34-15,1 0-34 0,1 1 34 0,3 1 18 16,0 1-18-16,0-1 19 0,1-4-19 0,5 0-20 16,1 3 20-16,3-8-19 0,2 1 19 0,1-6 35 15,1-2-35-15,1 0 36 0,3-1-36 0,1-10 27 16,0-2-27-16,2 1 27 0,0-7-27 0,2-2 0 0,1 1 0 16,1-4 0-16,1-1 0 0,2-2 7 0,0-2-7 15,-2 1 8-15,2 1-8 0,-2 0 7 0,-1-4-7 16,-2 3 8-16,-2 3-8 0,0-3 0 0,-2 1 0 0,0 3 1 15,-3 3-1-15,0-3 3 0,-1 2-3 0,-2 5 3 16,-3-2-3-16,-1 2 58 0,-2-6-58 0,0 11 59 16,-2-10-59-16,2 10 44 0,-3-9-44 0,3 9 45 15,0 0-45-15,0 0 21 0,0 0-21 0,0 0 21 16,0 0-21-16,0 0-17 0,-7 0 17 0,7 0-17 16,-7 6 17-16,7-6-15 0,-4 8 15 0,4 1-15 15,0-1 15-15,2 4-30 0,1 2 30 0,1-2-30 16,1 3 30-16,0 1-3 0,0 1 3 0,2-1-2 15,2-4 2-15,2 1-3 0,1 1 3 0,0 0-3 16,-1-1 3-16,3-2 65 0,1-4-65 0,1 1 65 0,0-1-65 16,1-2 7-16,2 2-7 0,-1-4 8 15,-2-3-8-15,3 0 5 0,4-3-5 0,-2 3 5 0,-4-5-5 16,4 0-173-16,0-2 173 0,0 2-173 0,-2-2 173 16,-1 0-578-16,-3 0 578 0,-2 2-578 0,-6-2 578 15,12-5-333-15</inkml:trace>
  <inkml:trace contextRef="#ctx0" brushRef="#br0" timeOffset="22310.3912">30142 11300 1547 0,'0'0'0'0,"0"6"0"16,0 6 0-16,-4 2 134 0,-3 2-134 0,-1 2 135 15,-5 0-135-15,1 7 94 0,-4 8-94 0,2 0 95 16,-5 1-95-16,-4 2 31 0,1 0-31 0,-3 0 31 15,1 0-31-15,-2 0 39 0,-2 0-39 0,1-1 39 16,3-3-39-16,5 1-33 0,3 1 33 0,-1-1-32 16,-3 1 32-16,5-5 19 0,2-5-19 0,3-5 20 0,3-3-20 15,2-4-11-15,-1 0 11 0,3-7-11 16,1-2 11-16,2-3-35 0,0 0 35 0,0 0-35 16,0 0 35-16,0 0-203 0,-3-8 203 0,3-3-203 0,0-1 203 15,-2-8-1105-15</inkml:trace>
  <inkml:trace contextRef="#ctx0" brushRef="#br0" timeOffset="22623.9207">29742 11461 1412 0,'0'0'0'0,"14"17"0"16,7 5 0-16,0-1 92 0,1 0-92 0,-3 1 93 15,2 2-93-15,0 0 62 0,-1-2-62 0,-1 2 62 16,-2 2-62-16,3-5 86 0,-1 1-86 0,0 0 86 16,0 1-86-16,0 2 7 0,-1 1-7 0,-2 0 7 15,-4-1-7-15,2 0 3 0,2-1-3 0,-1-2 4 16,-1 0-4-16,2-3 3 0,1-3-3 0,-1-4 4 15,-2 0-4-15,-2 0-1 0,1-7 1 0,-3 2 0 16,-3-7 0-16,2 1-264 0,1-1 264 0,-3-1-263 16,-3-8 263-16,6-1-919 0</inkml:trace>
  <inkml:trace contextRef="#ctx0" brushRef="#br0" timeOffset="22984.7473">30755 10898 1087 0,'0'0'0'0,"5"10"0"0,4 6 0 0,-9-16 136 0,0 0-136 16,5 29 136-16,-3 12-136 0,-2-41 179 0,0 0-179 15,2 43 179-15,-4 7-179 0,2-50 95 0,0 0-95 0,-2 53 95 16,-3 7-95-16,5-60 10 0,0 0-10 0,-5 65 10 16,-4 9-10-16,9-74 5 0,0 0-5 15,-5 91 6-15,1 9-6 0,4-100 2 0,0 0-2 0,-1 90 2 16,2-7-2-16,-1-83 15 0,0 0-15 0,0 77 15 16,4-8-15-16,-4-69 43 0,0 0-43 0,7 62 44 15,1-8-44-15,-8-54-5 0,0 0 5 0,6 37-5 16,-1-19 5-16,-5-18-17 0,0 0 17 0,3 18-16 15,-1-12 16-15,-2-6-381 0,0 0 381 0,0 0-380 16,0 0 380-16,0 0-787 0</inkml:trace>
  <inkml:trace contextRef="#ctx0" brushRef="#br0" timeOffset="23315.7113">30427 11658 1457 0,'0'0'0'0,"14"-1"0"0,8 1 0 0,-22 0 153 15,0 0-153-15,26-4 153 0,8 1-153 0,-34 3 105 0,0 0-105 16,38-4 106-16,4 3-106 0,-42 1 68 0,0 0-68 15,45-6 68-15,4 3-68 0,-49 3-2 0,0 0 2 16,48-3-1-16,-1-1 1 0,-47 4 0 0,0 0 0 0,43-2 0 16,-1 1 0-16,-42 1-13 0,0 0 13 0,40 0-13 15,-3 0 13-15,-37 0-2 0,0 0 2 0,32-2-1 16,-4-2 1-16,-28 4-69 0,0 0 69 0,22-3-68 16,-4-2 68-16,-6-2-613 0,-3-3 613 0,-2 1-613 15,-2-1 613-15,7-9-323 0</inkml:trace>
  <inkml:trace contextRef="#ctx0" brushRef="#br0" timeOffset="23900.8328">31199 10553 438 0,'0'0'0'0,"5"17"0"0,4 14 0 0,-2-3 240 16,0 2-240-16,-2 0 240 16,-2-1-240-16,-3-29 52 0,0 0-52 0,2 38 52 0,-2 6-52 15,-2 1 7-15,-1-1-7 0,1 1 8 0,-1-2-8 0,-1 2-80 16,1-4 80-16,1-4-80 0,-2 0 80 0,3-1-11 16,-3-6 11-16,1 0-11 0,-1-3 11 0,3-3 112 15,1-2-112-15,1-1 112 0,1-9-112 0,0 0 230 16,1 0-230-16,2-7 230 0,1-1-230 0,-6-4 210 15,10-2-210-15,-10 2 210 0,12-4-210 0,-12 4 137 0,11-10-137 16,-4 5 138-16,0-5-138 0,2 1 72 0,-1-1-72 16,3 0 73-16,-1-6-73 0,1 4 0 0,-1 0 0 0,3 0 0 15,-1 0 0-15,0 4-56 0,2-5 56 0,0 3-56 16,2 2 56-16,3 2-71 0,4 5 71 0,1-1-71 16,4 2 71-16,2 0-25 0,-2 3 25 0,1 1-24 15,3 1 24-15,-1-3-4 0,1 3 4 0,-3 2-4 16,-1 3 4-16,-1 2-15 0,-5 4 15 0,1-1-15 15,-2 2 15-15,-2 2-37 0,-3 5 37 0,0-3-37 16,-2 1 37-16,-7 5 0 0,-6 3 0 0,-2 0 1 16,-1 1-1-16,-3-1 57 0,-4-6-57 0,-3-2 57 15,-6-2-57-15,-1 1 118 0,-5-5-118 0,1-3 118 16,0-1-118-16,-5 2 104 0,-3 0-104 0,-1-1 104 16,-3 3-104-16,-3-4 10 0,-6 0-10 0,11-3 10 0,0-3-10 15,-2 3 56-15,0 0-56 0,7-4 56 0,5 2-56 16,-5-4-26-16,0 2 26 0,9-1-26 0,3-1 26 15,-3-1-53-15,-4-1 53 0,6 1-52 0,3 2 52 16,0-4-131-16,0 3 131 0,4-1-130 0,1-1 130 0,9-1-141 16,-9-1 141-16,9 1-140 0,0-5 140 0,0 5-592 15,4-16 592-15,1 9-592 0,0 0 592 0,6-6-371 16</inkml:trace>
  <inkml:trace contextRef="#ctx0" brushRef="#br0" timeOffset="25598.8603">31843 10656 953 0,'0'0'0'0,"0"0"0"15,0 0 0-15,0 0 13 0,0 0-13 0,0 0 14 0,0 0-14 16,0 0-276-16,0 0 276 0,0 0-276 0,13 26 276 16,-13-26-50-16,0 0 50 0,10 22-50 0,2 6 50 15,-12-28-53-15,0 0 53 0,13 29-52 0,1 2 52 16,-14-31 94-16,0 0-94 0,14 27 94 0,1-6-94 0,-15-21 501 16,0 0-501-16,18 10 501 0,1-8-501 0,-19-2 337 15,0 0-337-15,24-18 337 0,3-12-337 0,-27 30 241 16,0 0-241-16,35-59 241 0,3-18-241 0,-38 77 129 15,0 0-129-15,58-110 130 0,13-25-130 0,-71 135 27 16,0 0-27-16,89-136 27 0,15-6-27 0,-104 142-20 0,0 0 20 16,118-139-19-16,17 0 19 0,-135 139-52 0,0 0 52 15,133-114-51-15,6 18 51 0,-139 96-49 0,0 0 49 16,110-69-48-16,-12 23 48 0,-98 46-117 0,0 0 117 16,89-26-116-16,-12 20 116 0,-77 6-181 0,0 0 181 15,63 5-180-15,-16 14 180 0,-47-19-178 0,0 0 178 0,30 20-178 16,-18 4 178-16,-12-24-521 0,0 0 521 0,7 16-521 15,-8-4 521-15,6 15-298 0</inkml:trace>
  <inkml:trace contextRef="#ctx0" brushRef="#br0" timeOffset="27220.3958">28356 11248 729 0,'0'0'0'0,"0"0"0"16,0 0 0-16,0 0-222 0,0 0 222 0,0 0-221 15,23 4 221-15,0 1-100 0</inkml:trace>
  <inkml:trace contextRef="#ctx0" brushRef="#br0" timeOffset="27549.3791">28566 11681 460 0,'0'0'0'0,"0"0"0"0,0 0 0 0,0 0 483 15,3-7-483-15,-3 7 484 0,6-14-484 16,-1 2 228-16,-2-2-228 0,3-6 228 0,1-6-228 0,0-5 172 15,1-7-172-15,1 2 173 0,1-3-173 0,1 3 45 16,1 1-45-16,4 3 46 0,1-1-46 0,3 1 12 16,1 1-12-16,5 0 13 0,2 2-13 0,3-7-1 15,2-7 1-15,2 1-1 0,4 0 1 0,1 2 2 16,2-1-2-16,3 3 3 0,-1 2-3 0,21-9 2 16,15-4-2-16,-12 1 2 0,-7 0-2 0,0 0 5 0,-5 1-5 15,-3 6 5-15,-6 5-5 0,2 2 32 0,0 1-32 0,-13 9 33 16,-8 9-33-16,2-6 15 0,-2 2-15 15,-5 4 16-15,-6-1-16 0,2 4 47 0,1 0-47 0,-5 4 48 16,-1-1-48-16,-1 0 15 0,-1 3-15 0,-3 2 16 16,-2 1-16-16,-7 3 32 0,10 0-32 0,-10 0 32 15,0 0-32-15,0 0-82 0,0 0 82 0,0 0-81 16,0 0 81-16,0 0-369 0,0 0 369 0,0 0-369 16,0 0 369-16,0 0-1158 0</inkml:trace>
  <inkml:trace contextRef="#ctx0" brushRef="#br0" timeOffset="28631.5764">30187 12482 1726 0,'0'0'0'0,"-21"0"0"0,-14 3 0 0,23-1 154 16,9-2-154-16,3 0 154 0,0 0-154 0,0 0 1 15,10-5-1-15,-10 5 2 0,0 0-2 0,0 0-2 16,0 0 2-16,0 0-1 0,0 0 1 0,0 0 1 16,2 12-1-16,-2-2 2 0,0 1-2 0,-4 4 1 15,-1 2-1-15,3 6 1 0,1 4-1 0,2 0-1 16,3 4 1-16,1 5 0 0,2 4 0 0,0 6-41 16,2 4 41-16,-1 1-40 0,-1 3 40 0,4-1-38 15,1-2 38-15,-1 6-37 0,-1 3 37 0,-1 10-5 0,-4 9 5 16,2-27-5-16,0-14 5 0,-2-2 19 0,-3-5-19 15,-2-4 20-15,2-8-20 0,-2-19 4 0,0 0-4 16,2 21 5-16,-1-1-5 0,-1-20-166 0,0 0 166 16,0 16-166-16,0-4 166 0,0 15-1090 0</inkml:trace>
  <inkml:trace contextRef="#ctx0" brushRef="#br0" timeOffset="29095.2301">29978 13927 1345 0,'0'0'0'0,"12"16"0"0,9 4 0 0,-21-20 57 16,0 0-57-16,31 31 57 0,8 10-57 0,-39-41-447 15,0 0 447-15,43 52-447 0,6 8 447 0,-49-60-78 0,0 0 78 16,58 79-77-16,8 13 77 0,-66-92 211 0,0 0-211 15,54 81 211-15,-3-2-211 0,-51-79 350 0,0 0-350 16,42 58 350-16,-7-15-350 0,-35-43 201 0,0 0-201 0,24 21 201 16,-8-23-201-16,-16 2 170 0,0 0-170 0,19-14 171 15,-1-16-171-15,-18 30 121 0,0 0-121 0,19-40 121 16,0-11-121-16,-19 51 55 0,0 0-55 0,23-74 55 16,3-21-55-16,-26 95 76 0,0 0-76 0,21-89 77 15,-3-2-77-15,-18 91-36 0,0 0 36 0,17-77-36 16,-3 10 36-16,-14 67-277 0,0 0 277 0,12-57-276 15,1 13 276-15,9-56-1488 0</inkml:trace>
  <inkml:trace contextRef="#ctx0" brushRef="#br0" timeOffset="30340.8966">21055 11318 1211 0,'0'0'0'15,"0"0"0"-15,-11-25 0 0,13 20 255 0,5-1-255 0,0 3 256 16,4 0-256-16,3 3 81 0,1-4-81 0,-2 2 82 16,-3 1-82-16,6-3 70 0,-4 3-70 0,4-5 71 15,1 1-71-15,2 0 0 0,-1-2 0 0,-1 2 1 16,4 0-1-16,-2 1-20 0,1 3 20 0,-3-1-20 15,4-3 20-15,2 1 8 0,0 1-8 0,1-4 9 16,-1 2-9-16,5-5-2 0,1 1 2 0,3 1-1 16,1-4 1-16,2 1 7 0,2 3-7 0,1 3 8 15,-1 1-8-15,6 2-8 0,-2 4 8 0,1 2-8 16,0 2 8-16,1 1-17 0,1 0 17 0,0-2-16 16,-1-3 16-16,3 0 3 0,-6-1-3 0,-2-2 4 0,-1-4-4 15,-2-1 42-15,0 0-42 0,-4-6 43 0,3-4-43 16,0-1 76-16,5-2-76 0,-1-3 77 0,-1-2-77 15,0 0 3-15,-4 0-3 0,0 3 3 0,-3 2-3 16,-1 2 8-16,1 5-8 0,0-2 9 0,0 2-9 0,-1 2-40 16,-1 3 40-16,5 2-39 0,2-2 39 0,0 7-4 15,2 4 4-15,-2 1-4 0,2 3 4 0,-1 6-37 16,-1 3 37-16,0 4-37 0,-2 3 37 0,4 7-37 16,2 5 37-16,2-2-36 0,3-3 36 0,0 2 0 15,1-8 0-15,-3-2 0 0,4-5 0 0,-4-4 83 16,1-5-83-16,-3-6 83 0,-1-1-83 0,3-4 124 15,0-1-124-15,0-6 124 0,1-1-124 0,-1-7 97 0,-2-4-97 16,-3 1 97-16,-2-5-97 0,-2 0 16 16,-3-1-16-16,1-1 17 0,-1-4-17 0,0 7-11 0,-2 0 11 15,0 3-10-15,0 6 10 0,3-1-70 0,8 2 70 16,-3 4-69-16,1 2 69 0,-4 4-11 0,2 1 11 0,0 3-10 16,0 3 10-16,0 1-41 0,2 1 41 0,1 3-41 15,4 3 41-15,5 1-1 0,4 3 1 0,-1-3 0 16,3 3 0-16,1 1-4 0,0-2 4 0,-3-2-3 15,-4-4 3-15,2-4 47 0,3-6-47 0,13-8 47 16,10-8-47-16,-8-2 56 0,-5-6-56 0,-13 2 57 16,-10 0-57-16,3 0 95 0,-2-7-95 0,14-5 96 15,6-7-96-15,-10-1 33 0,-3-4-33 0,-12 8 33 16,-10 9-33-16,4 2 0 0,-2 5 0 0,-3 3 0 16,-5 3 0-16,4 6-38 0,0-1 38 0,1 7-37 15,8 4 37-15,-8 4-89 0,2 4 89 0,-8 3-89 16,-6-2 89-16,4 14-253 0,-1 3 253 0,-6 6-253 0,-2 12 253 15,11 31-1434-15</inkml:trace>
  <inkml:trace contextRef="#ctx0" brushRef="#br0" timeOffset="35116.1429">26766 11837 875 0,'0'0'0'0,"0"0"0"15,0 0 0-15,-1-7 225 0,-8-3-225 0,4 1 225 16,1 0-225-16,-1-3 126 0,0-3-126 0,-1 5 126 16,3 5-126-16,-4-7 124 0,0 1-124 0,2 6 124 15,-1-2-124-15,-2 2 41 0,-3-2-41 0,-15-1 41 16,-12-1-41-16,1 2 48 0,-3 2-48 0,10 2 49 0,7-1-49 16,-3 4-13-16,-2 4 13 0,4-1-12 0,3-1 12 15,-7 1 2-15,-4 4-2 0,3-4 2 0,-1 1-2 16,-7 1 1-16,-10-2-1 0,10 1 2 0,2-2-2 0,-5 1 24 15,-4 0-24-15,8 1 25 0,4 1-25 0,-3-2 65 16,0 6-65-16,-5-2 66 0,-5 3-66 0,5 2-5 16,3 0 5-16,2 2-5 0,5 0 5 0,-1 3-3 15,1 3 3-15,6 8-3 0,1 5 3 0,6-1-36 16,4 1 36-16,-1-2-36 0,2 0 36 0,3 1-20 16,2 2 20-16,4-1-20 0,1 0 20 0,2 3-47 15,2 3 47-15,1 8-47 0,4-1 47 0,4 4-10 0,5 3 10 16,-4 0-9-16,0-1 9 0,7 14-3 0,4 13 3 15,5 0-3-15,3 2 3 0,1-4-54 0,-1-1 54 16,-8-8-53-16,-9-4 53 0,2 8 36 0,-2 0-36 16,0-8 36-16,-2-8-36 0,4-9-2 0,-6-11 2 0,4 7-2 15,2-6 2-15,-1 8 0 0,-2 3 0 0,2-7 0 16,1 2 0-16,0-3 2 0,0-4-2 0,-1-6 3 16,1 3-3-16,7-6 0 0,3-2 0 0,-3-7 0 15,3 3 0-15,0-4 0 0,0 2 0 0,1-5 0 16,-1-4 0-16,0 2 1 0,2-2-1 0,2-3 2 15,-1-3-2-15,4-3 17 0,1-2-17 0,4-4 17 16,1-2-17-16,4-2 50 0,6-3-50 0,-5 0 50 16,0-3-50-16,3-6 3 0,3-5-3 0,3 1 4 15,-1-5-4-15,20-9-42 0,6-11 42 0,-8-1-41 16,-9-8 41-16,-3 9-49 0,-4-1 49 0,-3 5-48 16,-4 4 48-16,2 0 16 0,-2-3-16 0,2 0 17 15,-3 1-17-15,-13 3 61 0,-7 1-61 0,2 1 61 16,-2-1-61-16,0 1 93 0,1-3-93 0,-1 3 94 0,0 0-94 15,-2-4 94-15,1-2-94 0,-1-3 95 0,-3-2-95 16,2 6 35-16,-2-3-35 0,-5 3 36 0,-8 1-36 0,3 0 72 16,1-2-72-16,-10 4 72 0,-7 1-72 0,-6-6 96 15,-5-4-96-15,2 11 96 0,-1 8-96 0,-8-7 87 16,-5 2-87-16,-5-3 87 0,-6-2-87 0,1 4 39 16,0-2-39-16,-8 6 40 0,-6 3-40 0,-13-7 0 15,-7-2 0-15,20 17 0 0,15 11 0 0,-8 1-42 0,0 3 42 16,-8 6-42-16,-10 4 42 0,-10 9-157 0,-8 9 157 15,10 1-157-15,8 2 157 0,2 0-341 0,1 2 341 16,17-7-341-16,11-4 341 0,-43 21-1325 0</inkml:trace>
  <inkml:trace contextRef="#ctx0" brushRef="#br0" timeOffset="37337.4759">22874 15824 147 0,'0'0'0'0,"0"0"0"0,-9 17 0 0,9-17 281 0,0 0-281 15,0 0 282-15,-5-9-282 0,5 9 74 0,-4-12-74 16,4 12 75-16,-7-8-75 0,7 8 23 0,0 0-23 16,0 0 24-16,0 0-24 0,0 0-2 0,-7 0 2 0,7 0-1 15,-10 1 1-15,10-1 155 0,-7 4-155 0,7-4 156 16,0 0-156-16,0 0 75 0,0 0-75 0,0 0 76 15,3 10-76-15,-1-1 59 0,1 3-59 0,3 3 60 16,-1 6-60-16,4-1 41 0,3 2-41 0,-2 3 42 16,3 2-42-16,2-1 15 0,-1 1-15 0,0 2 15 15,-1 1-15-15,6-1 11 0,3-2-11 0,-4 2 11 16,-1-1-11-16,1 6-8 0,-2 6 8 0,-4-1-7 16,-3 4 7-16,3-4 3 0,0-1-3 0,0 0 3 15,0-2-3-15,1-3-37 0,-3-2 37 0,1-2-37 16,-1-2 37-16,2 7-12 0,1 4 12 0,-1-5-12 15,2-4 12-15,-4 4-13 0,4 1 13 0,-3-3-12 0,-1-4 12 16,1 2-12-16,-1-1 12 0,1-4-12 0,1-5 12 16,-2 0 17-16,-1 0-17 0,-2-1 17 0,-2 0-17 15,4-1-1-15,5-2 1 0,-7 4 0 0,-5 2 0 0,-2-1 36 16,0 3-36-16,2-1 36 0,1 2-36 0,-3-5 12 16,-3-2-12-16,-1 0 12 0,-1-1-12 0,-2-6 20 15,0-3-20-15,0 1 20 0,3-1-20 0,4-7-38 16,-5 7 38-16,5-7-38 0,0 0 38 0,0 0-1098 15</inkml:trace>
  <inkml:trace contextRef="#ctx0" brushRef="#br0" timeOffset="38043.0147">22757 15621 147 0,'0'0'0'0,"-4"5"0"0,-1 7 0 16,5-12 180-16,0 0-180 0,-4 12 181 0,1 4-181 15,3-16 182-15,0 0-182 0,-2 13 182 0,0 1-182 16,2-14 225-16,0 0-225 0,4 12 226 0,1 0-226 16,-5-12 118-16,0 0-118 0,7 12 119 0,5-2-119 0,-12-10 67 15,0 0-67-15,21 11 68 0,5-1-68 0,-26-10 40 16,0 0-40-16,32 12 41 0,6 0-41 0,-38-12 33 15,0 0-33-15,39 14 33 0,6 1-33 0,-45-15 104 16,0 0-104-16,49 12 104 0,2 0-104 0,-51-12 86 16,0 0-86-16,54 7 87 0,4-3-87 0,-58-4 73 15,0 0-73-15,61 0 73 0,2-2-73 0,-63 2-1 0,0 0 1 16,61-4 0-16,-2-1 0 0,-59 5 29 0,0 0-29 16,54 2 29-16,-5 3-29 0,-49-5-38 0,0 0 38 15,46 14-38-15,-6 6 38 0,-40-20 0 0,0 0 0 0,35 31 0 16,-5 11 0-16,-30-42-24 0,0 0 24 0,24 56-23 15,-7 13 23-15,-17-69-34 0,0 0 34 0,4 67-33 16,-11 3 33-16,7-70 21 0,0 0-21 0,-14 76 21 16,-7 3-21-16,21-79 0 0,0 0 0 0,-24 72 0 15,-8 0 0-15,32-72 2 0,0 0-2 0,-28 63 3 16,4-8-3-16,24-55 7 0,0 0-7 0,-28 60 7 16,5 0-7-16,23-60-2 0,0 0 2 0,-23 48-1 15,2-6 1-15,21-42 6 0,0 0-6 0,-24 42 7 16,-1 1-7-16,25-43-10 0,0 0 10 0,-24 42-9 15,0-1 9-15,6-5-1 0,4-4 1 0,2-6-1 16,1-5 1-16,3 1-10 0,2-1 10 0,3-4-9 16,3-5 9-16,-2 0-4 0,2 0 4 0,-2-5-4 0,-1-2 4 15,3-5-110-15,0 0 110 0,0 0-109 0,-4 7 109 16,6-14-644-16,0-5 644 0,-2 3-644 0,-2 1 644 16,0-10-343-16</inkml:trace>
  <inkml:trace contextRef="#ctx0" brushRef="#br0" timeOffset="38705.1025">22753 15626 1356 0,'0'0'0'0,"0"0"0"16,0 9 0-16,0-9 193 0,0 7-193 0,0-7 193 16,0 0-193-16,0 0 103 0,9 6-103 0,-4-2 103 15,4 1-103-15,5 0 65 0,1 0-65 0,1 0 65 16,2 2-65-16,4 2 0 0,3 1 0 0,-1 1 0 15,1-3 0-15,-1 4-1 0,2 2 1 0,1 0 0 16,-1-1 0-16,0 4-1 0,0 4 1 0,0 3-1 0,1 5 1 16,2 0 15-16,1 1-15 0,0-5 16 15,-1-1-16-15,3-1 1 0,1-3-1 0,-5-3 2 0,0-3-2 16,2-4 19-16,-6-3-19 0,1 2 20 0,-4-2-20 0,3-2 49 16,-1 0-49-16,-6 0 50 0,1 2-50 0,-1 0 15 15,1 0-15-15,-3 1 15 0,1 3-15 0,-2-1 3 16,0 0-3-16,-2 2 4 0,-1 0-4 0,-1 2 55 15,1 0-55-15,-2 0 55 0,-4 1-55 0,0 2-47 16,0 2 47-16,-1 3-46 0,-3 4 46 0,3 0 15 16,-2 1-15-16,-2-1 15 0,0-2-15 0,-2 0-20 15,-2 0 20-15,-1-2-20 0,-4 1 20 0,1-1-17 16,-1 2 17-16,0-3-17 0,-5-1 17 0,4 1-2 16,-2 1 2-16,1-3-1 0,-1 0 1 0,0 1-2 0,-1 1 2 15,1 1-1-15,0 2 1 0,0 6-68 0,-6 1 68 0,4-6-67 16,0-2 67-16,4-1-5 0,-2 0 5 0,-2-3-5 15,0-4 5-15,-2 1-4 0,-5-1 4 0,3-1-3 16,1-2 3-16,1-2-15 0,1 1 15 0,-1-1-15 16,2 0 15-16,2 1 58 0,-1-3-58 0,1 1 59 15,2-1-59-15,-1-1 41 0,1-2-41 0,1 2 41 16,0 2-41-16,2-4-5 0,0 0 5 0,7-5-5 16,-7 12 5-16,7-12-45 0,-3 9 45 0,3-9-44 15,0 0 44-15,0 0-257 0,0 0 257 0,0 0-256 16,0 0 256-16,0 0-1118 0</inkml:trace>
  <inkml:trace contextRef="#ctx0" brushRef="#br0" timeOffset="43733.2952">21962 8954 147 0,'0'0'0'0,"3"-7"0"0,6-2 0 0,-18-1 1 15,-5 1-1-15,14 9 2 0,-9-5-2 0,9 5 3 16,-12-3-3-16,-4 3 4 0,-6-6-4 0,1 3 3 15,-7-4-3-15,14 5 3 0,5 1-3 0,0 1 1 16,4 1-1-16,-2 1 2 0,0 2-2 0,-2-1 1 16,1 2-1-16,8-5 1 0,-11 7-1 0,11-7 0 15,-9 5 0-15,9-5 1 0,-10 7-1 0,3-2 109 0,-3 2-109 16,3 2 110-16,0-1-110 0,1 4 163 0,3 0-163 16,1 0 163-16,-1-1-163 0,3 1 106 0,3 0-106 15,2 3 107-15,4-1-107 0,2-2 192 0,2 1-192 16,0-4 192-16,-1-4-192 0,5 2 247 0,3-7-247 15,2 0 248-15,3-5-248 0,-1-2 118 0,2-5-118 0,2 2 119 16,2-2-119-16,5-2 55 0,4 2-55 0,-6-3 55 16,0-3-55-16,4 0-1 0,1-6 1 0,4-1-1 15,-4 0 1-15,1-3-26 0,1 3 26 0,4 0-25 16,-1 1 25-16,3 6-56 0,-3-1 56 0,-1 3-56 16,0 3 56-16,-1 2-13 0,-3 3 13 0,2 4-13 15,-1 3 13-15,-1 2-4 0,0 3 4 0,1 3-3 16,-2 5 3-16,1 0-112 0,-1 3 112 0,-6 6-111 15,-3 6 111-15,-2 1-536 0,-3 1 536 0,0-2-536 0,-1 1 536 16,22 27-301-16</inkml:trace>
  <inkml:trace contextRef="#ctx0" brushRef="#br0" timeOffset="44124.0903">23307 9129 1267 0,'0'0'0'0,"0"0"0"0,10 1 0 0,-3 4 110 0,0 4-110 0,0-4 110 16,2 2-110-16,0 5 70 0,-2-3-70 0,3 3 70 15,4 3-70-15,2-3 60 0,0-3-60 0,-1-1 61 16,3-1-61-16,1-12 147 0,2-2-147 0,2-8 148 16,3-4-148-16,4-7 173 0,-2-7-173 0,5-1 174 15,2-2-174-15,5-12 114 0,4-15-114 0,10-8 114 16,9-11-114-16,-2 5 38 0,7 1-38 0,-7 2 38 16,-1 9-38-16,1-2-39 0,0 0 39 0,4 12-38 15,-1 11 38-15,1-1-98 0,-1 7 98 0,-4 11-98 16,-6 6 98-16,0 6-112 0,-1 3 112 0,-8 8-111 15,-7 8 111-15,4 6-192 0,-1 7 192 0,-3 4-191 16,-1 5 191-16,-6 10-226 0,-3 8 226 0,0 16-225 16,-2 14 225-16,28 56-907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05:51:05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32892 6228 931 0,'0'0'0'0,"-2"-19"46"16,-3-6-46-16,0 9 46 0,-1 4-46 0,3 0-94 15,-1 3 94-15,4 9-94 0,-7-6 94 0,7 6-58 0,-3 12 58 16,5 0-57-16,3 8 57 0,-3 3 32 0,-1 4-32 16,-1-6 32-16,0 3-32 0,0-6 92 0,-1 3-92 15,-3-5 92-15,-1-4-92 0,-4 3 54 0,-1 0-54 0,-3 6 55 16,-1 0-55-16,-1 6 52 0,-3 6-52 0,2 10 53 15,-1 1-53-15,1 6 134 0,1-2-134 0,1 4 135 16,0-4-135-16,-2 7 42 0,-2-1-42 0,-3 19 42 16,-7 11-42-16,2-9 44 0,-3 1-44 0,8-25 44 15,3-15-44-15,-12 23 2 0,-6 4-2 0,-1 2 3 16,2 2-3-16,2-8 31 0,0-5-31 0,8-16 31 16,6-12-31-16,-7 3 1 0,-6-1-1 0,-8 8 2 15,-7 0-2-15,-14 13 28 0,-7 11-28 0,15-15 28 16,8-12-28-16,-1 1 36 0,8-10-36 0,-20 12 37 15,-10 4-37-15,-3-4 2 0,-5-5-2 0,47-19 3 16,27-11-3-16,-21 3 34 0,-3-1-34 0,-33 1 35 0,-25 4-35 16,-7-8 27-16,-12 0-27 0,17-8 27 0,9-8-27 15,4-8 44-15,7-3-44 0,-6-9 44 0,0 0-44 0,9-19 34 16,4-14-34-16,3 4 35 0,7 0-35 0,-1-6 39 16,-1 3-39-16,4-11 39 0,-2 0-39 0,5-4 51 15,6 3-51-15,6-5 51 0,3 3-51 0,6-5 47 16,7-11-47-16,2 9 48 0,5 3-48 0,6-10-2 15,3-7 2-15,9 8-1 0,3 6 1 0,5-5 29 16,4-6-29-16,4 9 29 0,3 9-29 0,10 4 11 16,8 8-11-16,-1-11 11 0,4 3-11 0,2 7 18 15,8 4-18-15,7 11 19 0,11 4-19 0,4 6-66 0,4 5 66 16,-4-2-66-16,-4 7 66 0,8-4 19 0,4-3-19 16,-3 11 20-16,-1 2-20 0,-2 5-11 0,-3 8 11 0,7 1-11 15,2 1 11-15,-3 10-69 0,-2 5 69 0,0 0-68 16,0 5 68-16,1 5-35 0,1 7 35 0,-8 4-35 15,-6 4 35-15,7 11-37 0,6 9 37 0,-10-5-37 16,-3-4 37-16,-4 3-57 0,-5-3 57 0,-7-2-56 16,-5 3 56-16,1 2-13 0,-1 9 13 0,-13 7-12 15,-5 8 12-15,-1-6-1 0,-6-5 1 0,-12-13-1 16,-9-6 1-16,-1 6-57 0,-8-3 57 0,-1 7-56 16,-4 5 56-16,-5 4-3 0,-10-1 3 0,13-18-3 15,8-11 3-15,-15 5 0 0,-6-1 0 0,-16 9 0 16,-13 6 0-16,-8 5-3 0,-10 6 3 0,39-28-2 15,22-18 2-15,-8 6 15 0,1-1-15 0,-24 18 15 16,-14 12-15-16,2-5 41 0,1 0-41 0,13-10 41 0,8-9-41 16,1 2 0-16,0-7 0 0,11 0 0 0,7-9 0 15,-5 6-3-15,-3 0 3 0,10-3-2 0,5 0 2 0,-8-3-20 16,-2 2 20-16,4-1-20 0,4-1 20 16,-3 1-146-16,-3-3 146 0,3-1-145 0,-2-1 145 0,1 1-492 15,1-4 492-15,-2 1-491 0,-1-3 491 0,-11 0-289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05:58:57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14833 5188 763 0,'0'0'0'0,"0"0"0"15,-42-3 0-15,30 1-235 0,7 0 235 0,-4 1-235 16,4-3 235-16,-7 1-9 0,-1-1 9 0,1-1-9 16,-2 2 9-16,-3-2-24 0,-9-2 24 0,-1 2-23 15,-2-8 23-15,-5 3 214 0,3-2-214 0,-2 4 215 16,1-4-215-16,3 0 135 0,-5-4-135 0,3 4 136 0,0 0-136 15,-1 0 164-15,1-3-164 0,-1-1 165 0,4-1-165 16,-3-2 81-16,-2-1-81 0,-2 1 81 0,0-2-81 16,-7 0 106-16,-4 6-106 0,4-4 107 0,-1 4-107 15,4-1-4-15,1 3 4 0,-1 2-3 0,4 3 3 16,1-4 21-16,-3-4-21 0,-3 4 21 0,-2 0-21 0,2 0-40 16,1-3 40-16,4 3-39 0,0 3 39 0,2-3 1 15,2 0-1-15,-1 0 2 0,-1 4-2 0,0 1 0 16,0-2 0-16,5 6 0 0,0-3 0 0,-4 5-3 15,-3-1 3-15,-3 4-3 0,-8 1 3 0,6 4-27 0,-2 2 27 16,2 3-27-16,2 0 27 0,-3 3-70 16,1 1 70-16,-3 4-70 0,-1-1 70 0,0 2 24 0,-6 3-24 15,6 3 25-15,-3 1-25 0,5 8-7 0,2 3 7 16,-4-3-6-16,7 0 6 0,-3-2-43 0,-4 3 43 0,-12 2-43 16,-8 6 43-16,10-1 66 0,5 6-66 0,10-12 67 15,10-4-67-15,-5 6 13 0,5-1-13 0,1-3 13 16,2-3-13-16,-2 1-1 0,0-1 1 0,3-2 0 15,4-7 0-15,-1 3-11 0,-1 2 11 0,2 6-10 16,0 1 10-16,3 3-59 0,3-1 59 0,4-7-59 16,2-9 59-16,2 2-11 0,4 0 11 0,1-9-11 15,2-6 11-15,4 3-1 0,1 4 1 0,4 1-1 16,3 7 1-16,2-2 44 0,2-1-44 0,-2-6 44 16,-2-6-44-16,9 3 79 0,7-4-79 0,-4 3 80 15,-1-3-80-15,10 4 39 0,2 0-39 0,-2 0 39 16,2-2-39-16,5 4-1 0,6 2 1 0,-11-8-1 0,-9 3 1 15,14-3 21-15,11-4-21 0,-4 4 21 16,2-1-21-16,-49-7 42 0,0 0-42 0,65 9 43 0,10-1-43 16,-75-8 37-16,0 0-37 0,99 7 38 0,15 2-38 15,-114-9 10-15,0 0-10 0,106 3 11 0,1 2-11 0,-107-5 3 16,0 0-3-16,105-3 3 0,1-2-3 0,-106 5 36 16,0 0-36-16,100-7 37 0,-6 2-37 0,-94 5 3 15,0 0-3-15,96-9 4 0,1 2-4 0,-97 7 46 16,0 0-46-16,90-8 46 0,-2-8-46 0,-88 16 55 15,0 0-55-15,87-15 55 0,-1-4-55 0,-86 19 13 16,0 0-13-16,89-17 13 0,-2 1-13 0,-87 16 45 16,0 0-45-16,84-20 46 0,-2-3-46 0,-82 23 0 15,0 0 0-15,79-20 0 0,-2-4 0 0,-77 24 34 0,0 0-34 16,76-24 34-16,0-7-34 0,-76 31 11 0,0 0-11 16,64-33 11-16,-6-1-11 0,-58 34 42 0,0 0-42 15,52-41 43-15,-11-7-43 0,-41 48 7 0,0 0-7 0,33-50 8 16,-7 2-8-16,-26 48 2 0,0 0-2 0,14-41 2 15,-5 4-2-15,-9 37 47 0,0 0-47 0,7-37 47 16,-7-1-47-16,0 38-6 0,0 0 6 0,-7-41-6 16,-4-4 6-16,11 45 42 0,0 0-42 0,-19-44 43 15,-6 1-43-15,25 43 38 0,0 0-38 0,-33-43 39 16,-10 3-39-16,43 40-15 0,0 0 15 0,-63-39-15 16,-16 1 15-16,79 38-2 0,0 0 2 0,-79-34-1 15,-1 5 1-15,80 29-19 0,0 0 19 0,-80-26-18 16,6 5 18-16,74 21-10 0,0 0 10 0,-70-15-9 15,1 1 9-15,69 14 1 0,0 0-1 0,-60-15 1 16,8 3-1-16,52 12-39 0,0 0 39 0,-39-7-39 16,13 2 39-16,26 5-58 0,0 0 58 0,-24-4-58 0,4 4 58 15,20 0-336-15,0 0 336 0,-19 4-335 0,5-3 335 16,-21 6-1186-16</inkml:trace>
  <inkml:trace contextRef="#ctx0" brushRef="#br0" timeOffset="69044.231">21511 4242 796 0,'-42'-18'0'0,"9"6"3"0,-6 0-3 0,3 0 3 0,1 1-3 0,-11 3 94 16,-8 3-94-16,-2-2 94 0,-5-2-94 15,5 6 0-15,0 3 0 0,-1-4 1 0,-1 4-1 0,-12 7-111 16,-12 5 111-16,8-5-110 0,5 2 110 0,13 3-5 15,10 0 5-15,-4 0-5 0,1 0 5 0,-16 6-34 16,-10 7 34-16,5-1-34 0,2-4 34 0,2 4-59 16,-6 4 59-16,9 3-59 0,4 5 59 0,-3-7 106 15,5 2-106-15,17-7 106 0,6-5-106 0,-2 1 15 0,3-1-15 16,-2 2 16-16,-4-1-16 0,-3 3 38 0,-3 1-38 16,20-11 39-16,8-2-39 0,-8 4-88 0,-3-3 88 0,-7 21-88 15,-5 6 88-15,5 4-53 0,-1 2 53 0,15-18-52 16,10-10 52-16,1 6 18 0,1-3-18 0,-8 14 19 15,-4 11-19-15,-2-2-170 0,0 2 170 0,13-21-170 16,3-12 170-16,5-2 73 0,-2-1-73 0,-1 30 73 16,0 14-73-16,1-5-105 0,4 2 105 0,-3-22-105 15,-1-11 105-15,3-5 198 0,-1-5-198 0,5 22 199 16,6 14-199-16,-2-4 56 0,2-3-56 0,1-5 56 16,3-5-56-16,2 8 100 0,-4-3-100 0,6 2 100 15,4 3-100-15,4-5 61 0,1-4-61 0,-2 2 62 16,3-5-62-16,4 0-1 0,2 0 1 0,2-1-1 15,4 1 1-15,-3-6 1 0,1 3-1 0,-2 0 1 0,-9-6-1 16,9 2 66-16,0-1-66 0,3 3 67 0,4-4-67 16,-3 2 35-16,-1 2-35 0,2-3 35 0,-1-4-35 15,3 5 64-15,0 2-64 0,0-7 65 0,3 0-65 16,-3 0 68-16,3-4-68 0,1 2 69 0,-1-1-69 16,4 0-2-16,0-1 2 0,-2-1-2 0,1-2 2 0,0 2 7 15,1-2-7-15,0 2 8 0,0-3-8 0,0 1 1 16,4-2-1-16,-5 1 1 0,7-4-1 0,-5 0 48 15,3 0-48-15,-1 0 49 0,-1-4-49 0,13 1 55 16,13-2-55-16,-7 1 55 0,-3-4-55 0,-1-1 7 16,-5 2-7-16,-10-1 8 0,-8-3-8 0,3 3-1 15,1-4 1-15,16-9-1 0,9-13 1 0,-3 8 56 16,0 0-56-16,-6 2 56 0,-4 4-56 0,-5-1 3 0,-7 6-3 16,0-1 3-16,2-4-3 0,12-8 36 0,8-5-36 15,-20 11 37-15,-9 2-37 0,16-11 7 0,7-5-7 16,-18 3 7-16,-8 2-7 0,-1-2 10 0,-1 3-10 0,-2-6 10 15,2 1-10-15,-5-1 39 0,0 0-39 0,-4-3 40 16,0 3-40-16,-7-4-1 0,1 4 1 0,-1-8 0 16,0-8 0-16,-3 6 7 0,0-2-7 0,-4 3 8 15,-9-3-8-15,3 2 25 0,-3 1-25 0,-1-5 26 16,-4 2-26-16,-1-5 42 0,-3-2-42 0,-1 7 42 16,-3 5-42-16,1 4 44 0,0-6-44 0,-6 7 45 15,-8 6-45-15,0-8-1 0,-1-1 1 0,-4 1 0 16,-2 1 0-16,-3 3-15 0,-6 2 15 0,-2 1-15 15,-5-1 15-15,-12 1-17 0,-13-6 17 0,4 6-16 0,-6 2 16 16,-2 7-69-16,-5 4 69 0,4 1-69 0,3-2 69 16,1 6 46-16,4 6-46 0,0-3 46 0,0 0-46 15,3 0 38-15,4 2-38 0,14 5 38 0,9 1-38 16,-4 4-23-16,1 4 23 0,-4 1-22 0,-2-2 22 16,0 2-99-16,-4 2 99 0,9 2-99 0,0 1 99 0,-3-1-399 15,-2 6 399-15,-2-3-398 0,0-3 398 0,-47 15-777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06:04:16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6643 7635 147 0,'0'0'0'0,"-9"-18"0"0,-9-17 0 16,18 35 1-16,0 0-1 0,14 7 2 0,21 17-2 16,-35-24 111-16,0 0-111 0,37 16 111 0,0 4-111 15,-37-20 125-15,0 0-125 0,45 19 125 0,2 0-125 16,-47-19 58-16,0 0-58 0,48 21 59 0,0-6-59 0,-48-15 127 15,0 0-127-15,55 15 127 0,1 3-127 16,-56-18 43-16,0 0-43 0,78 15 43 0,9 0-43 0,-87-15-3 16,0 0 3-16,84 12-3 0,0-3 3 0,-84-9 1 15,0 0-1-15,89 3 2 0,-1-3-2 0,-88 0 83 16,0 0-83-16,92 2 84 0,-1 0-84 0,-91-2 67 16,0 0-67-16,91 2 67 0,3-2-67 0,-94 0 79 15,0 0-79-15,103 0 79 0,0-2-79 0,-103 2 2 16,0 0-2-16,104-2 2 0,4 0-2 0,-108 2 58 0,0 0-58 15,108 0 59-15,-1-3-59 0,-107 3 15 0,0 0-15 16,108-3 16-16,0 1-16 0,-108 2 59 0,0 0-59 0,110 2 60 16,4 1-60-16,-114-3 36 0,0 0-36 0,110 0 37 15,-2 3-37-15,-108-3-1 0,0 0 1 0,109 0 0 16,3 4 0-16,-112-4 71 0,0 0-71 0,108 2 72 16,0 1-72-16,-108-3 21 0,0 0-21 0,112 0 21 15,3 4-21-15,-115-4 72 0,0 0-72 0,112 1 73 16,-5 1-73-16,-107-2 35 0,0 0-35 0,113 5 36 15,3-5-36-15,-116 0 63 0,0 0-63 0,111 4 63 16,1-1-63-16,-112-3 1 0,0 0-1 0,121 5 1 16,-1-1-1-16,-120-4 3 0,0 0-3 0,117-4 4 15,7 1-4-15,-124 3 65 0,0 0-65 0,125-4 66 16,4-1-66-16,-129 5 39 0,0 0-39 0,134-8 39 16,4-5-39-16,-138 13 30 0,0 0-30 0,138-13 30 15,-1-4-30-15,-137 17 52 0,0 0-52 0,141-18 52 0,6 5-52 16,-147 13 27-16,0 0-27 0,133-11 27 0,-4 5-27 15,-129 6-3-15,0 0 3 0,126-4-3 0,-9-1 3 16,-117 5 44-16,0 0-44 0,106-2 45 0,-11 1-45 0,-95 1-12 16,0 0 12-16,91 0-12 0,-9 1 12 0,-82-1 12 15,0 0-12-15,73-1 13 0,-8 1-13 0,-65 0 5 16,0 0-5-16,50 0 5 0,-9-4-5 0,-41 4 3 16,0 0-3-16,35 0 3 0,-7 0-3 0,-28 0 7 15,0 0-7-15,17 0 7 0,-6 4-7 0,-11-4 21 0,0 0-21 16,10 0 21-16,-1 0-21 0,-9 0 2 0,0 0-2 15,10 0 3-15,1 0-3 0,-11 0 7 0,0 0-7 16,8 0 7-16,-1 0-7 0,-7 0 1 0,0 0-1 0,7 0 1 16,-1-4-1-16,-6 4 0 0,0 0 0 15,0 0 1-15,7 4-1 0,-7-4 0 0,0 0 0 0,0 0 0 16,0 0 0-16,0 0-7 0,0 0 7 0,0 0-6 16,0 0 6-16,0 0-4 0,8 0 4 0,-8 0-4 15,0 0 4-15,0 0-3 0,0 0 3 0,0 0-3 16,0 0 3-16,0 0-2 0,6 0 2 0,-6 0-2 15,0 0 2-15,0 0-1 0,0 0 1 0,0 0-1 16,0 0 1-16,0 0-1 0,0 0 1 0,0 0-1 16,0 0 1-16,0 0-3 0,7 0 3 0,-7 0-3 15,7 0 3-15,-7 0 0 0,0 0 0 0,0 0 0 16,0 0 0-16,0 0 0 0,0 0 0 0,0 0 0 16,7-4 0-16,-7 4 3 0,8-3-3 0,-8 3 3 0,0 0-3 15,0 0 7-15,0 0-7 0,0 0 7 0,0 0-7 16,0 0 3-16,6-4-3 0,-6 4 4 0,0 0-4 15,0 0 0-15,0 0 0 0,0 0 1 0,0 0-1 0,0 0-1 16,0 0 1-16,0 0 0 0,0 0 0 0,0 0-1 16,0 0 1-16,0 0-1 0,0 0 1 0,0 0-4 15,0 0 4-15,0 0-3 0,0 0 3 0,0 0-1 16,0 0 1-16,0 0 0 0,0 0 0 0,0 0-20 16,7-1 20-16,-7 1-19 0,8-4 19 0,-8 4 0 15,0 0 0-15,0 0 0 0,0 0 0 0,0 0-38 16,0 0 38-16,0 0-38 0,0 0 38 0,0 0-20 0,0 0 20 15,0 0-20-15,0 0 20 0,0 0 12 0,0 0-12 16,0 0 13-16,0 0-13 0,0 0-2 0,0 0 2 16,0 0-1-16,0 0 1 0,0 0 0 0,0 0 0 0,0 0 0 15,0 0 0-15,0 0 0 0,0 0 0 0,0 0 0 16,0 0 0-16,0 0 0 0,0 0 0 0,0 0 0 16,0 0 0-16,0 0 16 0,0 0-16 0,0 0 17 15,0 5-17-15,0-5 0 0,6 7 0 0,-6-7 0 16,0 0 0-16,0 0-8 0,0 0 8 0,0 0-7 15,5 7 7-15,2-2 0 0,1-1 0 0,1 1 0 16,0-2 0-16,3 1 3 0,-3-1-3 0,0 0 3 16,-1-1-3-16,3 2 0 0,5-4 0 0,-4 3 1 15,-2-3-1-15,8 0 14 0,6 0-14 0,-6 2 15 16,-1-2-15-16,8 0 23 0,-3 0-23 0,-1 0 24 16,-3 0-24-16,5-2 21 0,4 2-21 0,1-3 21 15,9 3-21-15,-2-4 5 0,3 1-5 0,-6 1 5 0,1-1-5 16,-1 3 1-16,1-6-1 0,2 5 1 0,-2-1-1 15,4-1 0-15,-1 3 0 0,-10 0 0 0,-6 0 0 16,13 0-1-16,0 0 1 0,11 0 0 0,3 0 0 16,-3 0 5-16,-1 0-5 0,-1 0 5 0,0 0-5 0,0-4-1 15,4 4 1-15,-3-3-1 0,4 1 1 0,4-1 1 16,-2-4-1-16,-2 2 1 0,0 1-1 0,4-3 1 16,-4 2-1-16,0 0 1 0,1-2-1 0,4 4 0 15,0-4 0-15,-1 2 0 0,0-1 0 0,-2 3 0 16,-2 0 0-16,-4-1 0 0,1 2 0 0,-2 1-11 0,0-1 11 15,2 2-10-15,-1 0 10 0,-1 0 0 0,-3-3 0 16,-4 3 1-16,-6 0-1 0,3 0 1 0,-2 0-1 16,-6 0 1-16,-5 0-1 0,4 0 8 0,1 0-8 15,-6 0 9-15,-6 0-9 0,6 3 16 0,2-3-16 16,-2 0 17-16,-1 0-17 0,4 0 3 0,-3 0-3 0,-4 0 4 16,-2 0-4-16,2 0 0 0,2 2 0 0,-7-2 1 15,-6 0-1-15,4 0 0 0,3-2 0 0,-1 2 1 16,0 0-1-16,3 0-3 0,2 0 3 0,-9 0-3 15,-1 2 3-15,-4-2-1 0,12 1 1 0,-12-1 0 16,9 0 0-16,-4 0 0 0,2 2 0 0,-7-2 0 16,0 0 0-16,0 0 0 0,0 0 0 0,0 0 1 15,0 0-1-15,0 0 3 0,7 4-3 0,-7-4 3 16,0 0-3-16,0 0 0 0,0 0 0 0,0 0 0 16,0 0 0-16,0 0-1 0,7 6 1 0,-3 3 0 0,1 0 0 15,0 1-38-15,2 4 38 0,-3 1-38 0,-3-3 38 16,-1 7 0-16,0 2 0 0,0 3 0 0,4 3 0 15,-8 6-9-15,3 3 9 0,-1 3-9 0,-3 4 9 0,5 2 0 16,-6 1 0-16,3-5 0 0,-1-1 0 0,1-1-4 16,-2 4 4-16,1 9-4 0,2 3 4 15,-1-1-14-15,3 3 14 0,0-4-13 0,-2 0 13 0,2 4-1 16,0-5 1-16,2 20-1 0,-2 12 1 0,3-7-1 16,-3-1 1-16,2-8-1 0,0-4 1 0,3 8-3 15,-1 3 3-15,1-6-3 0,-5-6 3 0,9 3 7 16,-2 1-7-16,-2-4 7 0,4-3-7 0,-1 9-15 15,1 1 15-15,-4 0-15 0,0-3 15 0,6-1 0 0,-2-6 0 16,1 10 0-16,1 6 0 0,-3-8-2 0,1 3 2 16,-4-8-1-16,1-6 1 0,1 13 7 0,1 6-7 15,-4-9 8-15,-2-4-8 0,1-11 35 0,-1-8-35 0,0 2 35 16,-1-4-35-16,3 9-3 0,-2 4 3 0,5 9-2 16,-6 6 2-16,3-15 0 0,-4-10 0 0,0-4 0 15,0-4 0-15,0 8 9 0,3-2-9 0,-3 0 10 16,2-2-10-16,0-1 3 0,0-8-3 0,-2 1 4 15,0-2-4-15,3 0 8 0,-3-7-8 0,4-2 8 16,-4-5-8-16,0 0 8 0,0-3-8 0,0-2 8 16,0-2-8-16,0 1 22 0,0 1-22 0,0-6 23 15,-4 3-23-15,4-2 0 0,0 0 0 0,0-7 0 16,0 7 0-16,0-7 13 0,0 0-13 0,0 0 14 16,0 0-14-16,0 0 39 0,0 0-39 0,0 0 40 15,0 0-40-15,0 0 42 0,0 0-42 0,0 0 42 0,0 0-42 16,0 0 46-16,0 0-46 0,0 0 47 0,0 0-47 15,0 0-42-15,0 0 42 0,0 0-42 0,0 0 42 16,0 0 26-16,0 0-26 0,0 0 26 0,0 0-26 0,0 0-17 16,0 0 17-16,0 0-17 0,0 0 17 0,0 0 8 15,0 0-8-15,0 0 9 0,0 0-9 0,0 0-1 16,0 0 1-16,0 0 0 0,0 0 0 0,0 0-9 16,0 0 9-16,0 0-9 0,0 0 9 0,0 0 1 15,7 3-1-15,-7-3 1 0,7 0-1 0,-7 0-50 16,10-3 50-16,-10 3-50 0,11-2 50 0,1 0 34 15,6-1-34-15,3 1 35 0,5-3-35 0,-26 5-6 0,0 0 6 16,31-5-6-16,8-4 6 0,-39 9-49 0,0 0 49 16,43-7-48-16,8-1 48 0,-51 8 2 0,0 0-2 15,56-5 3-15,3-7-3 0,-59 12 0 0,0 0 0 16,67-6 1-16,8 1-1 0,-75 5-6 0,0 0 6 16,94-1-6-16,15 1 6 0,-109 0 1 0,0 0-1 0,111 0 1 15,12 3-1-15,-123-3-23 0,0 0 23 0,118 3-22 16,3 3 22-16,-121-6 1 0,0 0-1 0,129 5 1 15,9 2-1-15,-138-7-10 0,0 0 10 0,144 3-9 16,4 0 9-16,-148-3 7 0,0 0-7 0,152 6 8 16,5-3-8-16,-157-3 34 0,0 0-34 0,173 9 34 15,9-6-34-15,-182-3 0 0,0 0 0 0,189 7 0 16,5 0 0-16,-194-7 9 0,0 0-9 0,188 5 9 16,3 0-9-16,-191-5-9 0,0 0 9 0,185 3-8 15,0-1 8-15,-185-2 21 0,0 0-21 0,175 2 21 16,-6 0-21-16,-169-2 22 0,0 0-22 0,166 3 23 0,-3-1-23 15,-163-2 0-15,0 0 0 0,145 3 0 0,-16-1 0 16,-129-2-28-16,0 0 28 0,124 5-28 0,-12 0 28 16,-112-5 5-16,0 0-5 0,98 7 5 0,-11-4-5 0,-87-3-1 15,0 0 1-15,81 7 0 0,-10 0 0 0,-71-7 24 16,0 0-24-16,58 11 25 0,-16-3-25 0,-42-8 1 16,0 0-1-16,36 7 1 0,-9-4-1 0,-27-3 40 15,0 0-40-15,24 7 41 0,-1 0-41 0,-23-7-47 16,0 0 47-16,14 7-47 0,-5-2 47 0,-9-5-19 15,0 0 19-15,8 4-18 0,-1-1 18 0,-7-3 10 16,0 0-10-16,0 0 11 0,9 7-11 0,-9-7 0 16,0 0 0-16,0 0 1 0,0 0-1 0,0 0 23 0,0 0-23 15,0 0 24-15,2 7-24 0,-2-7 14 0,0 0-14 16,0 0 15-16,2 10-15 0,-2-10 17 0,0 0-17 16,1 7 17-16,-1 0-17 0,0-7-33 0,0 0 33 0,0 10-32 15,0 2 32-15,0-12-52 0,0 0 52 0,0 17-52 16,0 6 52-16,0-23-1 0,0 0 1 0,4 27 0 15,-2 4 0-15,-2-31-1 0,0 0 1 0,7 34-1 16,-4 4 1-16,-3-38 4 0,0 0-4 0,7 48 5 16,0 9-5-16,-7-57 57 0,0 0-57 0,12 65 58 15,0 7-58-15,-12-72 1 0,0 0-1 0,20 96 2 16,2 19-2-16,-22-115 16 0,0 0-16 0,20 120 17 16,-5 9-17-16,-15-129 3 0,0 0-3 0,14 137 4 15,-3 7-4-15,-11-144 48 0,0 0-48 0,7 139 48 16,-7-3-48-16,0-136-11 0,0 0 11 0,3 139-10 15,-1 2 10-15,-2-141 0 0,0 0 0 0,3 140 0 0,1-2 0 16,-4-138 37-16,0 0-37 0,5 130 38 0,-5-6-38 16,2-26 68-16,-2-19-68 0,0-4 69 0,-2-11-69 15,2-64 41-15,0 0-41 0,-3 70 41 0,-1 0-41 0,4-70 8 16,0 0-8-16,-2 62 8 0,-6-5-8 0,3-11 0 16,1-17 0-16,2-3 0 0,4-9 0 0,-2-1-59 15,-2-4 59-15,2 3-59 0,2 0 59 0,-2-1-110 16,2-2 110-16,0-3-109 0,-2-2 109 0,0-7-411 15,0 0 411-15,0 0-410 0,-2-12 410 0,0 0-1775 16</inkml:trace>
  <inkml:trace contextRef="#ctx0" brushRef="#br0" timeOffset="13255.2923">5467 7747 147 0,'0'0'0'15,"-16"2"0"-15,-7 5 0 0,23-7 1 0,0 0-1 0,21-4 2 16,11 1-2-16,-6 1 3 0,4-1-3 0,-9 3 4 15,-7 0-4-15,3 0 3 0,1 0-3 0,-10 3 3 16,-4-3-3-16,-4 0 1 0,9 0-1 0,-1 0 2 16,1 3-2-16,7 3 1 0,-2 0-1 0,-6 0 1 15,-1-3-1-15,-1-1 0 0,2 1 0 0,19 6 1 16,8 3-1-16,-2-2 0 0,2-3 0 0,-13-2 1 16,-6-1-1-16,-2-1 137 0,2-1-137 0,5 1 137 15,2-3-137-15,3 4 219 0,3-4-219 0,-11 1 220 16,-9-1-220-16,6 2 76 0,-4-2-76 0,19 5 77 15,5-1-77-15,-1-3 91 0,3 6-91 0,-18-7 91 16,-8 4-91-16,-1-4 0 0,-3 0 0 0,20 3 0 16,11 6 0-16,-3-3 51 0,5 3-51 0,-12 0 52 0,-5-6-52 15,-2-1 83-15,0-2-83 0,-4 1 83 0,-3 1-83 16,7 2 60-16,5-4-60 0,-8-4 60 0,-1 4-60 16,13-2 84-16,3 1-84 0,-7-1 84 0,1 2-84 15,7-3 58-15,5 3-58 0,-22 0 58 0,-13 0-58 0,6 0 1 16,6 0-1-16,14 0 2 0,17 0-2 0,-9 0 46 15,6 0-46-15,-18 0 47 0,-8 0-47 0,3 0 2 16,-7 3-2-16,1-3 2 0,-6 2-2 0,12-1 38 16,7 1-38-16,-12 2 38 0,-11-4-38 0,11 0 6 15,10 0-6-15,0 0 6 0,0 0-6 0,6-4 63 16,5 2-63-16,-15 1 64 0,-4-1-64 0,6-1 18 0,2-1-18 16,-5 1 19-16,2-2-19 0,7-1 15 0,-1 0-15 15,-8 0 15-15,2 1-15 0,10 0 52 0,2 0-52 0,-8 2 53 16,-10-1-53-16,13 1-35 0,-1-1 35 0,-2 3-35 15,-6-3 35-15,7-1 36 0,-1 2-36 0,-4-1 36 16,-7 1-36-16,7-1-17 0,-1 2 17 0,3-1-17 16,1-4 17-16,4 2 1 0,8 2-1 0,-20-3 2 15,-15 5-2-15,16-1-13 0,6 2 13 0,10-3-13 16,7-3 13-16,-2 3 3 0,-2-4-3 0,-12 4 3 16,-5 1-3-16,0 2 19 0,2-3-19 0,16-1 20 15,2 1-20-15,3-2 8 0,-5-2-8 0,-1 3 8 16,-8 3-8-16,5-6 5 0,0 2-5 0,-4 1 6 15,-1-3-6-15,3 2 7 0,2-2-7 0,-5 2 8 16,-1-2-8-16,6-1 32 0,9-1-32 0,-13 2 32 16,-3 2-32-16,11-5-34 0,1-2 34 0,7-2-33 15,0-1 33-15,-5-4 56 0,2-2-56 0,-9 12 57 0,-12-1-57 16,13 2-11-16,8-4 11 0,3 0-10 0,0 0 10 16,-3 3 30-16,-2 2-30 0,-7 0 30 0,-9 2-30 0,4-2-10 15,5 2 10-15,-13-3-10 0,-2 4 10 0,8-3 4 16,5 2-4-16,-7 0 5 0,-5 2-5 0,14-1-4 15,3-5 4-15,-15 6-4 0,-7 3 4 0,10-3-1 16,4 3 1-16,-4-4-1 0,0 4 1 0,4 0-23 16,0-2 23-16,-17 2-22 0,-6 0 22 0,7 2 17 15,-1 2-17-15,1-4 17 0,1 3-17 0,8 0-10 16,3 3 10-16,-17-6-9 0,-11 0 9 0,2 0 9 16,0 0-9-16,23 8 10 0,15 6-10 0,-3-2-3 0,0 0 3 15,-10-3-3-15,-11-4 3 0,1 2 1 0,-1-4-1 16,9 6 2-16,5 6-2 0,-5-3-7 0,1 0 7 15,-10 0-6-15,-5-7 6 0,3 2 0 0,-1-2 0 0,6 6 0 16,4 1 0-16,5 0 1 0,4-4-1 0,-18-1 1 16,-8-4-1-16,1 3-1 0,-1-3 1 0,25 2-1 15,11 4 1-15,-1-2 0 0,3-4 0 0,-16 2 0 16,-9-1 0-16,1-1 3 0,3-3-3 0,0 0 4 16,2 0-4-16,3 0 49 0,0-7-49 0,-10 5 49 15,-6 2-49-15,6 0-40 0,1-1 40 0,8-1-40 16,10-1 40-16,-5-3 10 0,1 3-10 0,-7 0 10 15,-4 3-10-15,4 0 0 0,2 0 0 0,-8 0 1 16,-6 0-1-16,9 0 1 0,2-4-1 0,-6 4 2 16,-3 0-2-16,7 0-3 0,4-2 3 0,-11 2-3 15,-2 0 3-15,5 0 5 0,4 0-5 0,-3 0 5 16,-1 2-5-16,9 2 0 0,4-4 0 0,-12 3 0 0,-13-3 0 16,14 0 0-16,7 0 0 0,2 3 1 0,2 6-1 0,3-4-5 15,-3 4 5-15,-13-6-4 0,-15-3 4 16,-2 0 4-16,0 0-4 0,21 11 4 0,17 1-4 0,-4 0-10 15,0 0 10-15,-11-4-10 0,-11-4 10 0,4 1 23 16,-2-2-23-16,12 6 24 0,13 1-24 0,-1 2-5 16,-3-3 5-16,-14-3-5 0,-9 0 5 0,11-1 19 15,-2-2-19-15,9 4 20 0,5 2-20 0,-4-2-23 16,2 1 23-16,-15-4-22 0,-6-1 22 0,6 2 18 0,-1-1-18 16,9 1 18-16,7 2-18 0,-1-2-27 0,-6 2 27 15,-2-2-27-15,-1-2 27 0,-23-3 12 0,0 0-12 16,32 7 12-16,6-2-12 0,-38-5-2 0,0 0 2 15,37 7-1-15,-6-4 1 0,-31-3 7 0,0 0-7 0,35 6 7 16,2-3-7-16,-37-3 9 0,0 0-9 0,31 5 10 16,-1-1-10-16,-30-4 9 0,0 0-9 0,26 6 9 15,-3 3-9-15,-23-9-15 0,0 0 15 0,28 12-15 16,-2 0 15-16,-26-12 7 0,0 0-7 0,26 12 7 16,-3 0-7-16,-23-12-27 0,0 0 27 0,24 10-27 15,1 2 27-15,-25-12 35 0,0 0-35 0,23 11 36 16,-6-1-36-16,-17-10-9 0,0 0 9 0,21 9-8 15,-2-3 8-15,-19-6 5 0,0 0-5 0,20 9 6 16,-3 0-6-16,-17-9-14 0,0 0 14 0,14 10-13 16,2 0 13-16,-16-10 13 0,0 0-13 0,14 11 13 15,0 1-13-15,-14-12-34 0,0 0 34 0,15 12-33 0,-1-4 33 16,-14-8-10-16,0 0 10 0,16 10-10 0,-2-1 10 16,-14-9-7-16,0 0 7 0,14 9-6 0,4-1 6 15,-18-8 7-15,0 0-7 0,19 9 7 0,-5-2-7 0,-14-7 0 16,0 0 0-16,21 5 0 0,-4 2 0 0,-17-7 43 15,0 0-43-15,21 7 43 0,0 1-43 0,-21-8-36 16,0 0 36-16,26 5-36 0,0 6 36 0,-26-11 25 16,0 0-25-16,21 5 26 0,-1 2-26 0,-20-7 1 15,0 0-1-15,19 5 2 0,-2 2-2 0,-17-7 1 16,0 0-1-16,20 5 2 0,1 2-2 0,-21-7-3 16,0 0 3-16,17 6-2 0,-1 0 2 0,-16-6 1 15,0 0-1-15,17 6 2 0,1 3-2 0,-18-9-15 16,0 0 15-16,17 9-14 0,4-3 14 0,-21-6 0 0,0 0 0 15,18 9 0-15,-4 3 0 0,-14-12-17 0,0 0 17 16,17 12-17-16,1 4 17 0,-18-16 15 0,0 0-15 0,15 12 15 16,3 1-15-16,-18-13 9 0,0 0-9 0,14 19 9 15,3 5-9-15,-17-24 0 0,0 0 0 0,16 19 0 16,-4-2 0-16,-12-17-7 0,0 0 7 0,14 19-6 16,-2-7 6-16,-12-12 22 0,0 0-22 0,18 17 22 15,3-1-22-15,-21-16-36 0,0 0 36 0,17 13-35 16,1-1 35-16,-18-12 1 0,0 0-1 0,21 11 2 15,0-1-2-15,-21-10 59 0,0 0-59 0,19 12 60 16,-2-5-60-16,-17-7-51 0,0 0 51 0,16 9-51 16,2-1 51-16,-18-8 34 0,0 0-34 0,13 7 35 15,5 2-35-15,-18-9-28 0,0 0 28 0,17 5-28 16,3 2 28-16,-20-7 42 0,0 0-42 0,19 5 43 16,2-2-43-16,-21-3-6 0,0 0 6 0,17 4-5 0,-1-1 5 15,-16-3 2-15,0 0-2 0,17 2 3 0,-4-1-3 16,-13-1 3-16,0 0-3 0,17 2 3 0,2-2-3 15,-19 0 0-15,0 0 0 0,18 0 0 0,-1-2 0 16,-17 2 12-16,0 0-12 0,20-1 12 0,1-1-12 0,-21 2 3 16,0 0-3-16,17-3 3 0,0-3-3 0,-17 6 31 15,0 0-31-15,18-3 31 0,-4 0-31 0,-14 3-44 16,0 0 44-16,16-7-44 0,-2 2 44 0,-14 5 0 16,0 0 0-16,14-4 0 0,-2 4 0 0,0-3 1 15,-1 1-1-15,-4 0 1 0,-2 2-1 0,2-1 0 0,-2 1 0 16,2-4 0-16,-2 4 0 0,4-3-35 0,0 3 35 15,-9 0-35-15,8-2 35 0,-8 2 13 0,9-3-13 16,-9 3 14-16,12-4-14 0,-6 4 19 16,1-3-19-16,-7 3 20 0,10-2-20 0,-3 0 3 0,0 0-3 0,0 2 4 15,-2 0-4-15,4 0 9 0,0-3-9 16,0 3 9-16,-2-3-9 0,1-1 1 0,5-1-1 0,-8 2 1 16,0 3-1-16,2-4-11 0,-2 4 11 0,2 0-11 15,0-2 11-15,4 1 13 0,-1-1-13 0,-3 2 13 16,-3-3-13-16,-4 3-34 0,8 0 34 0,6-4-33 15,7 2 33-15,-3 2 22 0,-1 0-22 0,-5 0 23 16,2-1-23-16,-5-1-1 0,-2 2 1 0,-7 0 0 16,9-3 0-16,-9 3 10 0,9 3-10 0,-9-3 11 15,8 0-11-15,-1 2-13 0,2-2 13 0,-9 0-12 0,0 0 12 16,0 0 0-16,0 0 0 0,0 0 0 16,11 7 0-16,-3-7-5 0,1 3 5 0,-9-3-5 0,9 0 5 15,-9 0 9-15,0 0-9 0,0 0 9 0,0 0-9 16,0 0 1-16,9 3-1 0,-9-3 2 0,0 0-2 0,0 0 36 15,0 0-36-15,0 0 36 0,0 0-36 0,0 0-32 16,8 6 32-16,-8-6-32 0,9 3 32 0,-9-3 16 16,0 0-16-16,0 0 17 0,0 0-17 0,0 0-11 15,5 2 11-15,-5-2-11 0,0 0 11 0,0 0 0 16,0 0 0-16,0 0 1 0,0 0-1 0,0 0-40 16,7 5 40-16,-7-5-39 0,0 0 39 0,0 0 41 15,0 0-41-15,0 0 41 0,0 0-41 0,0 0-39 0,9 8 39 16,-9-8-39-16,3 9 39 0,-3-9 56 15,0 0-56-15,0 0 56 0,0 0-56 0,0 0-52 0,6 7 52 16,-6-7-51-16,1 9 51 0,-1-9 7 0,0 0-7 16,0 0 7-16,0 0-7 0,0 0-6 0,0 8 6 0,0-8-6 15,-1 12 6-15,1-12 0 0,-6 10 0 0,6-10 1 16,-3 9-1-16,3-9-10 0,0 0 10 0,0 0-10 16,0 0 10-16,0 0 0 0,0 5 0 0,0-5 1 15,-4 7-1-15,4-7-9 0,-5 9 9 0,5-9-8 16,0 0 8-16,0 0 3 0,0 0-3 0,0 0 4 15,0 0-4-15,0 0-2 0,0 0 2 0,0 0-1 16,0 0 1-16,0 0-2 0,0 0 2 0,0 0-1 16,0 0 1-16,0 0 0 0,2 6 0 0,-2-6 0 15,0 0 0-15,0 0-10 0,0 0 10 0,0 0-10 16,0 0 10-16,0 0-1 0,2 9 1 0,-2-9-1 16,5 5 1-16,-5-5 4 0,5 7-4 0,-5-7 4 0,0 0-4 15,0 0-4-15,0 0 4 0,0 0-4 0,0 0 4 16,0 0 1-16,12 3-1 0,-12-3 2 0,6 4-2 15,-6-4-1-15,0 0 1 0,0 0 0 0,0 0 0 0,0 0 25 16,8 5-25-16,-8-5 26 0,7 0-26 0,-7 0-18 16,0 0 18-16,0 0-18 0,0 0 18 0,0 0 41 15,9 4-41-15,-9-4 42 0,0 0-42 0,0 0-42 16,0 0 42-16,0 0-42 0,0 0 42 0,0 0 44 16,5 3-44-16,-5-3 45 0,0 0-45 0,0 0-44 15,0 0 44-15,0 0-43 0,0 0 43 0,0 0 32 16,0 0-32-16,0 0 32 0,0 0-32 0,0 0-35 0,6 9 35 15,-6-9-34-15,0 0 34 0,0 0 44 0,0 0-44 16,0 0 45-16,3 5-45 0,-3-5-49 0,4 10 49 0,-4-10-48 16,1 9 48-16,-1-9 43 0,0 6-43 15,0-6 43-15,0 0-43 0,0 0-39 0,0 0 39 0,0 0-38 16,0 0 38-16,0 0 15 0,0 9-15 0,0-9 15 16,0 9-15-16,0-9-10 0,-1 8 10 0,1-8-10 15,0 0 10-15,0 0 13 0,0 0-13 0,0 0 13 16,-4 7-13-16,1 2-1 0,-3-4 1 0,6-5 0 15,-5 10 0-15,5-10 5 0,-7 12-5 0,5-7 5 16,-1 2-5-16,-2 0-1 0,3-2 1 0,2-5-1 16,-2 12 1-16,2-12 7 0,-3 5-7 0,3-5 7 15,0 0-7-15,0 0-15 0,0 0 15 0,0 0-15 16,-2 7 15-16,2-7 8 0,-4 7-8 0,4-7 8 16,-8 5-8-16,8-5-10 0,-13 4 10 0,13-4-9 15,-5 0 9-15,5 0 8 0,0 0-8 0,0 0 8 0,0 0-8 16,0 0 0-16,-12 0 0 0,12 0 0 0,-9 0 0 15,1 0 4-15,1 0-4 0,0 0 4 0,3-4-4 16,-5 4-26-16,-3 0 26 0,3 0-26 0,-3 4 26 0,2-3 9 16,-3 3-9-16,1-3 10 0,7 1-10 0,-7 2-42 15,-2-4 42-15,5 3-41 0,2 0 41 0,-5 3 10 16,-2-1-10-16,0 2 11 0,2-2-11 0,-6 2-2 16,-1-1 2-16,5 3-2 0,2-6 2 0,-2 3 1 15,-2-3-1-15,6 2 2 0,-4-1-2 0,-2 3-11 16,-2-2 11-16,4 2-10 0,4-2 10 0,-6 2-2 15,0-4 2-15,-1 2-1 0,0 2 1 0,-4-4-18 0,-2-1 18 16,5 2-18-16,6 1 18 0,-9 2 15 0,-5-2-15 16,2 2 16-16,3-2-16 0,1 2-23 0,-6-2 23 15,5 2-22-15,4-1 22 0,-8 3-7 0,2-4 7 0,-1 6-7 16,1-3 7-16,-3-1-5 0,5 2 5 0,-5-3-4 16,-4 1 4-16,4 4-4 0,-2-6 4 0,2 5-4 15,3-5 4-15,-8 4 0 0,-2 1 0 0,3-1 1 16,0-1-1-16,-1 3 39 0,-4-3-39 0,5 4 39 15,0-5-39-15,30-7-36 0,0 0 36 0,-38 15-36 16,-6 6 36-16,44-21 10 0,0 0-10 0,-47 17 11 16,-12 2-11-16,59-19-6 0,0 0 6 0,-56 15-5 15,0-1 5-15,56-14 3 0,0 0-3 0,-53 12 3 16,1-1-3-16,52-11-11 0,0 0 11 0,-54 3-10 16,5-1 10-16,49-2 14 0,0 0-14 0,-54-2 15 15,5-1-15-15,49 3 0 0,0 0 0 0,-51-11 0 0,7-1 0 16,44 12 0-16,0 0 0 0,-43-14 0 0,1-1 0 15,42 15 10-15,0 0-10 0,-35-15 11 0,0-6-11 16,35 21-17-16,0 0 17 0,-30-19-16 0,4 2 16 0,26 17 33 16,0 0-33-16,-26-15 34 0,5 3-34 0,21 12-39 15,0 0 39-15,-21-13-39 0,3 1 39 0,18 12 1 16,0 0-1-16,-21-10 1 0,4 2-1 0,17 8 7 16,0 0-7-16,-14-7 8 0,2 2-8 0,12 5 30 15,0 0-30-15,-9-7 30 0,0 2-30 0,9 5-37 16,0 0 37-16,-7-6-36 0,2 3 36 0,5 3 44 15,0 0-44-15,0 0 45 0,-9-7-45 0,9 7-33 0,0 0 33 16,0 0-33-16,0 0 33 0,0 0 40 0,0 0-40 16,0 0 41-16,0 0-41 0,0 0-32 0,0 0 32 15,0 0-32-15,0 0 32 0,0 0 34 0,0 0-34 16,0 0 35-16,0-7-35 0,0 7-24 0,0 0 24 0,0 0-23 16,-3-12 23-16,3 12 6 0,0 0-6 0,0-5 6 15,0-3-6-15,0 8-16 0,0 0 16 0,0 0-15 16,3-9 15-16,-3 9-2 0,0 0 2 0,0 0-2 15,0-7 2-15,0 7-11 0,0 0 11 0,0 0-11 16,0 0 11-16,0 0-35 0,0 0 35 0,0 0-34 16,0 0 34-16,0 0 8 0,0 0-8 0,0 0 9 15,0 0-9-15,0 0-2 0,0 0 2 0,0 0-2 16,0 0 2-16,0 0-12 0,0 0 12 0,0 0-12 16,13 3 12-16,-13-3-1 0,0 0 1 0,10 0-1 15,1 0 1-15,-11 0 24 0,0 0-24 0,14 2 25 16,-2-2-25-16,-12 0-17 0,0 0 17 0,10 2-16 0,1 0 16 15,-11-2 2-15,0 0-2 0,14 3 2 0,-6-3-2 16,-8 0-3-16,0 0 3 0,13 0-2 0,-5 0 2 16,-8 0 4-16,0 0-4 0,11 4 5 0,1-4-5 0,-12 0 0 15,0 0 0-15,12 1 0 0,1 3 0 0,-13-4 8 16,0 0-8-16,14 3 9 0,-2 1-9 0,-12-4-1 16,0 0 1-16,10 0-1 0,3 1 1 0,-13-1 1 15,0 0-1-15,12 2 1 0,-4 0-1 0,-8-2-17 16,0 0 17-16,13 3-16 0,-5 1 16 0,-8-4 3 15,0 0-3-15,4 0 4 0,3 3-4 0,0 0-2 16,-2-1 2-16,-5-2-2 0,0 0 2 0,0 0 12 0,0 0-12 16,0 0 12-16,7 5-12 0,-7-5-14 0,14 7 14 15,-14-7-13-15,7 7 13 0,-7-7 3 0,9 5-3 16,-9-5 4-16,0 0-4 0,0 0-11 0,0 0 11 0,0 0-11 16,7 9 11-16,-7-9 2 0,12 10-2 0,-12-10 3 15,9 9-3-15,-9-9-28 0,7 8 28 0,-7-8-28 16,5 7 28-16,-5-7 18 0,0 0-18 0,0 0 18 15,0 0-18-15,0 0-5 0,9 12 5 0,-4-7-5 16,-1 6 5-16,1-3-1 0,-2 1 1 0,1-1-1 16,-4-1 1-16,0 2-21 0,0-2 21 0,0-1-21 15,0 3 21-15,-4 0-15 0,2-3 15 0,1 3-15 16,1-2 15-16,0 0 0 0,0 0 0 0,0-7 0 16,0 10 0-16,0-10 0 0,0 9 0 0,0-9 0 15,0 8 0-15,0-8-10 0,0 9 10 0,0-9-10 16,0 0 10-16,0 0 9 0,0 0-9 0,0 0 10 15,0 0-10-15,0 0-25 0,0 0 25 0,0 0-24 0,0 0 24 16,0 0 11-16,0 0-11 0,0 0 11 0,7 3-11 16,1-3 8-16,1 0-8 0,0-3 8 0,5-1-8 15,2-4 14-15,1-4-14 0,-5 6 15 0,-3 3-15 0,2-4 10 16,-1-1-10-16,8-10 10 0,2-4-10 0,0 2 9 16,1-3-9-16,-9 10 9 0,-2 1-9 0,3-2 23 15,-1 0-23-15,-3-1 24 0,5-6-24 0,1-1 0 16,-1-2 0-16,-2 10 1 0,-3 7-1 0,0-8 22 15,-2-1-22-15,3-4 22 0,3-10-22 0,-3 1 38 16,1-3-38-16,-1-1 38 0,-1 0-38 0,-2 3-2 0,-4-1 2 16,3 7-2-16,-6 3 2 0,3-1 0 0,-1 1 0 15,1-3 0-15,-3 3 0 0,-3-3 2 0,1 0-2 16,-1 6 2-16,-1 6-2 0,1-4 1 0,1-3-1 0,-5 2 2 16,0-5-2-16,0 1-23 0,2 1 23 0,-4 4-22 15,0 1 22-15,0-1 23 0,-1-1-23 0,1 5 24 16,-1-3-24-16,1 3-13 0,-3 1 13 0,0 3-13 15,3 3 13-15,-3-2-3 0,1 2 3 0,-1 1-3 16,5-1 3-16,-4 2 0 0,-1 3 0 0,3 0 1 16,1 0-1-16,-1 0-48 0,-5 1 48 0,2 1-47 15,-4-2 47-15,2 2 1 0,-7 1-1 0,4 1 2 16,-1 1-2-16,1 2-42 0,-1 5 42 0,6-9-41 16,0 0 41-16,-1 6 25 0,0 0-25 0,2-3 26 15,1 3-26-15,1 0-15 0,0 3 15 0,4-7-15 16,1 0 15-16,4-5 4 0,-8 9-4 0,8-9 5 15,0 0-5-15,0 0-34 0,0 0 34 0,0 0-34 0,-6 5 34 16,6-5 6-16,-7 7-6 0,7-7 6 0,0 0-6 16,0 0-6-16,0 0 6 0,0 0-6 0,0 0 6 15,0 0 7-15,0 0-7 0,0 0 7 0,0 0-7 0,0 0-3 16,0 0 3-16,0 0-3 0,0 0 3 0,0 0 18 16,-1 5-18-16,1-5 18 0,0 0-18 0,0 0-1 15,0 0 1-15,0 0 0 0,0 0 0 0,0 0 26 16,0 0-26-16,0 0 26 0,0 0-26 0,0 0-26 15,0 0 26-15,0 0-26 0,0 0 26 0,0 0 6 16,-7 3-6-16,7-3 7 0,-9 0-7 0,9 0 7 16,-9 4-7-16,9-4 8 0,-5 1-8 0,5-1 3 0,-9-1-3 15,9 1 3-15,0 0-3 0,0 0 0 0,0 0 0 16,0 0 0-16,0 0 0 0,0 0-1 0,0 0 1 0,0 0 0 16,0 0 0-16,0 0-1 0,-5-7 1 0,5 7-1 15,-7-9 1-15,7 9 9 0,-5-12-9 0,5 12 9 16,-6-10-9-16,6 10 5 0,-1-9-5 0,1 9 5 15,0 0-5-15,0 0-4 0,0 0 4 0,0 0-3 16,0 0 3-16,0 0 34 0,1-8-34 0,-1 8 34 16,0-12-34-16,0 5-50 0,0-2 50 0,0 4-50 15,0-2 50-15,0 7 32 0,0-7-32 0,0 7 33 16,0 0-33-16,0 0-42 0,0 0 42 0,0 0-41 16,0 0 41-16,0 0 12 0,0 0-12 0,0 0 13 15,0 0-13-15,0 0-26 0,0 0 26 0,0 0-26 16,0 0 26-16,0 0-15 0,-7-5 15 0,7 5-15 15,-5-5 15-15,5 5 13 0,-8-2-13 0,8 2 13 16,-9-1-13-16,9 1-10 0,0 0 10 0,0 0-9 0,0 0 9 16,0 0 1-16,-4 8-1 0,4-8 2 0,-5 7-2 15,2 2-32-15,-1-3 32 0,4-6-32 0,-3 11 32 0,3-11 12 16,0 10-12-16,0-5 13 0,1 2-13 0,1 2-36 16,-2 1 36-16,0-1-35 0,0-4 35 0,0 2-13 15,0-2 13-15,0-5-12 0,4 10 12 0,-4-10-37 16,0 12 37-16,0-12-36 0,0 9 36 0,0-9 41 15,-4 12-41-15,4-12 41 0,-3 12-41 0,1-6-15 16,-3 5 15-16,1-1-14 0,1-1 14 0,-1 1 22 0,-1 2-22 16,0-2 22-16,1 1-22 0,-5-3-25 15,2 4 25-15,0 0-24 0,4 0 24 0,-6 4-7 0,-3-4 7 16,3 0-7-16,2-4 7 0,-3 6-10 0,-3 0 10 16,0 5-10-16,-5 1 10 0,-1 2-10 0,1 2 10 15,4 0-10-15,2-3 10 0,-2 3-15 0,-3 0 15 16,1-2-15-16,4-1 15 0,-2-2-33 0,0-2 33 0,2-1-33 15,3-3 33-15,0 4-17 0,-7 1 17 0,6-1-17 16,-2 2 17-16,3 0 19 0,-5 1-19 0,5-8 20 16,6-2-20-16,-6 2 0 0,-3 2 0 0,0 5 0 15,1-2 0-15,-1 7-1 0,3 2 1 0,2-5 0 16,5-4 0-16,-3 2 1 0,2 1-1 0,3-4 2 16,-4-1-2-16,4 1-4 0,0-1 4 0,0-6-3 15,0-3 3-15,4 5-38 0,-3-1 38 0,3-1-37 16,-1-1 37-16,6 2-11 0,0 3 11 0,0-5-10 15,-4-1 10-15,7 5-1 0,4 2 1 0,-2-4 0 0,-6 2 0 16,6 0 9-16,7 0-9 0,0 0 9 0,0 0-9 16,-21-12 29-16,0 0-29 0,27 17 29 0,4 7-29 15,-31-24 6-15,0 0-6 0,33 28 7 0,2 3-7 16,-35-31 5-16,0 0-5 0,33 30 6 0,-1 7-6 16,-32-37 3-16,0 0-3 0,26 29 3 0,-2-5-3 15,-24-24-1-15,0 0 1 0,23 22 0 0,2-8 0 0,-25-14 39 16,0 0-39-16,22 15 39 0,-1-3-39 0,-21-12 0 15,0 0 0-15,18 12 0 0,-3-1 0 0,-15-11 17 16,0 0-17-16,14 6 17 0,-3 0-17 0,-11-6-8 16,0 0 8-16,16 3-7 0,-4-1 7 0,-12-2 14 15,0 0-14-15,17 0 15 0,10-4-15 0,-27 4 0 0,0 0 0 16,29-8 0-16,6-8 0 0,-35 16 25 0,0 0-25 16,33-13 26-16,2-8-26 0,-35 21 22 0,0 0-22 15,37-22 23-15,3-2-23 0,-40 24-1 0,0 0 1 0,40-23-1 16,1-1 1-16,-41 24-3 0,0 0 3 0,33-17-3 15,-4 2 3-15,-29 15-30 0,0 0 30 0,32-9-30 16,1 4 30-16,-33 5-2 0,0 0 2 0,26 0-2 16,-1 5 2-16,-25-5-3 0,0 0 3 0,23 5-3 15,-10 6 3-15,-13-11-2 0,0 0 2 0,16 8-2 16,-5-1 2-16,-11-7 1 0,0 0-1 0,10 9 1 16,-5-1-1-16,-5-8 25 0,0 0-25 0,6 7 26 15,1-4-26-15,-7-3 32 0,0 0-32 0,0 0 32 16,3 7-32-16,-3-7 6 0,0 0-6 0,0 0 7 15,0 0-7-15,0 0 19 0,0 0-19 0,0 0 20 16,2 7-20-16,-2-7-26 0,0 0 26 0,0 0-25 16,0 0 25-16,0 0-7 0,0 0 7 0,0 0-7 15,0 0 7-15,0 0-13 0,0 0 13 0,0 0-12 0,0 0 12 16,0 0 3-16,0 0-3 0,0 0 4 0,0 0-4 0,0 0-2 16,0 0 2-16,0 0-1 0,0 0 1 0,0 0 3 15,0 0-3-15,0 0 4 0,0 0-4 0,0 0 0 16,0 0 0-16,0 0 0 0,0 0 0 0,0 0 2 15,0 0-2-15,0 0 3 0,7 4-3 0,-7-4 0 16,0 0 0-16,0 0 1 0,7 3-1 0,-7-3-3 16,0 0 3-16,0 0-2 0,0 0 2 0,0 0-31 0,0 0 31 15,0 0-31-15,0 0 31 0,0 0 13 0,0 0-13 16,0 0 14-16,0 0-14 0,0 0 3 0,0 0-3 16,0 0 3-16,0 0-3 0,0 0 6 0,0 0-6 15,0 0 7-15,0 0-7 0,0 0-1 0,0 0 1 16,0 0-1-16,0 0 1 0,0 0 0 0,0 0 0 15,0 0 0-15,0 9 0 0,0-3 0 0,0 3 0 0,0-9 0 16,-2 9 0-16,2-9-7 0,-14 5 7 0,4 0-6 16,-4 0 6-16,0 2-38 0,-4 1 38 0,3 1-38 15,-6-2 38-15,1 2-5 0,1-6 5 0,-4 2-5 16,-1 0 5-16,-2 0-2 0,0 1 2 0,-1-5-2 16,1 1 2-16,-4 0 20 0,1-1-20 0,-6-1 20 15,-5-3-20-15,-1 0-1 0,-2-3 1 0,-1 1 0 16,0 0 0-16,-1 0 22 0,0-2-22 0,-6-1 22 15,4-5-22-15,-6-2 14 0,-3-2-14 0,2-2 15 16,2-7-15-16,3 4 10 0,-2-2-10 0,4-2 10 16,3-1-10-16,-3 1 35 0,0-1-35 0,-9-8 35 15,-3-3-35-15,15 8 57 0,6-1-57 0,3-2 57 0,5-3-57 16,4-10 59-16,-1-4-59 0,7 4 59 0,-5 1-59 16,8 2-7-16,3-5 7 0,1 2-7 0,5 1 7 0,4-22 0 15,2-14 0-15,2 23 0 0,6 12 0 0,2 1-9 16,5 2 9-16,1 4-9 0,3 3 9 0,2-4-52 15,4-1 52-15,-2-2-52 0,2 2 52 0,1 3-24 16,2 6 24-16,-8 4-23 0,-6 9 23 0,9 2-20 16,2-2 20-16,-1 5-20 0,3 2 20 0,1 2-11 15,0 2 11-15,-10 1-10 0,-14 5 10 0,8-1-40 16,4 3 40-16,-2 0-40 0,6 3 40 0,-1-3 2 0,1 3-2 16,-6 3 3-16,-7-6-3 0,-5 0 9 0,9 6-9 15,-2 5 9-15,2 2-9 0,0 5 33 0,-1 2-33 0,1-1 33 16,-4-3-33-16,1 2-7 0,-3 3 7 15,1 0-7-15,-3-6 7 0,3 4-20 0,-1-2 20 0,-3-5-20 16,2-5 20-16,0 5-4 0,-1-3 4 0,3-4-3 16,-4 2 3-16,3-2-9 0,3 2 9 0,-6-7-8 15,0 0 8-15,0 0-24 0,5 3 24 0,2-1-23 16,3 1 23-16,6 1-109 0,5-1 109 0,-2-3-109 16,-1 0 109-16,8 0-109 0,7-3 109 0,0-1-108 15,2-1 108-15,0-4-67 0,0-1 67 0,-5 2-67 16,-4 1 67-16,4-2-234 0,1 1 234 0,2-4-233 15,-3 1 233-15,9 1-313 0,1-2 313 0,2 5-313 16,-4 2 313-16,39-5-230 0</inkml:trace>
  <inkml:trace contextRef="#ctx0" brushRef="#br0" timeOffset="16588.1763">21534 4831 147 0,'0'0'0'15,"8"9"0"-15,6 10 0 0,-14-19 1 0,0 0-1 16,18 27 2-16,-1 6-2 0,-17-33 3 0,0 0-3 16,25 27 4-16,1 4-4 0,-26-31 3 0,0 0-3 0,38 29 3 15,6-1-3-15,-44-28 1 0,0 0-1 0,51 27 2 16,3-3-2-16,-54-24 1 0,0 0-1 0,80 28 1 16,13-1-1-16,-93-27 82 0,0 0-82 0,94 24 82 15,4-7-82-15,-98-17 291 0,0 0-291 0,98 14 292 16,1-5-292-16,-99-9 114 0,0 0-114 0,102 3 115 15,3-6-115-15,-105 3 138 0,0 0-138 0,104-4 139 16,-1-4-139-16,-103 8 14 0,0 0-14 0,107-4 15 16,-2-4-15-16,-105 8 96 0,0 0-96 0,101-4 96 15,-1-3-96-15,-100 7-30 0,0 0 30 0,103-1-30 16,0-3 30-16,-103 4 7 0,0 0-7 0,103-8 7 16,0 1-7-16,-103 7 7 0,0 0-7 0,107-12 8 15,5 0-8-15,-112 12 11 0,0 0-11 0,108-16 11 0,0-1-11 16,-108 17 26-16,0 0-26 0,112-19 26 0,0-1-26 15,-112 20 37-15,0 0-37 0,103-24 37 0,-5-1-37 0,-98 25 37 16,0 0-37-16,92-22 37 0,-6 5-37 0,-86 17 15 16,0 0-15-16,82-19 16 0,-9 0-16 0,-73 19-5 15,0 0 5-15,67-17-5 0,-4-2 5 0,-63 19-8 16,0 0 8-16,56-12-7 0,-4 4 7 0,-52 8-10 16,0 0 10-16,47 0-10 0,-3 3 10 0,-44-3-52 15,0 0 52-15,38 3-51 0,-3 6 51 0,-35-9 35 16,0 0-35-16,33 12 36 0,-1 0-36 0,-32-12 0 0,0 0 0 15,38 16 0-15,1 1 0 0,-39-17-9 0,0 0 9 16,42 15-8-16,1 1 8 0,-43-16 1 0,0 0-1 16,48 15 2-16,2-3-2 0,-50-12-89 0,0 0 89 15,54 12-88-15,6-3 88 0,-60-9 48 0,0 0-48 0,68 3 48 16,9-3-48-16,-77 0 52 0,0 0-52 0,73 0 53 16,1-3-53-16,-74 3 2 0,0 0-2 0,69-9 2 15,0-10-2-15,-19 11 39 0,-13-4-39 0,0 0 39 16,-4-4-39-16,0-4 36 0,-3 1-36 0,-1-2 36 15,1-1-36-15,0 1 0 0,1-3 0 0,-1 4 0 16,3 1 0-16,-33 19 4 0,0 0-4 0,42-24 5 16,7 0-5-16,-9 3 14 0,2-5-14 0,-3 6 15 15,-4 3-15-15,-2-2-17 0,-2 3 17 0,-1 1-17 16,-2 1 17-16,2 2 39 0,-2-3-39 0,1-1 39 16,1 1-39-16,0-3-38 0,1 0 38 0,-1 2-38 0,-4-1 38 15,0 2 1-15,-3 3-1 0,0 0 2 0,-4 5-2 16,0-2-2-16,-1 6 2 0,-1-1-1 0,-1 4 1 15,-1 4-37-15,1-4 37 0,-2 7-37 0,-2-2 37 16,1 7-5-16,-1 3 5 0,4 1-5 0,-4-4 5 0,4 3-29 16,-1-3 29-16,1 0-29 0,-2 0 29 0,2 0-11 15,-2-3 11-15,3 3-11 0,4 3 11 0,2-3 13 16,-1 0-13-16,-1 4 13 0,0-1-13 0,-1 1 9 16,-3 1-9-16,2 2 10 0,2-6-10 0,-1 6 1 15,2-3-1-15,1-1 2 0,-2-3-2 0,2 5 0 16,-1 2 0-16,3-3 0 0,1 1 0 0,4-2-4 0,3 1 4 15,0-1-3-15,0-3 3 0,-1 4 26 0,-1-8-26 16,1 4 26-16,1-3-26 0,2 1 0 0,0 0 0 16,-2-3 1-16,-3-3-1 0,5 1 46 0,-2-2-46 15,3 1 46-15,1-8-46 0,0 8 0 0,-2-1 0 0,-2 2 0 16,-2-5 0-16,1 4 28 0,-2-1-28 0,-2-3 28 16,-1 0-28-16,0 2 21 0,-1 1-21 0,2 1 21 15,0-4-21-15,1 0 4 0,1 0-4 0,0 0 4 16,0 0-4-16,-2 3 4 0,-4-1-4 0,0 1 5 15,1 1-5-15,-2-1 6 0,-1-1-6 0,-2 1 7 16,-1 1-7-16,2 2 2 0,-2 0-2 0,-2-3 3 16,1 2-3-16,-1 6-7 0,1-3 7 0,-1-1-7 15,-1 2 7-15,-2-1-17 0,-2 8 17 0,4-4-17 16,0-4 17-16,3 4-17 0,0-2 17 0,-1 3-17 16,-4-1 17-16,0 1-26 0,-4 3 26 0,2-1-26 0,2 1 26 15,0 4-3-15,-3 4 3 0,-1-1-2 0,1 1 2 16,1 0-13-16,0 3 13 0,0-6-13 0,-1-1 13 15,1 3 3-15,-1 1-3 0,-1-4 4 0,-1 1-4 0,1 1-4 16,1-1 4-16,-2 1-4 0,-1 2 4 0,1 0-1 16,0 2 1-16,-1 5 0 0,-1 3 0 0,2 2-8 15,2 0 8-15,-3-3-7 0,1-2 7 0,0-2 0 16,0-2 0-16,3 4 0 0,0-3 0 0,0-1-3 16,2-1 3-16,-5 5-3 0,1-4 3 0,4 9-20 15,4 0 20-15,-6 0-20 0,-1 2 20 0,3-2 0 16,0-3 0-16,-2-1 0 0,0-1 0 0,0 0 4 15,-1-2-4-15,-1 2 4 0,-1-3-4 0,0 8 1 16,-2 0-1-16,0 0 1 0,0 3-1 0,-2 1-1 0,0 3 1 16,2-7-1-16,2-6 1 0,0 5 13 0,-2-1-13 15,1-1 13-15,-1-2-13 0,2 5 9 0,-2 0-9 0,0-2 9 16,-2-1-9-16,2 1-14 0,0 0 14 0,2 1-13 16,1-3 13-16,1-1 1 0,1 0-1 0,2-2 1 15,0-1-1-15,0-1 20 0,0-3-20 0,0 4 20 16,0-4-20-16,-2 3 14 0,1 2-14 0,2-1 15 15,4-4-15-15,-3 0 5 0,0 0-5 0,3-2 6 16,0 2-6-16,2-5 34 0,0-2-34 0,0 2 34 16,0-7-34-16,0 0 39 0,0 0-39 0,0-3 39 15,0-2-39-15,2 1-2 0,0-4 2 0,-1 1-1 16,1-2 1-16,5 1 7 0,5-4-7 0,-1 0 7 16,-3 0-7-16,1 0 15 0,-2 0-15 0,0 0 16 15,-2 0-16-15,2 0 23 0,-2 0-23 0,0 0 24 0,1-4-24 16,-5 4 0-16,3 0 0 0,-2 0 0 0,-4 4 0 15,-2 1-16-15,-1 2 16 0,0-2-15 0,-1 2 15 16,-1 1-2-16,-1 1 2 0,-5 1-1 0,-2 2 1 0,2 2-28 16,-1-1 28-16,2 3-28 0,-2 1 28 0,-2 4-6 15,0 1 6-15,-1 2-5 0,-2 0 5 0,1 0 0 16,-1 0 0-16,5-2 0 0,2 2 0 0,-4-1-2 16,-2-1 2-16,4-1-1 0,4-1 1 0,-4 3-1 15,0-6 1-15,3 2-1 0,1-4 1 0,-1 2 57 16,1-1-57-16,3-1 58 0,3-3-58 0,1-2-49 15,-1 1 49-15,2-1-48 0,2-1 48 0,0-4 46 16,2-2-46-16,0 1 46 0,1-4-46 0,1 0-8 0,-1 0 8 16,6 0-8-16,3-4 8 0,-1 2-1 0,-1-1 1 15,0 0 0-15,4-3 0 0,0 0 6 0,-2-1-6 0,-1 2 7 16,-1-6-7-16,1 6 23 0,-2-3-23 0,-1-3 24 16,-1 3-24-16,5 3 0 0,4-6 0 0,-5 6 0 15,-5-5 0-15,7 5-4 0,-1-2 4 0,-5 5-3 16,-2-1 3-16,2-3-23 0,0 5 23 0,-4-1-22 15,-1 2 22-15,0 0-8 0,0 0 8 0,-2 2-8 16,-2-1 8-16,2 1-35 0,1 2 35 0,-1-1-34 16,0-1 34-16,0 1-5 0,2 4 5 0,-11-4-5 15,-5 3 5-15,11 1-5 0,3-2 5 0,-4 2-5 16,-3-4 5-16,2 2 5 0,0 0-5 0,-2-1 5 16,-4-1-5-16,4 1 1 0,0-3-1 0,2-1 2 15,-1 0-2-15,5 0 17 0,-3 0-17 0,1-1 17 0,-1 1-17 16,2-4-1-16,1-1 1 0,2 2-1 0,3-1 1 15,3-4 1-15,1 1-1 0,-2 2 1 0,-1-2-1 16,3 1-1-16,5 3 1 0,-5-4-1 0,1 4 1 0,-2-2 0 16,0-1 0-16,-2 3 0 0,0 3 0 0,-26 0-10 15,0 0 10-15,30-3-10 0,0 3 10 0,-30 0-34 16,0 0 34-16,38 3-34 0,8 2 34 0,-46-5 7 16,0 0-7-16,45 10 8 0,2 2-8 0,-47-12 12 15,0 0-12-15,46 16 12 0,-1 1-12 0,-45-17 9 16,0 0-9-16,42 19 10 0,-2 2-10 0,-40-21-15 15,0 0 15-15,33 18-14 0,-3 3 14 0,-30-21-10 16,0 0 10-16,25 27-10 0,-8-1 10 0,-17-26-42 0,0 0 42 16,18 31-41-16,-6 2 41 0,-12-33-77 0,0 0 77 15,10 31-76-15,-1 0 76 0,-9-31-142 0,0 0 142 16,7 25-142-16,-2 3 142 0,-5-28-111 0,0 0 111 16,7 25-111-16,2-1 111 0,-9-24-402 0,0 0 402 0,5 18-402 15,-3-3 402-15,5 19-242 0</inkml:trace>
  <inkml:trace contextRef="#ctx0" brushRef="#br0" timeOffset="17144.4183">33515 7859 695 0,'0'0'0'16,"-5"12"-208"-16,-5 3 208 0,6 6-208 0,3 3 208 16,-3 22-98-16</inkml:trace>
  <inkml:trace contextRef="#ctx0" brushRef="#br0" timeOffset="17263.6212">33654 8605 147 0,'-7'16'0'0,"-13"8"1"15,-9 15-1-15,2 1 2 0,3 4-2 0,-4-4 3 16,-3-1-3-16,11-8 4 0,10-7-4 0,-20 31-59 16</inkml:trace>
  <inkml:trace contextRef="#ctx0" brushRef="#br0" timeOffset="20011.0799">24367 5597 751 0,'0'0'0'0,"23"-4"0"16,14 1 0-16,-20 1-230 0,-8-5 230 0,-4 4-230 16,1-1 230-16,-6 4-9 0,0 0 9 0,0 0-9 15,0 0 9-15,0 0-23 0,12-1 23 0,2 1-22 16,3-4 22-16,8 4-21 0,3-3 21 0,0 3-21 15,0 0 21-15,8 0-1 0,8 0 1 0,-4 0-1 16,2 0 1-16,0 3 253 0,0-3-253 0,0 4 254 0,1-4-254 16,3 0 189-16,3 1-189 0,2 3 190 0,1-1-190 15,4 1 138-15,3-1-138 0,-1 2 139 0,1-1-139 16,20 1 75-16,12 2-75 0,-11-1 76 0,-1 3-76 16,-8 0 0-16,-1-3 0 0,-3 3 0 0,-3 0 0 0,10 3 25 15,6-5-25-15,-5 5 26 0,-3 0-26 0,-1 3 51 16,3-3-51-16,4 2 51 0,3-1-51 0,-1-2 56 15,1 2-56-15,-1 0 56 0,0-1-56 0,9-4 34 16,9-4-34-16,-5 4 34 0,-4-1-34 0,7 2-3 16,4-4 3-16,-8-2-2 0,-4 1 2 0,2-1 1 15,7-1-1-15,-5 5 1 0,-3-1-1 0,-3 0 38 0,-2-1-38 16,-2 2 39-16,-2-1-39 0,1 0 57 0,-3-3-57 16,-6 6 58-16,-9 1-58 0,-2 0 23 0,-3 1-23 15,-3 1 24-15,-2 0-24 0,-11 0 3 0,-9 0-3 0,0 0 4 16,-7 0-4-16,1 0 1 0,-5 3-1 0,-1-3 1 15,-3 4-1-15,-1 1 6 0,1 2-6 0,-4-1 7 16,-2 3-7-16,-2 0 21 0,1-1-21 0,-1 3 21 16,1-6-21-16,-1 2 0 0,-1-4 0 0,-2 0 1 15,0-1-1-15,-7-14 33 0,0 0-33 0,7 11 34 16,2 1-34-16,-9-12 17 0,0 0-17 0,10 12 17 16,1 0-17-16,-11-12 0 0,0 0 0 0,8 12 0 15,-1 0 0-15,-7-12 14 0,0 0-14 0,6 8 15 16,-3 2-15-16,-3-10 22 0,0 0-22 0,4 11 22 15,-3-1-22-15,-1-10 13 0,0 0-13 0,0 9 14 16,-1-1-14-16,1-8 11 0,0 0-11 0,-4 11 11 16,-1 1-11-16,5-12 0 0,0 0 0 0,-5 13 0 0,-2 6 0 15,7-19 9-15,0 0-9 0,-4 24 9 0,1 9-9 16,3-33 0-16,0 0 0 0,0 39 0 0,3 8 0 16,-3-47 7-16,0 0-7 0,5 51 8 0,4 6-8 0,-9-57-1 15,0 0 1-15,11 67-1 0,3 3 1 0,-14-70 22 16,0 0-22-16,17 100 23 0,2 23-23 0,-19-123 0 15,0 0 0-15,16 120 1 0,-2 9-1 0,-14-129 1 16,0 0-1-16,14 129 2 0,-5 1-2 0,-9-130-3 16,0 0 3-16,12 134-3 0,-2 3 3 0,-10-137-1 15,0 0 1-15,11 126-1 0,-1-6 1 0,-10-120 44 16,0 0-44-16,11 118 45 0,-1-6-45 0,-10-112 55 0,0 0-55 16,11 106 56-16,1-12-56 0,-12-94 9 0,0 0-9 15,14 88 9-15,0-9-9 0,-14-79 26 0,0 0-26 16,14 81 26-16,-2-2-26 0,-12-79 6 0,0 0-6 15,14 63 7-15,2-6-7 0,-16-57 3 0,0 0-3 0,14 51 4 16,0-5-4-16,-14-46 12 0,0 0-12 0,14 37 13 16,-2-10-13-16,-12-27 14 0,0 0-14 0,14 21 15 15,0-6-15-15,-14-15 56 0,0 0-56 0,14 12 56 16,-3-5-56-16,-11-7-1 0,0 0 1 0,13 9-1 16,3-6 1-16,-16-3 0 0,0 0 0 0,14 5 0 15,0-5 0-15,-14 0 1 0,0 0-1 0,12 4 1 16,-3-4-1-16,-9 0 3 0,0 0-3 0,11 0 4 15,-1 0-4-15,-10 0 0 0,0 0 0 0,16 1 1 16,1 3-1-16,-17-4 0 0,0 0 0 0,21 3 1 16,2-3-1-16,-23 0 5 0,0 0-5 0,28 0 6 15,3 0-6-15,-31 0 0 0,0 0 0 0,37 4 0 0,5-4 0 16,-42 0-2-16,0 0 2 0,47 0-1 0,7 0 1 16,-54 0 0-16,0 0 0 0,56 0 0 0,5 0 0 15,-61 0 19-15,0 0-19 0,67 1 20 0,3-1-20 16,-70 0 16-16,0 0-16 0,92 2 17 0,17 0-17 0,-20 1 11 15,-11-3-11-15,-10 4 11 0,-10-4-11 0,0-4 1 16,-6-4-1-16,-6 8 2 0,-10 0-2 0,10 0 4 16,-1 0-4-16,2 1 4 0,2 1-4 0,-2-5 6 15,1-6-6-15,2 7 6 0,4 2-6 0,1 0 22 16,0 0-22-16,10 0 22 0,10 0-22 0,-17 0-2 0,-11 4 2 16,2-1-1-16,-2 1 1 0,0-4 3 0,-1 0-3 15,3 1 3-15,0 3-3 0,0-1 0 0,-1 1 0 16,0-1 0-16,-5-1 0 0,4 1 6 0,1 1-6 0,-10-1 6 15,-3-1-6-15,0 1-4 0,-2 1 4 0,-3 1-4 16,-2 2 4-16,0-7 4 0,-2 0-4 0,-3 3 5 16,-2 6-5-16,-4-6 0 0,-1 2 0 0,0 2 0 15,-1-2 0-15,-4 2 0 0,-2 2 0 0,-1-6 0 16,-1-3 0-16,2 0-11 0,-2 3 11 0,-7-3-10 16,9 0 10-16,-9 0-2 0,0 0 2 0,0 0-1 15,0 0 1-15,0 0 0 0,7 2 0 0,-7-2 1 16,0 0-1-16,0 0 1 0,0 0-1 0,0 0 1 15,0 0-1-15,0 0-1 0,0 0 1 0,0 0 0 16,0 0 0-16,0 0 1 0,0 0-1 0,0 0 1 16,0 0-1-16,0 0-4 0,0 0 4 0,0 0-3 15,0 0 3-15,0 0-8 0,0 0 8 0,0 0-8 0,0 0 8 16,0 0-24-16,0 0 24 0,0 0-23 0,0 0 23 16,0 0-22-16,0 0 22 0,0 0-22 0,0 0 22 15,0 0-4-15,-2 7 4 0,2-7-3 0,-4 7 3 0,4-7-56 16,-3 12 56-16,1-3-56 0,-1-1 56 0,-1 4 4 15,1 0-4-15,-1 4 5 0,1-4-5 0,1 6-9 16,0 7 9-16,1-1-8 0,-1 0 8 0,0 3 0 16,0 2 0-16,1 6 0 0,-3 1 0 0,2 3-5 15,1 4 5-15,1-2-4 0,0-1 4 0,0 3-38 16,1-2 38-16,-1 2-38 0,0 0 38 0,2 5 32 16,2 5-32-16,-4-2 33 0,0 1-33 0,0-1-2 0,0 1 2 15,0-4-2-15,0-4 2 0,1 10 4 0,1 4-4 16,-2-1 5-16,0-3-5 0,2 10-14 0,0 5 14 15,1-14-13-15,1-14 13 0,1 9 0 0,2-2 0 0,-4-2 1 16,2 2-1-16,1 0 53 0,1-5-53 0,1-2 54 16,1-3-54-16,0 0 1 0,1-4-1 0,1-1 1 15,1-6-1-15,-5 4 33 0,0-2-33 0,-2 2 34 16,-1 0-34-16,3-2 11 0,3-1-11 0,-4-4 11 16,-5-4-11-16,3-1 41 0,1-2-41 0,0-1 41 15,0-4-41-15,4-2 0 0,2-1 0 0,-6-1 1 16,-2 1-1-16,3-2 0 0,1-2 0 0,-4 2 0 15,-3-2 0-15,0-5 18 0,9 10-18 0,-9-10 18 16,9 5-18-16,-9-5-2 0,0 0 2 0,0 0-1 16,0 0 1-16,0 0 14 0,0 0-14 0,0 0 15 15,0 0-15-15,0 0-4 0,7 7 4 0,-7-7-3 0,7 5 3 16,-7-5 29-16,0 0-29 0,0 0 29 0,0 0-29 16,0 0 6-16,0 0-6 0,0 0 6 0,0 0-6 15,0 0 35-15,0 0-35 0,0 0 36 0,0 0-36 16,0 0-20-16,0 0 20 0,0 0-19 0,-4 7 19 0,4-7 5 15,0 0-5-15,0 0 6 0,0 0-6 0,0 0 3 16,0 7-3-16,0-7 3 0,-3 7-3 0,3-7 1 16,0 0-1-16,0 0 2 0,0 0-2 0,0 0-13 15,0 0 13-15,0 0-13 0,0 10 13 0,0-10 2 16,0 7-2-16,0-7 2 0,0 9-2 0,0-9 41 16,0 0-41-16,0 0 41 0,0 0-41 0,0 0-2 0,0 0 2 15,0 0-2-15,0 0 2 0,0 0-65 0,0 0 65 16,0 0-65-16,0 0 65 0,0 0-75 0,0 0 75 15,0 0-75-15,0 0 75 0,0 0-337 0,0 0 337 16,0 0-336-16,0 0 336 0,0 0-1608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034A-B495-484B-8C08-1300D45551F0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F753D-863D-404D-9E7E-66400F41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68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6904D-850B-4B0C-89CA-D78AE1DC9BD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32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02BB8-298E-4CB7-A6E4-9C2E9CF2085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12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75491-16A5-4A41-B0ED-D2B968A51E0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0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ED58A-9DD3-4A1A-8605-8FE0C12598F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31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0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1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5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9510-9220-44A1-9514-E12B9D147B9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emf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3181351" y="1543050"/>
            <a:ext cx="579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r>
              <a:rPr lang="en-US" sz="3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 403/476</a:t>
            </a:r>
            <a:br>
              <a:rPr lang="en-US" sz="3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Human-Computer Interaction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FF0000"/>
              </a:buClr>
              <a:buSzPts val="4800"/>
            </a:pP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6-Lec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3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8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524000"/>
            <a:ext cx="769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right-handed user is known to be within 10 pixels of the exact center of a large, 1600 X 1200 screen. You will place a single-pixel target on the screen that the user must stop upon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point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exactly. List the five pixel locations on the screen that the user can access fastest. 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609601"/>
            <a:ext cx="5715000" cy="24501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10001"/>
            <a:ext cx="8515350" cy="26238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640380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Magic pixels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193280" y="1451880"/>
              <a:ext cx="4063680" cy="833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6080" y="1441440"/>
                <a:ext cx="4080600" cy="8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2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838201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bottleneck in hierarchical menus and what techniques could make that bottleneck less of a problem?</a:t>
            </a:r>
          </a:p>
        </p:txBody>
      </p:sp>
    </p:spTree>
    <p:extLst>
      <p:ext uri="{BB962C8B-B14F-4D97-AF65-F5344CB8AC3E}">
        <p14:creationId xmlns:p14="http://schemas.microsoft.com/office/powerpoint/2010/main" val="33953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nline! menu breadth and Miller's 7+/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"/>
            <a:ext cx="5562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48600" y="457201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The bottleneck is the passage between the first-level menu and the second-level menu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391400" y="2209801"/>
            <a:ext cx="3124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Fitts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' law is not just about target size and distance; it's also about the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number of targets. 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more targets, all else being equal, the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longer the task will take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 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Hierarchicals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automatically add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one extra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Making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it difficult to enter a second-level menu adds an additional target, the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second-level menu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itself.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954080" y="1582200"/>
              <a:ext cx="10190520" cy="3833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200" y="1572840"/>
                <a:ext cx="10196640" cy="38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981201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at least one advantage circular popup menus have over standard, linear popup menus.</a:t>
            </a:r>
          </a:p>
        </p:txBody>
      </p:sp>
    </p:spTree>
    <p:extLst>
      <p:ext uri="{BB962C8B-B14F-4D97-AF65-F5344CB8AC3E}">
        <p14:creationId xmlns:p14="http://schemas.microsoft.com/office/powerpoint/2010/main" val="32744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e circular menu / button interfaces intuitive? | Interactive design,  Interface design, Navigation desig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96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886201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options displayed around you in a circle, you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only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a pixel or two to enter the "slice of pie" you want. Less travel, good target size. Good design.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5181601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Feeding directional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into your motor memory. As long as the options are few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enough, Learnability and Memorability EASY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53000" y="1905000"/>
            <a:ext cx="26670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Fitts’ Law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Models movement times for selection (reaching) tasks </a:t>
            </a:r>
            <a:r>
              <a:rPr lang="en-US" altLang="en-US" i="1"/>
              <a:t>in one dimension</a:t>
            </a:r>
            <a:endParaRPr lang="en-US" altLang="en-US" u="sng"/>
          </a:p>
          <a:p>
            <a:r>
              <a:rPr lang="en-US" altLang="en-US"/>
              <a:t>Basic idea: Movement time for a selection task</a:t>
            </a:r>
          </a:p>
          <a:p>
            <a:pPr lvl="1"/>
            <a:r>
              <a:rPr lang="en-US" altLang="en-US"/>
              <a:t>Increases as distance to target increases</a:t>
            </a:r>
          </a:p>
          <a:p>
            <a:pPr lvl="1"/>
            <a:r>
              <a:rPr lang="en-US" altLang="en-US"/>
              <a:t>Decreases as size of target increases</a:t>
            </a:r>
          </a:p>
        </p:txBody>
      </p:sp>
    </p:spTree>
    <p:extLst>
      <p:ext uri="{BB962C8B-B14F-4D97-AF65-F5344CB8AC3E}">
        <p14:creationId xmlns:p14="http://schemas.microsoft.com/office/powerpoint/2010/main" val="3065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/>
            <a:r>
              <a:rPr lang="en-US" altLang="en-US" dirty="0"/>
              <a:t>ID - Index of difficulty</a:t>
            </a:r>
          </a:p>
          <a:p>
            <a:pPr marL="447675" indent="-447675"/>
            <a:endParaRPr lang="en-US" altLang="en-US" dirty="0"/>
          </a:p>
          <a:p>
            <a:pPr marL="447675" indent="-447675"/>
            <a:endParaRPr lang="en-US" altLang="en-US" dirty="0"/>
          </a:p>
          <a:p>
            <a:pPr marL="447675" indent="-447675"/>
            <a:endParaRPr lang="en-US" altLang="en-US" dirty="0" smtClean="0"/>
          </a:p>
          <a:p>
            <a:pPr marL="447675" indent="-447675"/>
            <a:endParaRPr lang="en-US" altLang="en-US" dirty="0"/>
          </a:p>
          <a:p>
            <a:pPr marL="447675" indent="-447675"/>
            <a:endParaRPr lang="en-US" altLang="en-US" dirty="0"/>
          </a:p>
          <a:p>
            <a:pPr marL="447675" indent="-447675"/>
            <a:r>
              <a:rPr lang="en-US" altLang="en-US" dirty="0"/>
              <a:t>larger target =&gt; more information (less uncertainty)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626608" y="3963917"/>
            <a:ext cx="8675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233358" y="3631047"/>
            <a:ext cx="22926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(tolerance)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target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515101" y="3801385"/>
            <a:ext cx="12682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move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6939814" y="3314307"/>
            <a:ext cx="136827" cy="3167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6120691" y="3314307"/>
            <a:ext cx="669120" cy="5931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7403285" y="3250047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593899" y="22125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 to move your hand to a target of size S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distance D away is: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RT + MT = a + b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D/W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03120" y="2785680"/>
              <a:ext cx="7160760" cy="2836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7000" y="2773800"/>
                <a:ext cx="7177320" cy="28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MT - Movement time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MT is a linear function of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 k</a:t>
            </a:r>
            <a:r>
              <a:rPr lang="en-US" altLang="en-US" baseline="-25000"/>
              <a:t>1</a:t>
            </a:r>
            <a:r>
              <a:rPr lang="en-US" altLang="en-US"/>
              <a:t> and k</a:t>
            </a:r>
            <a:r>
              <a:rPr lang="en-US" altLang="en-US" baseline="-25000"/>
              <a:t>2</a:t>
            </a:r>
            <a:r>
              <a:rPr lang="en-US" altLang="en-US"/>
              <a:t> are experimental constants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32126" y="2590801"/>
            <a:ext cx="69926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latin typeface="Tahoma" panose="020B0604030504040204" pitchFamily="34" charset="0"/>
              </a:rPr>
              <a:t>MT = k</a:t>
            </a:r>
            <a:r>
              <a:rPr lang="en-US" altLang="en-US" sz="4000" baseline="-25000" dirty="0">
                <a:latin typeface="Tahoma" panose="020B0604030504040204" pitchFamily="34" charset="0"/>
              </a:rPr>
              <a:t>1</a:t>
            </a:r>
            <a:r>
              <a:rPr lang="en-US" altLang="en-US" sz="4000" dirty="0">
                <a:latin typeface="Tahoma" panose="020B0604030504040204" pitchFamily="34" charset="0"/>
              </a:rPr>
              <a:t> + k</a:t>
            </a:r>
            <a:r>
              <a:rPr lang="en-US" altLang="en-US" sz="4000" baseline="-25000" dirty="0">
                <a:latin typeface="Tahoma" panose="020B0604030504040204" pitchFamily="34" charset="0"/>
              </a:rPr>
              <a:t>2</a:t>
            </a:r>
            <a:r>
              <a:rPr lang="en-US" altLang="en-US" sz="4000" dirty="0">
                <a:latin typeface="Tahoma" panose="020B0604030504040204" pitchFamily="34" charset="0"/>
              </a:rPr>
              <a:t>*ID</a:t>
            </a:r>
          </a:p>
          <a:p>
            <a:r>
              <a:rPr lang="en-US" altLang="en-US" sz="4000" dirty="0">
                <a:latin typeface="Tahoma" panose="020B0604030504040204" pitchFamily="34" charset="0"/>
              </a:rPr>
              <a:t>MT = k</a:t>
            </a:r>
            <a:r>
              <a:rPr lang="en-US" altLang="en-US" sz="4000" baseline="-25000" dirty="0">
                <a:latin typeface="Tahoma" panose="020B0604030504040204" pitchFamily="34" charset="0"/>
              </a:rPr>
              <a:t>1</a:t>
            </a:r>
            <a:r>
              <a:rPr lang="en-US" altLang="en-US" sz="4000" dirty="0">
                <a:latin typeface="Tahoma" panose="020B0604030504040204" pitchFamily="34" charset="0"/>
              </a:rPr>
              <a:t> + k</a:t>
            </a:r>
            <a:r>
              <a:rPr lang="en-US" altLang="en-US" sz="4000" baseline="-25000" dirty="0">
                <a:latin typeface="Tahoma" panose="020B0604030504040204" pitchFamily="34" charset="0"/>
              </a:rPr>
              <a:t>2</a:t>
            </a:r>
            <a:r>
              <a:rPr lang="en-US" altLang="en-US" sz="4000" dirty="0">
                <a:latin typeface="Tahoma" panose="020B0604030504040204" pitchFamily="34" charset="0"/>
              </a:rPr>
              <a:t> *log</a:t>
            </a:r>
            <a:r>
              <a:rPr lang="en-US" altLang="en-US" sz="4000" baseline="-25000" dirty="0">
                <a:latin typeface="Tahoma" panose="020B0604030504040204" pitchFamily="34" charset="0"/>
              </a:rPr>
              <a:t>2</a:t>
            </a:r>
            <a:r>
              <a:rPr lang="en-US" altLang="en-US" sz="4000" dirty="0">
                <a:latin typeface="Tahoma" panose="020B0604030504040204" pitchFamily="34" charset="0"/>
              </a:rPr>
              <a:t> </a:t>
            </a:r>
            <a:r>
              <a:rPr lang="en-US" altLang="en-US" sz="4000" dirty="0" smtClean="0">
                <a:latin typeface="Tahoma" panose="020B0604030504040204" pitchFamily="34" charset="0"/>
              </a:rPr>
              <a:t>(</a:t>
            </a:r>
            <a:r>
              <a:rPr lang="en-US" altLang="en-US" sz="4000" i="1" dirty="0" smtClean="0">
                <a:latin typeface="Tahoma" panose="020B0604030504040204" pitchFamily="34" charset="0"/>
              </a:rPr>
              <a:t>D/W</a:t>
            </a:r>
            <a:r>
              <a:rPr lang="en-US" altLang="en-US" sz="4000" dirty="0" smtClean="0">
                <a:latin typeface="Tahoma" panose="020B0604030504040204" pitchFamily="34" charset="0"/>
              </a:rPr>
              <a:t> </a:t>
            </a:r>
            <a:r>
              <a:rPr lang="en-US" altLang="en-US" sz="4000" dirty="0">
                <a:latin typeface="Tahoma" panose="020B0604030504040204" pitchFamily="34" charset="0"/>
              </a:rPr>
              <a:t>+ </a:t>
            </a:r>
            <a:r>
              <a:rPr lang="en-US" altLang="en-US" sz="4000" dirty="0" smtClean="0">
                <a:latin typeface="Tahoma" panose="020B0604030504040204" pitchFamily="34" charset="0"/>
              </a:rPr>
              <a:t>1)</a:t>
            </a:r>
            <a:endParaRPr lang="en-US" altLang="en-US" sz="4000" dirty="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336200" y="2921040"/>
              <a:ext cx="7716600" cy="3318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0440" y="2910960"/>
                <a:ext cx="7726680" cy="33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2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620895" y="587593"/>
            <a:ext cx="303296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b="1" spc="4" dirty="0">
                <a:latin typeface="Times New Roman"/>
                <a:cs typeface="Times New Roman"/>
              </a:rPr>
              <a:t>T</a:t>
            </a:r>
            <a:r>
              <a:rPr sz="4400" b="1" dirty="0">
                <a:latin typeface="Times New Roman"/>
                <a:cs typeface="Times New Roman"/>
              </a:rPr>
              <a:t>hr</a:t>
            </a:r>
            <a:r>
              <a:rPr sz="4400" b="1" spc="4" dirty="0">
                <a:latin typeface="Times New Roman"/>
                <a:cs typeface="Times New Roman"/>
              </a:rPr>
              <a:t>o</a:t>
            </a:r>
            <a:r>
              <a:rPr sz="4400" b="1" dirty="0">
                <a:latin typeface="Times New Roman"/>
                <a:cs typeface="Times New Roman"/>
              </a:rPr>
              <a:t>u</a:t>
            </a:r>
            <a:r>
              <a:rPr sz="4400" b="1" spc="4" dirty="0">
                <a:latin typeface="Times New Roman"/>
                <a:cs typeface="Times New Roman"/>
              </a:rPr>
              <a:t>g</a:t>
            </a:r>
            <a:r>
              <a:rPr sz="4400" b="1" dirty="0">
                <a:latin typeface="Times New Roman"/>
                <a:cs typeface="Times New Roman"/>
              </a:rPr>
              <a:t>hput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5427" y="2107899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8328" y="2107899"/>
            <a:ext cx="6335923" cy="258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955"/>
              </a:lnSpc>
              <a:spcBef>
                <a:spcPts val="147"/>
              </a:spcBef>
            </a:pPr>
            <a:r>
              <a:rPr sz="2800" spc="4" dirty="0">
                <a:latin typeface="Times New Roman"/>
                <a:cs typeface="Times New Roman"/>
              </a:rPr>
              <a:t>Fitts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spc="-6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4" dirty="0">
                <a:latin typeface="Times New Roman"/>
                <a:cs typeface="Times New Roman"/>
              </a:rPr>
              <a:t>ls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34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propos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14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ea</a:t>
            </a:r>
            <a:r>
              <a:rPr sz="2800" spc="4" dirty="0">
                <a:latin typeface="Times New Roman"/>
                <a:cs typeface="Times New Roman"/>
              </a:rPr>
              <a:t>sur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ca</a:t>
            </a:r>
            <a:r>
              <a:rPr sz="2800" spc="4" dirty="0">
                <a:latin typeface="Times New Roman"/>
                <a:cs typeface="Times New Roman"/>
              </a:rPr>
              <a:t>ll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23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</a:pPr>
            <a:r>
              <a:rPr sz="2800" i="1" spc="4" dirty="0">
                <a:latin typeface="Times New Roman"/>
                <a:cs typeface="Times New Roman"/>
              </a:rPr>
              <a:t>ind</a:t>
            </a:r>
            <a:r>
              <a:rPr sz="2800" i="1" spc="-4" dirty="0">
                <a:latin typeface="Times New Roman"/>
                <a:cs typeface="Times New Roman"/>
              </a:rPr>
              <a:t>e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i="1" spc="4" dirty="0">
                <a:latin typeface="Times New Roman"/>
                <a:cs typeface="Times New Roman"/>
              </a:rPr>
              <a:t>o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800" i="1" spc="-21" dirty="0">
                <a:latin typeface="Times New Roman"/>
                <a:cs typeface="Times New Roman"/>
              </a:rPr>
              <a:t> </a:t>
            </a:r>
            <a:r>
              <a:rPr sz="2800" i="1" spc="4" dirty="0">
                <a:latin typeface="Times New Roman"/>
                <a:cs typeface="Times New Roman"/>
              </a:rPr>
              <a:t>p</a:t>
            </a:r>
            <a:r>
              <a:rPr sz="2800" i="1" spc="-4" dirty="0">
                <a:latin typeface="Times New Roman"/>
                <a:cs typeface="Times New Roman"/>
              </a:rPr>
              <a:t>e</a:t>
            </a:r>
            <a:r>
              <a:rPr sz="2800" i="1" spc="4" dirty="0">
                <a:latin typeface="Times New Roman"/>
                <a:cs typeface="Times New Roman"/>
              </a:rPr>
              <a:t>rfor</a:t>
            </a:r>
            <a:r>
              <a:rPr sz="2800" i="1" spc="-4" dirty="0">
                <a:latin typeface="Times New Roman"/>
                <a:cs typeface="Times New Roman"/>
              </a:rPr>
              <a:t>m</a:t>
            </a:r>
            <a:r>
              <a:rPr sz="2800" i="1" spc="4" dirty="0">
                <a:latin typeface="Times New Roman"/>
                <a:cs typeface="Times New Roman"/>
              </a:rPr>
              <a:t>an</a:t>
            </a:r>
            <a:r>
              <a:rPr sz="2800" i="1" spc="-4" dirty="0">
                <a:latin typeface="Times New Roman"/>
                <a:cs typeface="Times New Roman"/>
              </a:rPr>
              <a:t>c</a:t>
            </a:r>
            <a:r>
              <a:rPr sz="2800" i="1" dirty="0">
                <a:latin typeface="Times New Roman"/>
                <a:cs typeface="Times New Roman"/>
              </a:rPr>
              <a:t>e</a:t>
            </a:r>
            <a:r>
              <a:rPr sz="2800" i="1" spc="-142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(IP)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no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4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ca</a:t>
            </a:r>
            <a:r>
              <a:rPr sz="2800" spc="4" dirty="0">
                <a:latin typeface="Times New Roman"/>
                <a:cs typeface="Times New Roman"/>
              </a:rPr>
              <a:t>ll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40"/>
              </a:spcBef>
            </a:pPr>
            <a:r>
              <a:rPr sz="2800" i="1" spc="4" dirty="0">
                <a:latin typeface="Times New Roman"/>
                <a:cs typeface="Times New Roman"/>
              </a:rPr>
              <a:t>throughpu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i="1" spc="-126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(</a:t>
            </a:r>
            <a:r>
              <a:rPr sz="2800" spc="-4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P)</a:t>
            </a:r>
            <a:endParaRPr sz="2800">
              <a:latin typeface="Times New Roman"/>
              <a:cs typeface="Times New Roman"/>
            </a:endParaRPr>
          </a:p>
          <a:p>
            <a:pPr marL="413511" indent="-286512">
              <a:lnSpc>
                <a:spcPct val="100041"/>
              </a:lnSpc>
              <a:spcBef>
                <a:spcPts val="2144"/>
              </a:spcBef>
              <a:tabLst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pu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ed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ff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cu</a:t>
            </a:r>
            <a:r>
              <a:rPr sz="2400" spc="4" dirty="0">
                <a:latin typeface="Times New Roman"/>
                <a:cs typeface="Times New Roman"/>
              </a:rPr>
              <a:t>lt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ask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(I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s) d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ded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ove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 </a:t>
            </a:r>
            <a:r>
              <a:rPr sz="2400" spc="4" dirty="0">
                <a:latin typeface="Times New Roman"/>
                <a:cs typeface="Times New Roman"/>
              </a:rPr>
              <a:t>ti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ask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5427" y="5082748"/>
            <a:ext cx="2029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8327" y="5082748"/>
            <a:ext cx="360909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spc="-4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hus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I</a:t>
            </a:r>
            <a:r>
              <a:rPr sz="2800" spc="-4" dirty="0">
                <a:latin typeface="Times New Roman"/>
                <a:cs typeface="Times New Roman"/>
              </a:rPr>
              <a:t>D</a:t>
            </a:r>
            <a:r>
              <a:rPr sz="2800" spc="4" dirty="0">
                <a:latin typeface="Times New Roman"/>
                <a:cs typeface="Times New Roman"/>
              </a:rPr>
              <a:t>/</a:t>
            </a:r>
            <a:r>
              <a:rPr sz="2800" spc="-4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64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bits/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0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Exact Equation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1" y="1600200"/>
            <a:ext cx="7661275" cy="4267200"/>
          </a:xfrm>
        </p:spPr>
        <p:txBody>
          <a:bodyPr/>
          <a:lstStyle/>
          <a:p>
            <a:r>
              <a:rPr lang="en-US" altLang="en-US"/>
              <a:t>Run empirical tests to determine k</a:t>
            </a:r>
            <a:r>
              <a:rPr lang="en-US" altLang="en-US" baseline="-25000"/>
              <a:t>1</a:t>
            </a:r>
            <a:r>
              <a:rPr lang="en-US" altLang="en-US"/>
              <a:t> and k</a:t>
            </a:r>
            <a:r>
              <a:rPr lang="en-US" altLang="en-US" baseline="-25000"/>
              <a:t>2</a:t>
            </a:r>
            <a:r>
              <a:rPr lang="en-US" altLang="en-US"/>
              <a:t> in MT = k</a:t>
            </a:r>
            <a:r>
              <a:rPr lang="en-US" altLang="en-US" baseline="-25000"/>
              <a:t>1</a:t>
            </a:r>
            <a:r>
              <a:rPr lang="en-US" altLang="en-US"/>
              <a:t> + k</a:t>
            </a:r>
            <a:r>
              <a:rPr lang="en-US" altLang="en-US" baseline="-25000"/>
              <a:t>2</a:t>
            </a:r>
            <a:r>
              <a:rPr lang="en-US" altLang="en-US"/>
              <a:t>* ID</a:t>
            </a:r>
          </a:p>
          <a:p>
            <a:r>
              <a:rPr lang="en-US" altLang="en-US"/>
              <a:t>Will get different ones for different input devices and device uses</a:t>
            </a:r>
            <a:endParaRPr lang="en-US" altLang="en-US" sz="470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581400" y="38862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581400" y="59436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879725" y="4529138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MT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934201" y="5638801"/>
            <a:ext cx="3025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ID = log</a:t>
            </a:r>
            <a:r>
              <a:rPr lang="en-US" altLang="en-US" sz="2000" baseline="-25000">
                <a:latin typeface="Tahoma" panose="020B0604030504040204" pitchFamily="34" charset="0"/>
              </a:rPr>
              <a:t>2</a:t>
            </a:r>
            <a:r>
              <a:rPr lang="en-US" altLang="en-US" sz="2400">
                <a:latin typeface="Tahoma" panose="020B0604030504040204" pitchFamily="34" charset="0"/>
              </a:rPr>
              <a:t>(</a:t>
            </a:r>
            <a:r>
              <a:rPr lang="en-US" altLang="en-US" sz="2400" i="1">
                <a:latin typeface="Tahoma" panose="020B0604030504040204" pitchFamily="34" charset="0"/>
              </a:rPr>
              <a:t>d</a:t>
            </a:r>
            <a:r>
              <a:rPr lang="en-US" altLang="en-US" sz="2400">
                <a:latin typeface="Tahoma" panose="020B0604030504040204" pitchFamily="34" charset="0"/>
              </a:rPr>
              <a:t>/</a:t>
            </a:r>
            <a:r>
              <a:rPr lang="en-US" altLang="en-US" sz="2400" i="1">
                <a:latin typeface="Tahoma" panose="020B0604030504040204" pitchFamily="34" charset="0"/>
              </a:rPr>
              <a:t>w</a:t>
            </a:r>
            <a:r>
              <a:rPr lang="en-US" altLang="en-US" sz="2400">
                <a:latin typeface="Tahoma" panose="020B0604030504040204" pitchFamily="34" charset="0"/>
              </a:rPr>
              <a:t> = 1.0)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4114800" y="5334000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4495800" y="4953000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5181600" y="4572000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5791200" y="4267200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6096000" y="3962400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3581400" y="3886200"/>
            <a:ext cx="27432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6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2083435" y="587593"/>
            <a:ext cx="810885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lang="en-US" sz="4400" b="1" spc="4" dirty="0" err="1">
                <a:latin typeface="Times New Roman"/>
                <a:cs typeface="Times New Roman"/>
              </a:rPr>
              <a:t>Fitts</a:t>
            </a:r>
            <a:r>
              <a:rPr lang="en-US" sz="4400" b="1" spc="4" dirty="0">
                <a:latin typeface="Times New Roman"/>
                <a:cs typeface="Times New Roman"/>
              </a:rPr>
              <a:t> law uses 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1346970"/>
            <a:ext cx="70104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of the screen space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at the edges of the screen,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should be active all the way to the edge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effect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menus relative to position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pixel pop up opens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item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bar target size and placement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/ down scroll arrows together or at top and bottom of scroll bar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57" y="3200400"/>
            <a:ext cx="2757487" cy="19264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813320" y="1856160"/>
              <a:ext cx="1085400" cy="1109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2520" y="1845360"/>
                <a:ext cx="1105200" cy="11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5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67000" y="609600"/>
            <a:ext cx="7543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Toolbars offer the user the option of displaying a label below each tool. Name at least one reason why labeled tools can be accessed faster</a:t>
            </a:r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04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9906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label becomes part of the target. The target is therefore bigger. Bigger targets, all else being equal, can always be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acccessed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faster.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Law.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labels are not used, the tool icons crowd together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emplate" id="{6B699FB6-98AC-443B-8D6F-4903E5B76204}" vid="{D9C3917D-D38C-4B9A-98D3-522E7DF5D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574</Words>
  <Application>Microsoft Office PowerPoint</Application>
  <PresentationFormat>Widescreen</PresentationFormat>
  <Paragraphs>88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Georgia</vt:lpstr>
      <vt:lpstr>Tahoma</vt:lpstr>
      <vt:lpstr>Times New Roman</vt:lpstr>
      <vt:lpstr>Wingdings</vt:lpstr>
      <vt:lpstr>Office Theme</vt:lpstr>
      <vt:lpstr>PowerPoint Presentation</vt:lpstr>
      <vt:lpstr>Fitts’ Law</vt:lpstr>
      <vt:lpstr>Components</vt:lpstr>
      <vt:lpstr>Components</vt:lpstr>
      <vt:lpstr>PowerPoint Presentation</vt:lpstr>
      <vt:lpstr>Exact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Kalyan Subbu</cp:lastModifiedBy>
  <cp:revision>10</cp:revision>
  <dcterms:created xsi:type="dcterms:W3CDTF">2020-09-22T06:14:55Z</dcterms:created>
  <dcterms:modified xsi:type="dcterms:W3CDTF">2020-10-07T06:18:48Z</dcterms:modified>
</cp:coreProperties>
</file>