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76" r:id="rId3"/>
    <p:sldId id="278" r:id="rId4"/>
    <p:sldId id="282" r:id="rId5"/>
    <p:sldId id="279" r:id="rId6"/>
    <p:sldId id="280" r:id="rId7"/>
    <p:sldId id="281" r:id="rId8"/>
    <p:sldId id="274" r:id="rId9"/>
    <p:sldId id="257" r:id="rId10"/>
    <p:sldId id="258" r:id="rId11"/>
    <p:sldId id="273" r:id="rId12"/>
    <p:sldId id="259" r:id="rId13"/>
    <p:sldId id="260" r:id="rId14"/>
    <p:sldId id="261" r:id="rId15"/>
    <p:sldId id="262" r:id="rId16"/>
    <p:sldId id="263" r:id="rId17"/>
    <p:sldId id="272" r:id="rId18"/>
    <p:sldId id="275" r:id="rId19"/>
    <p:sldId id="271" r:id="rId20"/>
    <p:sldId id="266" r:id="rId21"/>
    <p:sldId id="267" r:id="rId22"/>
    <p:sldId id="268" r:id="rId23"/>
    <p:sldId id="269" r:id="rId24"/>
    <p:sldId id="270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29.59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33A71DB-3A45-4F35-AB18-65F42CFDD440}" emma:medium="tactile" emma:mode="ink">
          <msink:context xmlns:msink="http://schemas.microsoft.com/ink/2010/main" type="writingRegion" rotatedBoundingBox="5721,2386 8040,2314 8071,3308 5752,3380"/>
        </emma:interpretation>
      </emma:emma>
    </inkml:annotationXML>
    <inkml:traceGroup>
      <inkml:annotationXML>
        <emma:emma xmlns:emma="http://www.w3.org/2003/04/emma" version="1.0">
          <emma:interpretation id="{7F0AC722-834B-498F-83B8-AD30E5D627C7}" emma:medium="tactile" emma:mode="ink">
            <msink:context xmlns:msink="http://schemas.microsoft.com/ink/2010/main" type="paragraph" rotatedBoundingBox="5721,2386 8040,2314 8071,3308 5752,3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48EBE2-7740-41B6-8C1B-59122BE9F0AC}" emma:medium="tactile" emma:mode="ink">
              <msink:context xmlns:msink="http://schemas.microsoft.com/ink/2010/main" type="line" rotatedBoundingBox="5721,2386 8040,2314 8071,3308 5752,3380"/>
            </emma:interpretation>
          </emma:emma>
        </inkml:annotationXML>
        <inkml:traceGroup>
          <inkml:annotationXML>
            <emma:emma xmlns:emma="http://www.w3.org/2003/04/emma" version="1.0">
              <emma:interpretation id="{D92294AD-CC60-4B8E-AEBE-CB0722ED46DA}" emma:medium="tactile" emma:mode="ink">
                <msink:context xmlns:msink="http://schemas.microsoft.com/ink/2010/main" type="inkWord" rotatedBoundingBox="5721,2386 8040,2314 8071,3308 5752,3380"/>
              </emma:interpretation>
            </emma:emma>
          </inkml:annotationXML>
          <inkml:trace contextRef="#ctx0" brushRef="#br0">0 0 740 0,'0'0'0'0,"0"0"-92"0,0 0 92 16,0 0-91-16,0 0 91 0,0 0 17 0,0 0-17 0,0 0 17 16,22 58-17-16,-22-58-136 0,0 0 136 0,8 41-136 15,2 6 136-15,-10-47-42 0,0 0 42 0,3 55-41 16,2 0 41-16,-5-55-13 0,0 0 13 0,5 65-12 16,-5 1 12-16,0-66-10 0,0 0 10 0,3 68-9 15,2 10 9-15,-5-78-2 0,0 0 2 0,8 71-2 16,6 4 2-16,-14-75 55 0,0 0-55 0,10 58 56 15,-2-3-56-15,11 54-179 0</inkml:trace>
          <inkml:trace contextRef="#ctx0" brushRef="#br0" timeOffset="1921.9956">27 159 147 0,'0'0'0'16,"0"0"1"-16,0 0-1 0,0 0 2 0,0 0-2 0,0 0 3 15,0 0-3-15,0 0 4 0,0 0-4 0,0 0 155 16,0 0-155-16,0 0 155 0,0 0-155 0,0 0 221 16,0 0-221-16,0 0 222 0,0 0-222 0,0 0 78 15,0 0-78-15,0 0 79 0,0 53-79 0,0-53 97 16,0 0-97-16,8 31 97 0,-3 11-97 0,-5-42 39 0,0 0-39 15,8 44 39-15,0 3-39 0,-8-47 45 0,0 0-45 16,11 47 46-16,-3-2-46 0,-8-45 18 0,0 0-18 16,5 47 18-16,-2-6-18 0,-3-41 29 0,0 0-29 15,2 32 29-15,-2-3-29 0,0-29 31 0,0 0-31 0,0 20 31 16,-2-4-31-16,2-16 98 0,0 0-98 0,0 0 99 16,-16 3-99-16,16-3 40 0,0 0-40 0,-11-13 40 15,-2-13-40-15,13 26 85 0,0 0-85 0,-16-34 86 16,0-8-86-16,16 42 40 0,0 0-40 0,-16-45 40 15,-10-9-40-15,26 54 48 0,0 0-48 0,-11-55 48 16,3-3-48-16,8 58 2 0,0 0-2 0,0-55 2 16,0 0-2-16,0 55 0 0,0 0 0 0,5-41 0 15,3 4 0-15,-8 37-1 0,0 0 1 0,0-26-1 16,6 10 1-16,-6 16-42 0,0 0 42 0,0 0-42 16,18 16 42-16,-18-16-1 0,0 0 1 0,16 26 0 15,8 11 0-15,-24-37-2 0,0 0 2 0,16 39-1 16,8 5 1-16,-24-44 0 0,0 0 0 0,18 42 0 0,3 3 0 15,-21-45 16-15,0 0-16 0,22 39 17 0,-4-8-17 16,-18-31 9-16,0 0-9 0,19 26 10 0,-3-5-10 16,-16-21 57-16,0 0-57 0,18 18 58 0,1-5-58 0,-19-13 40 15,0 0-40-15,23 0 40 0,4-13-40 0,-27 13 52 16,0 0-52-16,21-23 52 0,-2-9-52 0,-19 32 8 16,0 0-8-16,13-33 8 0,-8-12-8 0,-5 45 13 15,0 0-13-15,8-47 14 0,0-13-14 0,-8 60-39 16,0 0 39-16,13-50-39 0,1-2 39 0,-14 52-38 15,0 0 38-15,18-36-38 0,1 9 38 0,-19 27-2 0,0 0 2 16,21-15-1-16,0 10 1 0,-21 5-35 0,0 0 35 16,37 20-34-16,8 20 34 0,-45-40-40 0,0 0 40 15,40 41-39-15,0 12 39 0,-40-53 17 0,0 0-17 16,37 55 17-16,-3 7-17 0,-34-62 5 0,0 0-5 0,32 71 5 16,-6-3-5-16,-26-68 16 0,0 0-16 0,27 75 17 15,-9 6-17-15,-18-81-1 0,0 0 1 0,14 66-1 16,-6-17 1-16,-8-49 9 0,0 0-9 0,10 42 9 15,-2-13-9-15,-8-29 24 0,0 0-24 0,5 23 25 16,3-10-25-16,-8-13-28 0,0 0 28 0,6 14-28 16,-4-9 28-16,-2-5-432 0,0 0 432 0,11-13-432 15,-3-11 432-15,10-12-909 0</inkml:trace>
          <inkml:trace contextRef="#ctx0" brushRef="#br0" timeOffset="2266.0297">1197 37 763 0,'0'0'0'0,"0"0"39"15,0 0-39-15,0 0 40 0,0 0-40 0,0 0 159 0,0 0-159 16,0 0 159-16,59 18-159 0,-59-18 308 0,0 0-308 16,50 3 308-16,16-3-308 0,-66 0 149 0,0 0-149 15,72 0 150-15,7-3-150 0,-79 3 74 0,0 0-74 16,90-11 74-16,0-2-74 0,-90 13 54 0,0 0-54 0,96-13 55 16,4 3-55-16,-100 10 34 0,0 0-34 0,93-13 35 15,-14-5-35-15,-79 18 0 0,0 0 0 0,67-11 1 16,-12 3-1-16,-55 8-50 0,0 0 50 0,40-5-49 15,-14-3 49-15,-26 8-398 0,0 0 398 0,0 0-397 16,0 0 397-16,0 0-972 0</inkml:trace>
          <inkml:trace contextRef="#ctx0" brushRef="#br0" timeOffset="2597.1589">1738 2 147 0,'0'0'0'16,"0"0"96"-16,0 0-96 0,0 0 97 0,-14 11-97 16,14-11 265-16,0 0-265 0,0 0 265 0,-10 5-265 0,10-5 246 15,0 0-246-15,0 0 246 0,-3 21-246 0,3-21 163 16,0 0-163-16,0 23 163 0,3 6-163 0,-3-29 100 16,0 0-100-16,3 41 100 0,4 4-100 0,-7-45 83 15,0 0-83-15,6 52 84 0,-4 8-84 0,-2-60 39 16,0 0-39-16,11 62 40 0,-6 8-40 0,-5-70 0 15,0 0 0-15,8 81 0 0,0 7 0 0,-8-88 45 16,0 0-45-16,5 78 45 0,-2-13-45 0,-3-65 5 16,0 0-5-16,3 55 6 0,-1-11-6 0,-2-44 6 0,0 0-6 15,6 34 6-15,-6-8-6 0,0-26 56 0,0 0-56 16,0 24 57-16,0-14-57 0,0-10-57 0,0 0 57 0,0 13-57 16,0-13 57-16,0 0-344 0,0 0 344 0,0 0-344 15,-14-23 344-15,1-1-1023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55.4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4C9D0A3-4B00-45D9-8F2A-295BBA8FF7C7}" emma:medium="tactile" emma:mode="ink">
          <msink:context xmlns:msink="http://schemas.microsoft.com/ink/2010/main" type="writingRegion" rotatedBoundingBox="20752,16786 25141,10899 26954,12250 22565,18138"/>
        </emma:interpretation>
      </emma:emma>
    </inkml:annotationXML>
    <inkml:traceGroup>
      <inkml:annotationXML>
        <emma:emma xmlns:emma="http://www.w3.org/2003/04/emma" version="1.0">
          <emma:interpretation id="{AB30DC4C-0C6A-49E1-B76B-529269180140}" emma:medium="tactile" emma:mode="ink">
            <msink:context xmlns:msink="http://schemas.microsoft.com/ink/2010/main" type="paragraph" rotatedBoundingBox="20752,16786 25141,10899 26954,12250 22565,18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F1257C-ED6E-4034-843C-6CE1C7A6C90A}" emma:medium="tactile" emma:mode="ink">
              <msink:context xmlns:msink="http://schemas.microsoft.com/ink/2010/main" type="line" rotatedBoundingBox="20752,16786 25141,10899 26954,12250 22565,18138"/>
            </emma:interpretation>
          </emma:emma>
        </inkml:annotationXML>
        <inkml:traceGroup>
          <inkml:annotationXML>
            <emma:emma xmlns:emma="http://www.w3.org/2003/04/emma" version="1.0">
              <emma:interpretation id="{A6F14255-5BE9-4F15-8DFA-745694D451BD}" emma:medium="tactile" emma:mode="ink">
                <msink:context xmlns:msink="http://schemas.microsoft.com/ink/2010/main" type="inkWord" rotatedBoundingBox="20752,16786 21750,15448 23563,16799 22565,18138"/>
              </emma:interpretation>
            </emma:emma>
          </inkml:annotationXML>
          <inkml:trace contextRef="#ctx0" brushRef="#br0">567 4360 1804 0,'0'0'0'0,"0"0"207"0,0 0-207 0,0 0 208 16,-3 39-208-16,3-39 156 0,0 0-156 0,0 29 156 15,3 2-156-15,-3-31 93 0,0 0-93 0,2 41 93 16,-2 6-93-16,0-47 22 0,0 0-22 0,6 52 23 0,-1 8-23 16,-5-60-7-16,0 0 7 0,8 60-6 0,-3 5 6 15,-5-65 1-15,0 0-1 0,8 68 2 0,0-1-2 0,-8-67-15 16,0 0 15-16,8 63-15 0,3-4 15 0,-11-59-97 16,0 0 97-16,10 42-96 0,1-11 96 0,-11-31-396 15,0 0 396-15,11 19-396 0,-4-14 396 0,12 18-1144 16</inkml:trace>
          <inkml:trace contextRef="#ctx0" brushRef="#br0" timeOffset="494.8996">503 4115 1647 0,'0'0'0'0,"0"0"274"0,0 0-274 0,0 0 275 16,43-2-275-16,-43 2 168 0,0 0-168 0,37 0 169 15,10 0-169-15,-47 0 89 0,0 0-89 0,59 5 90 16,12 3-90-16,-71-8 54 0,0 0-54 0,77 13 54 15,13 5-54-15,-90-18-8 0,0 0 8 0,79 31-7 0,9 8 7 16,-88-39 13-16,0 0-13 0,82 55 13 0,-5 13-13 16,-77-68 26-16,0 0-26 0,84 83 26 15,7 13-26-15,-91-96-20 0,0 0 20 0,60 88-19 0,-20 1 19 16,-40-89-2-16,0 0 2 0,24 70-2 0,-16-10 2 16,-8-60 5-16,0 0-5 0,-13 62 5 0,-11-4-5 0,24-58 43 15,0 0-43-15,-35 52 44 0,-18-3-44 0,53-49 66 16,0 0-66-16,-63 42 67 0,-17-14-67 0,80-28 68 15,0 0-68-15,-105 26 69 0,-28-5-69 0,133-21 38 16,0 0-38-16,-108 13 38 0,4-5-38 0,104-8-36 16,0 0 36-16,-82 0-35 0,21-5 35 0,61 5 26 15,0 0-26-15,-58-3 26 0,8 1-26 0,50 2-69 0,0 0 69 16,-53 0-68-16,5 0 68 0,48 0-183 0,0 0 183 16,-32-8-182-16,19-5 182 0,13 13-890 0,0 0 890 15,3-24-889-15,13-7 889 0,2-23-455 0</inkml:trace>
          <inkml:trace contextRef="#ctx0" brushRef="#br0" timeOffset="975.882">583 4126 561 0,'0'0'0'0,"0"0"225"16,0 0-225-16,0 0 225 0,0 0-225 0,0 0 189 16,0 0-189-16,0 0 190 0,0 0-190 0,0 0 196 15,0 0-196-15,0 0 196 0,0 0-196 0,0 0 90 16,0 0-90-16,0 0 91 0,5 57-91 0,-5-57 34 0,0 0-34 16,8 52 34-16,0 18-34 0,-8-70-6 0,0 0 6 15,8 71-6-15,2 1 6 0,-10-72-4 0,0 0 4 0,11 73-4 16,-3 5 4-16,-8-78 3 0,0 0-3 0,8 86 4 15,-3 3-4-15,-5-89 7 0,0 0-7 0,6 83 8 16,-4-5-8-16,-2-78 5 0,0 0-5 0,0 67 5 16,0-14-5-16,0-53 3 0,0 0-3 0,3 39 3 15,5-13-3-15,-8-26-295 0,0 0 295 0,2 10-295 16,-4-20 295-16,2 10-961 0</inkml:trace>
          <inkml:trace contextRef="#ctx0" brushRef="#br0" timeOffset="1350.9114">408 4217 897 0,'0'0'0'0,"0"0"-86"16,0 0 86-16,29-8-86 0,27-2 86 0,-56 10 379 15,0 0-379-15,55-8 380 0,9-3-380 0,-64 11 221 16,0 0-221-16,74 0 222 0,3 3-222 0,-77-3 108 16,0 0-108-16,82 10 108 0,5 9-108 0,-87-19 12 15,0 0-12-15,80 31 13 0,-1 8-13 0,-79-39 0 16,0 0 0-16,85 65 0 0,2 16 0 0,-87-81 0 0,0 0 0 16,59 62 0-16,-22-5 0 0,-37-57-8 0,0 0 8 15,24 57-7-15,-17 1 7 0,-7-58 4 0,0 0-4 16,-13 54 4-16,-16-4-4 0,29-50 67 0,0 0-67 15,-42 49 67-15,-17-2-67 0,59-47 31 0,0 0-31 0,-63 44 31 16,-9-5-31-16,72-39 58 0,0 0-58 0,-74 39 59 16,-8 0-59-16,82-39 8 0,0 0-8 0,-71 34 8 15,7-5-8-15,64-29 22 0,0 0-22 0,-56 21 22 16,11-8-22-16,45-13-152 0,0 0 152 0,-34 7-152 16,8-7 152-16,-41 8-1575 0</inkml:trace>
          <inkml:trace contextRef="#ctx0" brushRef="#br0" timeOffset="-345.4971">-691 4147 1547 0,'0'0'50'0,"0"0"-50"0,0 0 51 0,0 0-51 16,0 0 76-16,0 0-76 0,0 26 77 0,3 15-77 16,-3-41 36-16,0 0-36 0,5 60 36 0,5 16-36 0,-10-76 19 15,0 0-19-15,11 75 20 0,2 6-20 0,-13-81 17 16,0 0-17-16,14 83 17 0,-4 5-17 0,-10-88 81 16,0 0-81-16,13 86 81 0,-2 3-81 0,-11-89 1 15,0 0-1-15,16 75 2 0,2-5-2 0,-18-70 2 16,0 0-2-16,16 52 2 0,3-15-2 0,-19-37-210 15,0 0 210-15,18 18-210 0,1-21 210 0,15 19-1159 16</inkml:trace>
        </inkml:traceGroup>
        <inkml:traceGroup>
          <inkml:annotationXML>
            <emma:emma xmlns:emma="http://www.w3.org/2003/04/emma" version="1.0">
              <emma:interpretation id="{02DFC435-10C8-4DFE-ACA7-FD55397F53EE}" emma:medium="tactile" emma:mode="ink">
                <msink:context xmlns:msink="http://schemas.microsoft.com/ink/2010/main" type="inkWord" rotatedBoundingBox="25458,12069 25905,11469 26465,11886 26018,12486"/>
              </emma:interpretation>
            </emma:emma>
          </inkml:annotationXML>
          <inkml:trace contextRef="#ctx0" brushRef="#br0" timeOffset="18084.8668">3806 99 1345 0,'0'0'0'16,"0"0"-49"-16,0 0 49 0,0 0-49 0,63-18 49 15,-63 18 196-15,0 0-196 0,40-11 196 0,8-2-196 0,-48 13 162 16,0 0-162-16,45-5 162 0,2-5-162 0,-47 10 48 15,0 0-48-15,51-6 49 0,2 4-49 0,-53 2 11 16,0 0-11-16,45 0 11 0,-8 0-11 0,-37 0-40 16,0 0 40-16,34 2-40 0,-2 4 40 0,-32-6-634 15,0 0 634-15,32 5-634 0,-6 0 634 0,30 5-332 16</inkml:trace>
          <inkml:trace contextRef="#ctx0" brushRef="#br0" timeOffset="17791.468">3883-393 1759 0,'0'0'-268'16,"0"0"268"-16,0 0-268 0,0 0 268 0,0 0 52 15,0 0-52-15,0 0 53 0,0 0-53 0,0 0 276 16,0 0-276-16,0 0 276 0,29 11-276 0,-29-11 64 16,0 0-64-16,23 7 65 0,4 1-65 0,-27-8 31 15,0 0-31-15,34 8 31 0,3 0-31 0,-37-8 88 0,0 0-88 16,40 8 89-16,3 2-89 0,-43-10 2 0,0 0-2 16,47 10 3-16,-2 1-3 0,-45-11 5 0,0 0-5 15,48 8 6-15,2-1-6 0,-50-7 4 0,0 0-4 0,43 6 5 16,-4-6-5-16,-39 0 0 0,0 0 0 0,32 0 0 15,-11 0 0-15,-21 0-285 0,0 0 285 16,16-8-285-16,-8-3 285 0,16-4-1146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8:17.5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6D85655-C731-403E-9A72-04D01959705D}" emma:medium="tactile" emma:mode="ink">
          <msink:context xmlns:msink="http://schemas.microsoft.com/ink/2010/main" type="writingRegion" rotatedBoundingBox="23332,12608 32051,12639 32043,14938 23324,14907"/>
        </emma:interpretation>
      </emma:emma>
    </inkml:annotationXML>
    <inkml:traceGroup>
      <inkml:annotationXML>
        <emma:emma xmlns:emma="http://www.w3.org/2003/04/emma" version="1.0">
          <emma:interpretation id="{1AFDC1F6-647C-4EDC-A01F-763A47B46DC0}" emma:medium="tactile" emma:mode="ink">
            <msink:context xmlns:msink="http://schemas.microsoft.com/ink/2010/main" type="paragraph" rotatedBoundingBox="23332,12608 32051,12639 32043,14938 23324,14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9A9982-38D2-430C-9AA1-25A421F8D102}" emma:medium="tactile" emma:mode="ink">
              <msink:context xmlns:msink="http://schemas.microsoft.com/ink/2010/main" type="line" rotatedBoundingBox="23332,12608 32051,12639 32043,14938 23324,14907"/>
            </emma:interpretation>
          </emma:emma>
        </inkml:annotationXML>
        <inkml:traceGroup>
          <inkml:annotationXML>
            <emma:emma xmlns:emma="http://www.w3.org/2003/04/emma" version="1.0">
              <emma:interpretation id="{F5CDE169-E3FD-4986-B6E9-C710838133CA}" emma:medium="tactile" emma:mode="ink">
                <msink:context xmlns:msink="http://schemas.microsoft.com/ink/2010/main" type="inkWord" rotatedBoundingBox="23332,12608 32051,12639 32043,14938 23324,14907"/>
              </emma:interpretation>
            </emma:emma>
          </inkml:annotationXML>
          <inkml:trace contextRef="#ctx0" brushRef="#br0">1544 1366 1491 0,'0'0'0'0,"0"0"106"15,0 0-106-15,0 0 106 0,0 0-106 0,0 0 125 0,0 0-125 16,0 0 125-16,-5 26-125 0,5-26 96 0,0 0-96 16,-3 36 96-16,3 16-96 0,0-52 33 0,0 0-33 15,-5 76 34-15,-3 9-34 0,8-85 2 0,0 0-2 0,-8 94 2 16,-3 5-2-16,11-99 0 0,0 0 0 16,-8 94 0-16,3-1 0 0,5-93 38 0,0 0-38 0,-3 86 38 15,6-5-38-15,-3-81 4 0,0 0-4 0,8 67 4 16,3-7-4-16,-11-60 58 0,0 0-58 0,8 44 59 15,0-15-59-15,-8-29 75 0,0 0-75 0,5 16 75 16,-3-16-75-16,-2 0 48 0,0 0-48 0,8-26 48 16,11-21-48-16,-19 47-1 0,0 0 1 0,13-52 0 15,-2-13 0-15,-11 65 15 0,0 0-15 0,16-70 15 16,2-6-15-16,-18 76-10 0,0 0 10 0,21-88-9 16,-2-11 9-16,-19 99 0 0,0 0 0 0,16-123 0 15,5-14 0-15,-21 137 0 0,0 0 0 0,16-94 0 16,2 26 0-16,-18 68-2 0,0 0 2 0,8-54-1 0,0 15 1 15,-8 39-34-15,0 0 34 0,6-32-34 0,-1 12 34 16,-5 20-35-16,0 0 35 0,0-11-35 0,0 22 35 16,0-11-23-16,0 0 23 0,0 18-22 0,0 13 22 0,0-31-42 15,0 0 42-15,3 37-42 0,-3 12 42 0,0-49-4 16,0 0 4-16,10 57-3 0,3 11 3 0,-13-68-10 16,0 0 10-16,16 60-10 0,3-3 10 0,-19-57 4 15,0 0-4-15,24 47 4 0,2-11-4 0,-26-36 61 16,0 0-61-16,24 26 62 0,0-13-62 0,-24-13 6 15,0 0-6-15,24-2 6 0,-6-19-6 0,-18 21 33 16,0 0-33-16,21-32 34 0,3-9-34 0,-24 41-8 16,0 0 8-16,24-47-7 0,3-10 7 0,-27 57-1 0,0 0 1 15,26-55 0-15,-2-2 0 0,-24 57-50 0,0 0 50 16,32-47-49-16,2 6 49 0,-34 41-39 0,0 0 39 16,32-29-38-16,0 8 38 0,-32 21-2 0,0 0 2 0,31-8-1 15,-1 16 1-15,-30-8-24 0,0 0 24 0,29 18-23 16,-3 11 23-16,-26-29-37 0,0 0 37 0,21 44-37 15,-7 16 37-15,-14-60 0 0,0 0 0 0,10 68 1 16,-7 12-1-16,-3-80-4 0,0 0 4 0,2 76-4 16,-4-3 4-16,2-73 5 0,0 0-5 0,0 70 5 15,0-8-5-15,0-62-1 0,0 0 1 0,0 52-1 16,0-10 1-16,0-42-252 0,0 0 252 0,2 28-252 16,-2-9 252-16,3 30-1203 0</inkml:trace>
          <inkml:trace contextRef="#ctx0" brushRef="#br0" timeOffset="300.0949">2950 1540 1334 0,'0'0'0'0,"0"0"24"16,0 0-24-16,0 0 25 0,45-10-25 0,-45 10 193 0,0 0-193 16,32-6 194-16,3-1-194 0,-35 7 201 0,0 0-201 15,45-6 202-15,5 4-202 0,-50 2 97 0,0 0-97 16,53-3 97-16,13 3-97 0,-66 0 19 0,0 0-19 16,61 0 20-16,3 0-20 0,-64 0 2 0,0 0-2 0,60 0 3 15,-1 3-3-15,-59-3-62 0,0 0 62 0,47 2-61 16,-7 1 61-16,-40-3-325 0,0 0 325 0,27 3-325 15,-12-3 325-15,28 2-1088 0</inkml:trace>
          <inkml:trace contextRef="#ctx0" brushRef="#br0" timeOffset="569.9834">3310 1579 1345 0,'0'0'0'0,"0"0"152"0,0 0-152 0,3 16 153 0,2 12-153 16,-5-28 110-16,0 0-110 0,3 42 111 0,-3 10-111 16,0-52 174-16,0 0-174 0,0 57 175 0,0 6-175 0,0-63 63 15,0 0-63-15,0 67 64 0,-3 6-64 0,3-73 65 16,0 0-65-16,-5 83 66 0,-3 3-66 0,8-86 1 16,0 0-1-16,-8 86 1 0,0 2-1 0,8-88 2 15,0 0-2-15,-2 76 2 0,-1-9-2 0,3-67 51 16,0 0-51-16,0 55 52 0,3-21-52 0,-3-34-115 15,0 0 115-15,5 26-114 0,0-13 114 0,-5-13-597 16,0 0 597-16,13 0-597 0,6-16 597 0,13 1-664 16</inkml:trace>
          <inkml:trace contextRef="#ctx0" brushRef="#br0" timeOffset="887.6038">3988 1691 1155 0,'0'0'0'0,"0"0"42"0,0 0-42 0,0 0 42 15,27-21-42-15,-27 21 196 0,0 0-196 0,18-10 196 16,1 4-196-16,-19 6 180 0,0 0-180 0,32 3 180 15,5 10-180-15,-37-13 79 0,0 0-79 0,48 13 80 0,10 5-80 16,-58-18-31-16,0 0 31 0,53 21-31 0,0 5 31 16,-53-26-40-16,0 0 40 0,45 21-40 0,-6-5 40 15,-39-16-637-15,0 0 637 0,32 18-636 16,-5-3 636 0,-27-15 931-16,0 0-931 0,58 34-1264 0,-116-68 1264 0</inkml:trace>
          <inkml:trace contextRef="#ctx0" brushRef="#br0" timeOffset="1062.7136">3994 2024 1939 0,'0'0'176'0,"0"0"-176"16,0 0 177-16,42 8-177 0,-42-8 133 0,0 0-133 15,50 7 134-15,17 9-134 0,-67-16 20 0,0 0-20 0,63 8 20 16,6 2-20-16,-69-10-306 0,0 0 306 0,64 3-306 15,4-3 306-15,68 5-1354 0</inkml:trace>
          <inkml:trace contextRef="#ctx0" brushRef="#br0" timeOffset="1995.299">5562 1509 1905 0,'0'0'106'0,"0"0"-106"0,0 0 106 16,26-13-106-16,-26 13 105 0,0 0-105 0,16-11 106 15,0-2-106-15,-16 13 62 0,0 0-62 0,16-20 63 16,2-9-63-16,-18 29 4 0,0 0-4 0,13-23 5 15,-5-4-5-15,-8 27 17 0,0 0-17 0,3-20 17 16,-6 1-17-16,3 19 57 0,0 0-57 0,-26-28 57 16,-16-3-57-16,42 31-44 0,0 0 44 0,-35-26-43 0,1 0 43 15,34 26-1-15,0 0 1 0,-43-16-1 0,-4-2 1 16,47 18 5-16,0 0-5 0,-53 0 6 0,-11 2-6 16,64-2-42-16,0 0 42 0,-58 16-41 0,-3 2 41 15,61-18 37-15,0 0-37 0,-50 31 38 0,2 8-38 0,48-39-36 16,0 0 36-16,-42 45-35 0,2 7 35 0,40-52-16 15,0 0 16-15,-24 60-15 0,13 5 15 0,11-65 0 16,0 0 0-16,8 67 1 0,16 3-1 0,-24-70 35 16,0 0-35-16,24 52 36 0,5-5-36 0,-29-47 19 15,0 0-19-15,40 32 20 0,5-12-20 0,-45-20 49 16,0 0-49-16,50 8 49 0,1-16-49 0,-51 8 40 0,0 0-40 16,47-20 40-16,-4-22-40 0,-43 42 34 0,0 0-34 15,39-42 34-15,-4-7-34 0,-35 49 15 0,0 0-15 16,32-52 16-16,-3-3-16 0,-29 55 0 0,0 0 0 0,24-49 0 15,-9-6 0-15,-15 55 0 0,0 0 0 0,19-41 0 16,-3-4 0-16,-16 45-7 0,0 0 7 0,10-31-7 16,-7 10 7-16,-3 21-26 0,0 0 26 0,3-18-25 15,-1 8 25-15,-2 10 6 0,0 0-6 0,0 0 6 16,-5 13-6-16,5-13-35 0,0 0 35 0,-5 20-35 16,-1 9 35-16,6-29 0 0,0 0 0 0,-5 36 0 15,0 9 0-15,5-45 3 0,0 0-3 0,0 60 4 16,0 5-4-16,0-65 12 0,0 0-12 0,13 67 13 15,8 3-13-15,-21-70 74 0,0 0-74 0,35 63 74 16,7-3-74-16,-42-60 44 0,0 0-44 0,48 49 44 16,10-10-44-16,-58-39 14 0,0 0-14 0,64 31 15 0,4-12-15 15,-68-19-96-15,0 0 96 0,72 5-95 0,2-5 95 16,-74 0-660-16,0 0 660 0,80-11-659 0,4-7 659 16,78-10-881-16</inkml:trace>
          <inkml:trace contextRef="#ctx0" brushRef="#br0" timeOffset="5929.4337">6594 520 1289 0,'0'0'0'0,"0"0"185"0,0 0-185 0,0 0 186 16,0 0-186-16,0 0 177 0,0 0-177 0,0 0 177 15,0 0-177-15,0 0 180 0,0 0-180 0,0 0 180 16,0 55-180-16,0-55 128 0,0 0-128 0,0 54 129 0,0 9-129 15,0-63 74-15,0 0-74 0,-5 81 75 0,0 20-75 16,5-101 50-16,0 0-50 0,-11 104 51 0,3-2-51 16,8-102 22-16,0 0-22 0,-5 130 23 0,-3 15-23 15,8-145 10-15,0 0-10 0,0 141 11 0,0-3-11 0,0-138 10 16,0 0-10-16,0 106 10 0,3-15-10 0,-3-91 23 16,0 0-23-16,2 65 24 0,1-26-24 0,-3-39 0 15,0 0 0-15,0 34 1 0,0-13-1 0,0-21-46 16,0 0 46-16,-3 16-46 0,-2-11 46 0,5-5-268 15,0 0 268-15,0 0-268 0,11-16 268 0,-3 1-1664 16</inkml:trace>
          <inkml:trace contextRef="#ctx0" brushRef="#br0" timeOffset="6275.2189">7235 806 1793 0,'0'0'0'0,"0"0"150"0,0 0-150 0,0 0 150 15,0 0-150-15,0 0 93 0,0 0-93 0,0 0 93 16,0 0-93-16,0 0 79 0,0 0-79 0,0 0 80 15,3 50-80-15,-3-50 0 0,0 0 0 0,-3 52 0 0,1 21 0 16,2-73 12-16,0 0-12 0,-6 75 12 0,1 3-12 16,5-78 35-16,0 0-35 0,-5 83 36 0,-3 3-36 15,8-86 0-15,0 0 0 0,-6 89 0 0,-7 2 0 16,13-91 0-16,0 0 0 0,-10 86 0 0,-4-3 0 16,14-83-17-16,0 0 17 0,-10 65-17 0,2-13 17 0,8-52-237 15,0 0 237-15,-5 36-236 0,2-15 236 0,-5 34-1401 16</inkml:trace>
          <inkml:trace contextRef="#ctx0" brushRef="#br0" timeOffset="6694.9941">6888 786 1423 0,'0'0'0'0,"0"0"-35"0,0 0 35 0,0 0-35 16,53-32 35-16,-53 32 181 0,0 0-181 0,32-15 181 15,5 2-181-15,-37 13 216 0,0 0-216 0,45-11 217 16,8 6-217-16,-53 5 136 0,0 0-136 0,61 0 136 16,8 8-136-16,-69-8 70 0,0 0-70 0,74 16 70 15,13 10-70-15,-87-26 17 0,0 0-17 0,88 46 17 16,2 14-17-16,-90-60 0 0,0 0 0 0,87 94 1 15,3 23-1-15,-90-117 34 0,0 0-34 0,64 117 35 0,-22 5-35 16,-42-122 8-16,0 0-8 0,14 130 9 0,-30 8-9 16,16-138 20-16,0 0-20 0,-43 117 20 0,-28-13-20 15,71-104 9-15,0 0-9 0,-88 91 10 0,-15-15-10 0,103-76 51 16,0 0-51-16,-114 65 51 0,-8-13-51 0,122-52 7 16,0 0-7-16,-114 44 8 0,1-7-8 0,113-37 7 15,0 0-7-15,-106 20 7 0,5-4-7 0,101-16 1 16,0 0-1-16,-64 8 2 0,25-8-2 0,39 0-58 15,0 0 58-15,-35 0-57 0,14-3 57 0,21 3-177 16,0 0 177-16,-18-8-176 0,4-2 176 0,-17-6-1701 16</inkml:trace>
          <inkml:trace contextRef="#ctx0" brushRef="#br0" timeOffset="7131.1421">8779 679 1995 0,'0'0'0'0,"0"0"160"0,0 0-160 0,3 29 160 0,0 17-160 16,-3-46 110-16,0 0-110 0,0 63 111 0,-6 20-111 16,6-83 42-16,0 0-42 0,-13 83 42 0,-3 11-42 0,16-94 10 15,0 0-10-15,-13 101 11 0,-8 9-11 0,21-110 8 16,0 0-8-16,-29 143 8 0,-9 23-8 0,38-166 26 15,0 0-26-15,-29 133 26 0,3-16-26 0,26-117 7 16,0 0-7-16,-24 94 7 0,5-27-7 0,19-67 51 16,0 0-51-16,-13 47 51 0,3-21-51 0,10-26-10 15,0 0 10-15,-3 21-9 0,3-13 9 0,0-8-165 0,0 0 165 16,0 0-165-16,0 0 165 0,0 0-791 0,0 0 791 16,8-19-790-16,8-12 790 0,8-18-414 0</inkml:trace>
          <inkml:trace contextRef="#ctx0" brushRef="#br0" timeOffset="7670.8016">8210 1506 1423 0,'0'0'0'0,"0"0"105"0,0 0-105 0,69 5 105 16,42 3-105 0,-111-8 104-16,0 0-104 0,98 11 105 0,3 4-105 0,-101-15 51 15,0 0-51-15,76 11 52 0,-17-1-52 0,-59-10 16 16,0 0-16-16,53 10 17 0,-14-2-17 0,-39-8 11 15,0 0-11-15,35 8 11 0,-11-5-11 0,-24-3 41 16,0 0-41-16,15 2 41 0,-7-4-41 0,-8 2 0 16,0 0 0-16,0 0 0 0,-21-3 0 0,21 3 4 15,0 0-4-15,-42-8 4 0,-22-2-4 0,64 10 54 0,0 0-54 16,-55-8 55-16,-6 0-55 0,61 8 44 16,0 0-44-16,-74-2 44 0,-8-6-44 0,82 8 36 0,0 0-36 15,-69-3 36-15,5 3-36 0,64 0-32 0,0 0 32 16,-50 3-32-16,13-1 32 0,37-2-3 0,0 0 3 0,-24 6-3 15,16-1 3-15,8-5 0 0,0 0 0 0,13 8 1 16,19-1-1-16,-32-7 37 0,0 0-37 0,48 8 37 16,13 0-37-16,-61-8 43 0,0 0-43 0,71 3 43 15,8-1-43-15,-79-2 41 0,0 0-41 0,83 3 41 16,4-1-41-16,-87-2-21 0,0 0 21 0,79 3-21 16,-2 0 21-16,-77-3 13 0,0 0-13 0,69 0 14 15,-8 0-14-15,-61 0-5 0,0 0 5 0,42-3-5 16,-13-5 5-16,-29 8-314 0,0 0 314 0,19-5-313 15,-11-8 313-15,18-5-1272 0</inkml:trace>
          <inkml:trace contextRef="#ctx0" brushRef="#br0" timeOffset="8301.5103">9537 692 1412 0,'0'0'2'15,"0"0"-2"-15,0 0 2 0,0 0-2 0,0 0 84 16,0 0-84-16,0 0 84 0,0 0-84 0,0 0 159 16,0 0-159-16,0 0 160 0,-6 57-160 0,6-57 98 0,0 0-98 15,-5 57 98-15,0 21-98 0,5-78 58 0,0 0-58 16,-11 81 59-16,3 5-59 0,8-86 36 0,0 0-36 15,-10 88 37-15,-4 6-37 0,14-94 9 0,0 0-9 0,-13 91 9 16,-3 0-9-16,16-91 4 0,0 0-4 0,-13 86 5 16,-3-3-5-16,16-83 48 0,0 0-48 0,-13 68 49 15,-6-11-49-15,19-57 53 0,0 0-53 0,-13 42 54 16,3-14-54-16,10-28 43 0,0 0-43 0,-11 16 44 16,3-11-44-16,8-5 32 0,0 0-32 0,-3-10 32 15,6-14-32-15,-3 24 38 0,0 0-38 0,5-36 39 16,6-6-39-16,-11 42 72 0,0 0-72 0,18-44 72 15,6-3-72-15,-24 47 0 0,0 0 0 0,29-41 0 16,8-1 0-16,-37 42-2 0,0 0 2 0,43-34-2 16,7 3 2-16,-50 31-2 0,0 0 2 0,56-23-1 15,7 7 1-15,-63 16-7 0,0 0 7 0,64-10-7 0,5 2 7 16,-69 8-4-16,0 0 4 0,66 0-3 0,5 2 3 16,-71-2-11-16,0 0 11 0,61 11-11 0,-8 2 11 15,-53-13-39-15,0 0 39 0,48 23-39 0,-6 8 39 0,-42-31 13 16,0 0-13-16,29 39 13 0,-7 11-13 0,-22-50-20 15,0 0 20-15,2 54-19 0,-12 4 19 0,10-58 9 16,0 0-9-16,-29 57 10 0,-19-10-10 0,48-47 39 16,0 0-39-16,-66 41 39 0,-19-2-39 0,85-39 18 15,0 0-18-15,-85 32 19 0,-5-9-19 0,90-23 3 16,0 0-3-16,-108 21 3 0,-12-3-3 0,120-18 0 16,0 0 0-16,-82 10 1 0,19-4-1 0,63-6-28 0,0 0 28 15,-56 5-28-15,14-5 28 0,42 0-128 0,0 0 128 16,-35-3-128-16,9-2 128 0,26 5-675 0,0 0 675 0,-19-10-674 15,11-3 674-15,-18-11-695 0</inkml:trace>
          <inkml:trace contextRef="#ctx0" brushRef="#br0" timeOffset="9158.068">9563 528 1076 0,'0'0'0'0,"0"0"-358"16,0 0 358-16,0 0-358 0,0 0 358 0,0 0-25 15,0 0 25-15,0 0-24 0,0 0 24 0,0 0-35 16,0 0 35-16,0 0-34 0,0 0 34 0,0 0 213 16,0 0-213-16,0 0 213 0,0 0-213 0,0 0 176 0,0 0-176 15,0 0 176-15,-10 47-176 0,10-47 129 0,0 0-129 16,-6 36 129-16,4 6-129 0,2-42 133 0,0 0-133 15,-3 49 134-15,0 6-134 0,3-55 75 0,0 0-75 0,-2 68 76 16,-4 10-76-16,6-78 12 0,0 0-12 0,-10 78 12 16,-3 2-12-16,13-80 1 0,0 0-1 0,-19 84 2 15,-2 1-2-15,21-85 44 0,0 0-44 0,-24 86 45 16,-3-2-45-16,27-84 1 0,0 0-1 0,-34 106 1 16,-6 14-1-16,40-120 32 0,0 0-32 0,-31 83 33 15,12-23-33-15,19-60 10 0,0 0-10 0,-19 52 11 16,6-10-11-16,13-42 12 0,0 0-12 0,-10 33 12 15,-1-7-12-15,11-26 45 0,0 0-45 0,-8 13 46 16,0-5-46-16,8-8 48 0,0 0-48 0,0 0 48 16,0 0-48-16,0 0 18 0,0 0-18 0,0 0 19 15,0-21-19-15,0 21 44 0,0 0-44 0,3-28 45 0,-1-3-45 16,-2 31 61-16,0 0-61 0,8-58 61 16,3-12-61-1,-11 70 49-15,0 0-49 0,21-62 49 0,14 2-49 0,-35 60 55 16,0 0-55-16,31-52 56 0,12 8-56 0,-43 44 24 15,0 0-24-15,50-39 25 0,6 7-25 0,-56 32 47 16,0 0-47-16,61-26 48 0,7 6-48 0,-68 20-39 16,0 0 39-16,72-14-38 0,2 9 38 0,-74 5 0 15,0 0 0-15,69-5 0 0,-3 10 0 0,-66-5-7 16,0 0 7-16,61 13-6 0,-8 11 6 0,-53-24-11 16,0 0 11-16,42 34-11 0,-7 10 11 0,-35-44-1 15,0 0 1-15,24 60 0 0,-11 5 0 0,-13-65-3 0,0 0 3 16,3 62-3-16,-14 3 3 0,11-65-42 0,0 0 42 15,-21 63-41-15,-14-6 41 0,35-57 2 0,0 0-2 16,-42 54 3-16,-11-7-3 0,53-47 15 0,0 0-15 0,-53 37 15 16,0-6-15-16,53-31 38 0,0 0-38 0,-58 21 39 15,-3-3-39-15,61-18 65 0,0 0-65 0,-56 15 66 16,6-2-66-16,50-13-4 0,0 0 4 0,-45 11-3 16,8-6 3-16,37-5-7 0,0 0 7 0,-37 5-6 15,5-5 6-15,32 0-201 0,0 0 201 0,-26 0-200 16,4 0 200-16,-25-2-1639 0</inkml:trace>
          <inkml:trace contextRef="#ctx0" brushRef="#br0" timeOffset="10343.5361">5045 2539 852 0,'0'0'0'0,"0"0"-270"0,0 0 270 0,0 0-270 15,50 3 270-15,-50-3 254 0,0 0-254 0,35 5 254 0,2 0-254 16,-37-5 181-16,0 0-181 0,40 5 182 0,-3 3-182 15,-37-8 16-15,0 0-16 0,42 8 17 0,3-3-17 16,-45-5 81-16,0 0-81 0,37 8 82 0,0-3-82 0,-37-5 7 16,0 0-7-16,27 5 8 0,-3-2-8 0,-24-3 79 15,0 0-79-15,16 0 79 0,-11 0-79 0,-5 0 4 16,0 0-4-16,0 0 4 0,-13-3-4 0,13 3 3 16,0 0-3-16,-35-8 4 0,-18 1-4 0,53 7 32 15,0 0-32-15,-66-6 33 0,-11 1-33 0,77 5 0 16,0 0 0-16,-95 0 0 0,-8 5 0 0,103-5 38 0,0 0-38 15,-101 8 39-15,8 5-39 0,93-13 71 0,0 0-71 16,-79 11 71-16,15 2-71 0,64-13-22 0,0 0 22 16,-50 15-22-16,21 1 22 0,29-16 30 0,0 0-30 0,-6 15 30 15,17-2-30-15,-11-13 107 0,0 0-107 16,34 13 107-16,22-7-107 0,-56-6 73 0,0 0-73 16,69 5 74-16,8-3-74 0,-77-2 3 0,0 0-3 0,82 0 4 15,13 0-4-15,-95 0 40 0,0 0-40 0,88 0 41 16,-1 0-41-16,-87 0 25 0,0 0-25 0,74 0 26 15,-10-2-26-15,-64 2-41 0,0 0 41 0,47 0-40 16,-15 0 40-16,-32 0-1 0,0 0 1 0,24 0-1 16,-13-3 1-16,-11 3-196 0,0 0 196 0,0 0-195 15,0 0 195-15,0 0-1311 0</inkml:trace>
          <inkml:trace contextRef="#ctx0" brushRef="#br0" timeOffset="11078.6501">8928 2750 1132 0,'0'0'0'0,"0"0"79"0,0 0-79 0,0 0 80 16,0 0-80-16,0 0 129 0,0 0-129 0,0 0 130 16,0 0-130-16,0 0 130 0,0 0-130 0,0 0 130 15,60 2-130-15,-60-2 102 0,0 0-102 0,51 3 103 16,10 2-103-16,-61-5 95 0,0 0-95 0,69 5 95 16,10-2-95-16,-79-3 64 0,0 0-64 0,79 5 64 15,9-2-64-15,-88-3 44 0,0 0-44 0,93 2 44 0,2 1-44 16,-95-3-6-16,0 0 6 0,85 0-6 0,-9-3 6 15,-76 3 0-15,0 0 0 0,56 0 0 0,-19-2 0 16,-37 2-22-16,0 0 22 0,21 0-22 0,-15-3 22 0,-6 3-23 16,0 0 23-16,-32 0-22 0,-34-3 22 15,66 3 1-15,0 0-1 0,-83-2 1 0,-17-1-1 0,100 3 7 16,0 0-7-16,-103 0 8 0,-11 3-8 0,114-3-1 16,0 0 1-16,-119 8-1 0,-14 5 1 0,133-13 1 15,0 0-1-15,-85 5 2 0,30 0-2 0,55-5-4 16,0 0 4-16,-37 8-3 0,21-6 3 0,16-2 0 15,0 0 0-15,13 6 0 0,27-1 0 0,-40-5 68 16,0 0-68-16,55 5 68 0,17-10-68 0,-72 5 32 0,0 0-32 16,79-3 32-16,9 1-32 0,-88 2 12 0,0 0-12 15,87-3 12-15,8-2-12 0,-95 5 60 0,0 0-60 0,88-5 61 16,-3-1-61-16,-85 6-4 0,0 0 4 0,68-5-3 16,-12 3 3-16,-56 2-1 0,0 0 1 0,34-6-1 15,-15 6 1-15,-19 0 5 0,0 0-5 0,0 0 5 16,0 0-5-16,0 0 13 0,0 0-13 0,-16 6 14 15,-8-6-14-15,24 0-8 0,0 0 8 0,-26 2-8 16,-9 3 8-16,35-5-185 0,0 0 185 0,-29 3-184 16,0-3 184-16,-29 3-1634 0</inkml:trace>
          <inkml:trace contextRef="#ctx0" brushRef="#br0" timeOffset="53926.523">6065 1899 147 0,'0'0'0'0,"0"0"1"15,0 0-1-15,8-18 2 0,2-16-2 0,-10 34 3 16,0 0-3-16,8-44 4 0,-3-11-4 0,-5 55 199 16,0 0-199-16,3-52 200 0,-6-3-200 0,3 55-88 15,0 0 88-15,-2-54-88 0,-1-1 88 0,3 55 173 16,0 0-173-16,-2-52 174 0,-4 0-174 0,6 52 7 16,0 0-7-16,-5-44 8 0,0 5-8 0,5 39 64 0,0 0-64 15,-8-39 65-15,0 5-65 0,8 34 59 0,0 0-59 16,-8-34 59-16,-3 3-59 0,11 31 114 0,0 0-114 15,-18-36 115-15,-9-11-115 0,27 47 29 0,0 0-29 0,-21-37 29 16,5 6-29-16,16 31 63 0,0 0-63 0,-34-34 64 16,-11-2-64-16,45 36-1 0,0 0 1 0,-43-26-1 15,-4 2 1-15,47 24 5 0,0 0-5 0,-59-18 6 16,-9 5-6-16,68 13 39 0,0 0-39 0,-59-10 40 16,1 5-40-16,58 5 1 0,0 0-1 0,-61-6 2 15,0 4-2-15,61 2-1 0,0 0 1 0,-61 0-1 16,0 5 1-16,61-5 14 0,0 0-14 0,-61 8 15 15,-5 0-15-15,66-8 22 0,0 0-22 0,-63 15 23 16,-4-4-23-16,67-11 8 0,0 0-8 0,-58 15 9 16,5 1-9-16,53-16 6 0,0 0-6 0,-47 21 6 15,4 5-6-15,43-26 3 0,0 0-3 0,-37 31 3 0,3 5-3 16,34-36-32-16,0 0 32 0,-27 37-32 0,3-1 32 16,24-36-29-16,0 0 29 0,-18 42-29 0,2-3 29 15,16-39-2-15,0 0 2 0,-13 41-1 0,5 1 1 0,8-42 0 16,0 0 0-16,-6 42 0 0,1 5 0 0,5-47 0 15,0 0 0-15,0 44 1 0,3 3-1 0,-3-47 43 16,0 0-43-16,5 52 44 0,6 0-44 0,-11-52 0 16,0 0 0-16,10 57 0 0,6-3 0 0,-16-54 1 15,0 0-1-15,13 50 2 0,6-3-2 0,-19-47-3 16,0 0 3-16,21 41-2 0,0-4 2 0,-21-37 0 16,0 0 0-16,24 28 0 0,-3-4 0 0,-21-24 18 0,0 0-18 15,24 26 18-15,-3-5-18 0,-21-21 15 0,0 0-15 16,19 18 16-16,-1-3-16 0,-18-15-65 0,0 0 65 15,14 19-65-15,-9-4 65 0,14 19-1048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8:31.5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882B0EA-10F8-48EF-9DFD-73CA5886B86C}" emma:medium="tactile" emma:mode="ink">
          <msink:context xmlns:msink="http://schemas.microsoft.com/ink/2010/main" type="inkDrawing" rotatedBoundingBox="5392,1476 9752,14289 6221,15490 1861,2677" shapeName="None"/>
        </emma:interpretation>
      </emma:emma>
    </inkml:annotationXML>
    <inkml:trace contextRef="#ctx0" brushRef="#br0">1266 0 1043 0,'0'0'0'0,"0"0"0"15,0 0 0-15,0 0-1 0,0 0 1 0,0 0 0 16,0 0 0-16,0 0-92 0,0 0 92 0,0 0-91 16,-32 26 91-16,32-26-66 0,0 0 66 0,-26 36-65 0,-11 16 65 15,37-52-56-15,0 0 56 0,-35 57-55 0,-4 14 55 16,39-71 0-16,0 0 0 0,-37 72 0 0,-3 6 0 0,40-78 50 16,0 0-50-16,-45 97 50 0,0 12-50 0,45-109 63 15,0 0-63-15,-53 148 63 0,-13 32-63 0,66-180 0 16,0 0 0-16,-66 195 0 0,-6 21 0 0,72-216 65 15,0 0-65-15,-71 203 65 0,-12 2-65 0,83-205-54 16,0 0 54-16,-71 221-53 0,5 16 53 0,66-237 116 16,0 0-116-16,-61 252 116 0,3 24-116 0,58-276 94 15,0 0-94-15,-51 284 94 0,12 10-94 0,39-294 73 0,0 0-73 16,-40 294 73-16,5-3-73 0,35-291 34 0,0 0-34 16,-31 289 35-16,1-6-35 0,30-283 5 0,0 0-5 15,-15 286 5-15,1-2-5 0,14-284 1 0,0 0-1 0,-5 276 2 16,5 2-2-16,0-278 54 0,0 0-54 0,11 276 55 15,10 0-55-15,-21-276 0 0,0 0 0 0,32 283 1 16,7-2-1-16,-39-281 7 0,0 0-7 0,45 278 7 16,8-12-7-16,-53-266-1 0,0 0 1 0,72 257-1 15,13-10 1-15,-85-247 0 0,0 0 0 0,98 255 0 16,18-2 0-16,-23-61 0 0,-16-41 0 0,-6 3 1 16,-5-17-1-16,-66-137 0 0,0 0 0 0,106 175 1 15,16 22-1-15,-122-197 66 0,0 0-66 0,138 201 66 16,5 9-66-16,-143-210 5 0,0 0-5 0,151 216 6 15,5 13-6-15,-156-229 24 0,0 0-24 0,156 211 25 16,8 0-25-16,-164-211 22 0,0 0-22 0,173 200 23 16,7-7-23-16,-180-193 0 0,0 0 0 0,172 179 1 0,3-15-1 15,-175-164 24-15,0 0-24 0,188 166 25 0,2-7-25 16,-190-159 59-16,0 0-59 0,180 135 59 0,-10-15-59 16,-25-18 53-16,-20-17-53 0,-9-14 53 0,-18-14-53 15,0 0 9-15,-5 0-9 0,2-10 9 0,-10-5-9 0,13-3 9 16,8-5-9-16,-3-6 10 0,-5-2-10 0,-98-26-4 15,0 0 4-15,117 31-4 0,21 6 4 0,-6-6-2 16,-2-2 2-16,-14-11-1 0,-18-5 1 0,0-3-304 16,-8-4 304-16,3-1-304 0,-8-5 304 0,92 5-1040 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8:32.5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00B4CE8-F2F4-46AC-91EA-915D5CDB56DC}" emma:medium="tactile" emma:mode="ink">
          <msink:context xmlns:msink="http://schemas.microsoft.com/ink/2010/main" type="inkDrawing" rotatedBoundingBox="15137,792 17225,14744 15473,15007 13385,1054" shapeName="None"/>
        </emma:interpretation>
      </emma:emma>
    </inkml:annotationXML>
    <inkml:trace contextRef="#ctx0" brushRef="#br0">0 0 147 0,'0'0'0'0,"0"0"1"0,0 0-1 16,0 0 2-16,32 18-2 0,-32-18 3 0,0 0-3 0,24 36 4 15,5 11-4-15,-29-47 3 0,0 0-3 0,26 44 3 16,-10 3-3-16,-16-47 1 0,0 0-1 0,29 50 2 16,3-1-2-16,-32-49 1 0,0 0-1 0,34 57 1 15,6 6-1-15,-40-63 199 0,0 0-199 0,51 70 200 16,4 8-200-16,-55-78 137 0,0 0-137 0,77 109 138 15,8 16-138-15,-85-125 87 0,0 0-87 0,98 128 88 16,10-4-88-16,-108-124 75 0,0 0-75 0,96 146 75 16,-12 10-75-16,-84-156 38 0,0 0-38 0,82 156 38 15,-13-5-38-15,-69-151 40 0,0 0-40 0,69 174 40 16,-3 14-40-16,-66-188 67 0,0 0-67 0,67 182 67 16,4 3-67-16,-71-185-24 0,0 0 24 0,80 197-23 0,4 9 23 15,-84-206 11-15,0 0-11 0,77 205 11 0,0 11-11 16,-77-216 77-16,0 0-77 0,74 216 78 0,-2-5-78 0,-72-211 70 15,0 0-70-15,71 229 70 0,6 10-70 0,-77-239 26 16,0 0-26-16,61 247 26 0,-11 8-26 0,-50-255 50 16,0 0-50-16,45 234 51 0,-5-7-51 0,-40-227 17 15,0 0-17-15,37 231 17 0,-3 6-17 0,-34-237 6 16,0 0-6-16,37 237 6 0,-2 2-6 0,-35-239 16 16,0 0-16-16,34 229 17 0,-2-11-17 0,-32-218 0 15,0 0 0-15,34 227 0 0,-4-4 0 0,-30-223 54 0,0 0-54 16,39 235 54-16,-4 4-54 0,-35-239 3 0,0 0-3 15,37 231 4-15,-5-4-4 0,-32-227 13 0,0 0-13 16,29 229 13-16,-5 0-13 0,-24-229 5 0,0 0-5 0,31 234 5 16,9 2-5-16,-40-236 12 0,0 0-12 0,21 245 12 15,-13 5-12-15,-8-250 0 0,0 0 0 0,11 231 1 16,-17-10-1-16,6-221 14 0,0 0-14 0,-5 232 15 16,-5 7-15-16,10-239 23 0,0 0-23 0,-24 237 24 15,-11 7-24-15,35-244 3 0,0 0-3 0,-31 232 3 16,-7 0-3-16,38-232 13 0,0 0-13 0,-47 223 14 15,-11 1-14-15,58-224 4 0,0 0-4 0,-67 229 4 16,4 0-4-16,63-229 31 0,0 0-31 0,-74 216 31 16,-8-13-31-16,82-203 25 0,0 0-25 0,-80 203 26 15,1-6-26-15,79-197 0 0,0 0 0 0,-72 185 0 16,9-11 0-16,63-174-13 0,0 0 13 0,-53 162-13 16,5-14 13-16,48-148-472 0,0 0 472 0,-29 130-471 0,10-16 471 15,-28 131-870-15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40.99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DFCDFE1-AF58-4CF4-B58A-5819F7702A50}" emma:medium="tactile" emma:mode="ink">
          <msink:context xmlns:msink="http://schemas.microsoft.com/ink/2010/main" type="writingRegion" rotatedBoundingBox="12165,1961 31073,1739 31211,13584 12304,13806"/>
        </emma:interpretation>
      </emma:emma>
    </inkml:annotationXML>
    <inkml:traceGroup>
      <inkml:annotationXML>
        <emma:emma xmlns:emma="http://www.w3.org/2003/04/emma" version="1.0">
          <emma:interpretation id="{3FC0A3D8-0D8A-40D1-84F9-9D320A88E577}" emma:medium="tactile" emma:mode="ink">
            <msink:context xmlns:msink="http://schemas.microsoft.com/ink/2010/main" type="paragraph" rotatedBoundingBox="12165,1961 23604,1827 23636,4574 12198,4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494101-CF11-4041-A07E-166EAB6BDCB1}" emma:medium="tactile" emma:mode="ink">
              <msink:context xmlns:msink="http://schemas.microsoft.com/ink/2010/main" type="line" rotatedBoundingBox="12165,1961 23604,1827 23636,4574 12198,4708"/>
            </emma:interpretation>
          </emma:emma>
        </inkml:annotationXML>
        <inkml:traceGroup>
          <inkml:annotationXML>
            <emma:emma xmlns:emma="http://www.w3.org/2003/04/emma" version="1.0">
              <emma:interpretation id="{C9723B06-BDBE-41C5-9D5E-1A2AFA00D9CA}" emma:medium="tactile" emma:mode="ink">
                <msink:context xmlns:msink="http://schemas.microsoft.com/ink/2010/main" type="inkWord" rotatedBoundingBox="12166,2047 22766,1922 22798,4584 12198,4708"/>
              </emma:interpretation>
            </emma:emma>
          </inkml:annotationXML>
          <inkml:trace contextRef="#ctx0" brushRef="#br0">882-9849 1110 0,'0'0'0'0,"0"0"121"15,0 0-121-15,0 0 122 0,0 0-122 0,0 0 81 16,0 0-81-16,5 42 82 0,3 25-82 0,-8-67 73 16,0 0-73-16,11 60 74 0,-1 5-74 0,-10-65-20 0,0 0 20 15,6 60-19-15,-6-5 19 0,0-55 7 0,0 0-7 16,-3 54 7-16,-2-2-7 0,5-52 0 0,0 0 0 15,2 55 1-15,1-6-1 0,-3-49-237 0,0 0 237 16,8 42-237-16,-5-16 237 0,7 44-755 0</inkml:trace>
          <inkml:trace contextRef="#ctx0" brushRef="#br0" timeOffset="-7987.649">-9656-9820 1412 0,'0'0'137'16,"0"0"-137"-16,0 0 138 0,0 0-138 0,0 0 82 15,0 0-82-15,-5 31 83 0,2 18-83 0,3-49 89 0,0 0-89 16,-2 60 90-16,2 10-90 0,0-70 28 0,0 0-28 16,0 73 28-16,2 5-28 0,-2-78 46 0,0 0-46 0,0 81 46 15,8 7-46-15,-8-88 28 0,0 0-28 0,3 110 28 16,0 14-28-16,-3-124 46 0,0 0-46 0,2 78 46 15,4-31-46-15,-6-47 1 0,0 0-1 0,0 39 1 16,0-10-1-16,0-29-225 0,0 0 225 0,2 18-225 16,1-5 225-16,5 21-1293 0</inkml:trace>
          <inkml:trace contextRef="#ctx0" brushRef="#br0" timeOffset="-7686.667">-8782-9724 1479 0,'0'0'161'15,"0"0"-161"-15,0 0 162 0,0 0-162 0,0 0 102 16,0 0-102-16,-2 36 103 0,-6 19-103 0,8-55 5 15,0 0-5-15,-3 49 5 0,3 11-5 0,0-60 44 16,0 0-44-16,0 60 45 0,-3 0-45 0,3-60 13 16,0 0-13-16,0 54 13 0,0-4-13 0,0-50 37 0,0 0-37 15,0 57 38-15,-2 6-38 0,2-63-17 0,0 0 17 16,0 46-17-16,-6-4 17 0,6-42-637 0,0 0 637 16,0 26-636-16,0-3 636 0,0 24-456 0</inkml:trace>
          <inkml:trace contextRef="#ctx0" brushRef="#br0" timeOffset="-7342.4361">-9054-9958 1838 0,'0'0'166'0,"0"0"-166"0,0 0 166 16,31 21-166-16,-31-21 137 0,0 0-137 0,59 28 138 16,28 19-138-16,-87-47 69 0,0 0-69 0,95 49 69 0,17 11-69 15,-112-60-7-15,0 0 7 0,132 78-7 0,24 8 7 16,-156-86 5-16,0 0-5 0,135 78 5 0,-5-8-5 16,-130-70-17-16,0 0 17 0,93 73-16 0,-22-8 16 0,-71-65 33 15,0 0-33-15,0 73 33 0,-39 10-33 0,39-83 26 16,0 0-26-16,-75 91 26 0,-39 11-26 0,114-102 107 15,0 0-107-15,-129 86 107 0,-20-8-107 0,149-78 43 16,0 0-43-16,-153 70 44 0,-14-2-44 0,167-68-13 16,0 0 13-16,-151 59-13 0,16-4 13 0,135-55-544 15,0 0 544-15,-127 44-544 0,16-5 544 0,-130 42-1193 0</inkml:trace>
          <inkml:trace contextRef="#ctx0" brushRef="#br0" timeOffset="-4204.1999">-6772-10096 1233 0,'0'0'84'15,"0"0"-84"-15,0 0 85 0,0 0-85 0,0 0 40 16,0 0-40-16,0 0 41 0,-58 41-41 0,58-41 0 16,0 0 0-16,-48 37 0 0,-2 23 0 0,50-60-6 15,0 0 6-15,-50 73-5 0,-3 28 5 0,53-101 6 16,0 0-6-16,-50 109 6 0,-1 11-6 0,51-120 45 15,0 0-45-15,-29 161 46 0,13 40-46 0,16-201 24 0,0 0-24 16,16 163 25-16,24-14-25 0,-40-149 29 0,0 0-29 16,82 119 29-16,34-22-29 0,-116-97-10 0,0 0 10 15,114 67-10-15,11-20 10 0,-125-47-520 0,0 0 520 16,127 18-520-16,5-15 520 0,128 25-277 0</inkml:trace>
          <inkml:trace contextRef="#ctx0" brushRef="#br0" timeOffset="2522.2292">-9348-7419 1278 0,'0'0'0'0,"0"0"0"0,0 0 0 15,0 0-899-15</inkml:trace>
        </inkml:traceGroup>
        <inkml:traceGroup>
          <inkml:annotationXML>
            <emma:emma xmlns:emma="http://www.w3.org/2003/04/emma" version="1.0">
              <emma:interpretation id="{2F20CCD0-97D3-485C-BBC1-ACB1AD5A5352}" emma:medium="tactile" emma:mode="ink">
                <msink:context xmlns:msink="http://schemas.microsoft.com/ink/2010/main" type="inkWord" rotatedBoundingBox="15411,1923 23604,1827 23630,4102 15438,4198"/>
              </emma:interpretation>
            </emma:emma>
          </inkml:annotationXML>
          <inkml:trace contextRef="#ctx0" brushRef="#br0" timeOffset="330.4487">1282-10276 1524 0,'0'0'0'0,"0"0"143"0,0 0-143 0,45 50 144 31,32 38-144-31,-77-88 73 0,0 0-73 0,74 89 73 0,13 9-73 0,-87-98 38 16,0 0-38-16,72 125 39 0,-9 16-39 15,-63-141 8-15,0 0-8 0,43 135 9 0,-14 0-9 16,-29-135 13-16,0 0-13 0,5 149 14 0,-18 7-14 0,13-156 40 16,0 0-40-16,-50 135 41 0,-35-5-41 0,85-130 37 15,0 0-37-15,-101 120 38 0,-21-16-38 0,122-104 50 16,0 0-50-16,-132 101 50 0,-14 1-50 0,146-102 0 16,0 0 0-16,-137 83 0 0,-4-10 0 0,141-73-755 15,0 0 755-15,-124 54-754 0,7-17 754 0,-124 54-371 16</inkml:trace>
          <inkml:trace contextRef="#ctx0" brushRef="#br0" timeOffset="-2747.7201">-3644-10073 1278 0,'0'0'0'0,"0"0"94"0,0 0-94 0,-16 39 95 16,-10 31-95-1,26-70 56-15,0 0-56 0,-27 107 56 0,-5 44-56 0,32-151 173 16,0 0-173-16,-15 135 174 0,15 8-174 0,0-143 63 16,0 0-63-16,15 162 64 0,15 12-64 0,-30-174 116 15,0 0-116-15,50 146 117 0,24-16-117 0,-74-130 5 16,0 0-5-16,85 109 5 0,10-26-5 0,-95-83 46 15,0 0-46-15,103 68 46 0,9-27-46 0,-112-41-254 16,0 0 254-16,98 19-254 0,0-25 254 0,98 17-1287 16</inkml:trace>
          <inkml:trace contextRef="#ctx0" brushRef="#br0" timeOffset="-3093.1167">-6425-9982 1334 0,'0'0'0'0,"0"0"151"15,0 0-151-15,0 0 151 0,0 0-151 0,0 0 48 16,0 0-48-16,0 0 49 0,8 47-49 0,-8-47 43 16,0 0-43-16,3 55 44 0,0 23-44 0,-3-78 10 15,0 0-10-15,0 78 10 0,-3 13-10 0,3-91 49 16,0 0-49-16,0 91 50 0,3-8-50 0,-3-83 10 15,0 0-10-15,5 86 10 0,0 2-10 0,-5-88 23 0,0 0-23 16,16 79 24-16,8-7-24 0,-24-72 66 0,0 0-66 16,29 55 66-16,3-19-66 0,-32-36 70 0,0 0-70 15,34 19 70-15,1-22-70 0,-35 3 7 0,0 0-7 0,34-16 7 16,0-15-7-16,-34 31 11 0,0 0-11 16,32-36 11-16,-5-6-11 0,-27 42 15 0,0 0-15 0,29-47 16 15,0-2-16-15,-29 49 6 0,0 0-6 0,32-37 7 16,-8 1-7-16,-24 36 0 0,0 0 0 0,21-29 0 15,-8 11 0-15,-13 18-74 0,0 0 74 0,13-13-74 16,-10 8 74-16,-3 5-39 0,0 0 39 0,5 18-39 16,-5 11 39-16,0-29 1 0,0 0-1 0,6 31 1 15,-6 0-1-15,0-31-1 0,0 0 1 0,7 42 0 16,12 5 0-16,-19-47 2 0,0 0-2 0,24 36 2 16,5 1-2-16,-29-37 43 0,0 0-43 0,32 23 43 15,2-5-43-15,-34-18 12 0,0 0-12 0,37 0 12 16,-5-10-12-16,-32 10-5 0,0 0 5 0,29-13-5 0,-5-16 5 15,-24 29 0-15,0 0 0 0,16-26 0 0,-8-10 0 16,-8 36-8-16,0 0 8 0,8-37-8 0,-13-4 8 0,5 41 0 16,0 0 0-16,-14-42 0 0,-12 6 0 15,26 36-1-15,0 0 1 0,-32-29-1 0,3 3 1 0,29 26-34 16,0 0 34-16,-29-16-33 0,-3 9 33 0,32 7-1 16,0 0 1-16,-27-6-1 0,6 6 1 0,21 0-21 15,0 0 21-15,-21 0-21 0,8 0 21 0,13 0-44 16,0 0 44-16,8 13-44 0,10 11 44 0,-18-24-3 15,0 0 3-15,32 18-3 0,18 5 3 0,-50-23 0 16,0 0 0-16,72 13 1 0,23 3-1 0,-95-16 0 0,0 0 0 16,98 5 1-16,14 3-1 0,-112-8 45 0,0 0-45 15,132-8 46-15,24-2-46 0,-156 10 0 0,0 0 0 16,127-11 0-16,-13-2 0 0,-114 13 18 0,0 0-18 0,80-13 18 16,-30-5-18-16,-50 18 4 0,0 0-4 0,45-15 5 15,-21-1-5-15,-24 16 32 0,0 0-32 0,8-16 33 16,-22 3-33-16,14 13-1 0,0 0 1 0,-18-13-1 15,-19 8 1-15,37 5-30 0,0 0 30 0,-42 0-30 16,-11 3 30-16,53-3-2 0,0 0 2 0,-38 5-1 16,1 5 1-16,37-10-33 0,0 0 33 0,-23 6-32 15,4 1 32-15,19-7-2 0,0 0 2 0,-11 11-1 16,6-3 1-16,5-8-1 0,0 0 1 0,16 10 0 16,18 3 0-16,-34-13 19 0,0 0-19 0,35 5 20 15,10-5-20-15,-45 0 51 0,0 0-51 0,42 0 52 16,3 0-52-16,-45 0 27 0,0 0-27 0,48 0 27 15,-8 0-27-15,-40 0 53 0,0 0-53 0,37 0 53 0,-3 8-53 16,-34-8-1-16,0 0 1 0,24 18 0 0,-3 11 0 16,-21-29 0-16,0 0 0 0,19 49 0 0,2 24 0 0,-21-73-23 15,0 0 23-15,18 89-22 0,1 17 22 0,-19-106 3 16,0 0-3-16,29 135 4 0,6 22-4 0,-35-157 47 16,0 0-47-16,21 161 47 0,-8 8-47 0,-13-169-5 15,0 0 5-15,-11 133-5 0,-18-24 5 0,29-109 50 16,0 0-50-16,-42 88 51 0,-16-23-51 0,58-65 62 15,0 0-62-15,-90 42 62 0,-30-24-62 0,120-18-1 16,0 0 1-16,-113 3-1 0,-7-16 1 0,120 13-127 0,0 0 127 16,-114-29-126-16,3-7 126 0,111 36-453 0,0 0 453 15,-106-44-452-15,11-14 452 0,-101-46-949 0</inkml:trace>
          <inkml:trace contextRef="#ctx0" brushRef="#br0" timeOffset="-2432.1315">-2778-9867 1513 0,'0'0'0'0,"0"0"142"0,0 0-142 0,0 0 143 15,8 36-143-15,-8-36 66 0,0 0-66 0,8 42 67 16,0 18-67-16,-8-60 53 0,0 0-53 0,0 54 54 0,-3 1-54 16,3-55-3-16,0 0 3 0,-5 60-2 0,-6-6 2 15,11-54-2-15,0 0 2 0,-5 52-2 0,0-2 2 16,5-50-10-16,0 0 10 0,-3 44-9 0,-2-5 9 0,5-39-644 16,0 0 644-16,0 26-643 0,0-3 643 0,-6 24-322 15</inkml:trace>
          <inkml:trace contextRef="#ctx0" brushRef="#br0" timeOffset="-2101.7217">-2879-9932 1345 0,'0'0'0'0,"0"0"107"0,0 0-107 0,14 5 108 16,12 0-108-16,-26-5 16 0,0 0-16 0,21 13 17 15,0-2-17-15,-21-11 85 0,0 0-85 0,32 18 85 16,5 5-85-16,-37-23-1 0,0 0 1 0,48 39-1 16,5 8 1-16,-53-47 0 0,0 0 0 0,56 60 0 15,2 2 0-15,-58-62-1 0,0 0 1 0,50 71 0 16,-7-1 0-16,-43-70 1 0,0 0-1 0,31 73 1 16,-9 2-1-16,-22-75 1 0,0 0-1 0,-11 78 1 15,-13 0-1-15,24-78 14 0,0 0-14 0,-58 94 15 16,-27 7-15-16,85-101 51 0,0 0-51 0,-98 76 51 15,-18-11-51-15,116-65 23 0,0 0-23 0,-90 41 24 16,13-15-24-16,77-26-20 0,0 0 20 0,-69 16-19 0,11-16 19 16,58 0-552-16,0 0 552 0,-45 0-551 0,5-16 551 15,-45 1-403-15</inkml:trace>
          <inkml:trace contextRef="#ctx0" brushRef="#br0" timeOffset="-1202.0295">-1682-9199 1468 0,'0'0'0'0,"0"0"132"16,0 0-132-16,8 34 132 0,3 23-132 0,-11-57 90 0,0 0-90 16,5 52 90-16,-2-2-90 0,-3-50 40 0,0 0-40 15,5 47 41-15,1-3-41 0,-6-44 12 0,0 0-12 16,10 36 12-16,3-2-12 0,-13-34 8 0,0 0-8 0,8 24 9 15,0-6-9-15,-8-18 45 0,0 0-45 0,27 13 46 16,4-8-46-16,-31-5 13 0,0 0-13 0,35 0 14 16,-1-5-14-16,-34 5 37 0,0 0-37 0,32-13 38 15,0-5-38-15,-32 18 6 0,0 0-6 0,32-19 6 16,-11-9-6-16,-21 28 5 0,0 0-5 0,21-29 6 16,-2 3-6-16,-19 26 3 0,0 0-3 0,10-18 4 15,-5 5-4-15,-5 13 5 0,0 0-5 0,0 0 5 16,8-11-5-16,-8 11-28 0,0 0 28 0,0 0-28 15,-10 13 28-15,10-13-3 0,0 0 3 0,-3 24-3 16,-5 7 3-16,8-31-17 0,0 0 17 0,0 34-16 16,8 2 16-16,-8-36 15 0,0 0-15 0,40 32 15 15,26 1-15 1,-66-33 130-16,0 0-130 0,66 13 130 0,14-5-130 16,-80-8 51-16,0 0-51 0,74-2 52 0,0-9-52 0,-74 11 27 15,0 0-27-15,64-18 27 0,-14-13-27 0,-50 31 66 16,0 0-66-16,37-47 66 0,-13-18-66 0,-24 65-43 15,0 0 43-15,3-60-43 0,-17-2 43 0,14 62-33 16,0 0 33-16,-24-55-32 0,-13 0 32 0,37 55-15 16,0 0 15-16,-39-36-14 0,-17 7 14 0,56 29-169 15,0 0 169-15,-42-23-168 0,2 10 168 0,40 13-708 16,0 0 708-16,-37-5-708 0,2 5 708 0,-36-8-377 0</inkml:trace>
          <inkml:trace contextRef="#ctx0" brushRef="#br0" timeOffset="-1771.3273">-1798-9857 1222 0,'0'0'0'0,"0"0"100"0,0 0-100 16,0 0 100-16,-11 37-100 0,11-37 104 0,0 0-104 0,-18 54 105 15,-9 19-105-15,27-73 0 0,0 0 0 0,-34 65 1 16,-3 8-1-16,37-73 43 0,0 0-43 0,-35 78 43 16,1 0-43-16,34-78 39 0,0 0-39 0,-34 91 40 15,-12 5-40-15,46-96 55 0,0 0-55 0,-47 110 56 16,-4 17-56-16,51-127 40 0,0 0-40 0,-37 81 40 16,14-27-40-16,23-54 29 0,0 0-29 0,-22 45 29 15,7-9-29-15,15-36 4 0,0 0-4 0,-14 29 4 16,1-11-4-16,13-18-274 0,0 0 274 0,-11 18-274 15,3-13 274-15,-5 19-1001 0</inkml:trace>
          <inkml:trace contextRef="#ctx0" brushRef="#br0" timeOffset="-270.313">-161-9399 147 0,'0'0'0'0,"0"0"1"0,0 0-1 0,0 0 2 0,-27-5-2 16,27 5 3-16,0 0-3 0,-13-5 4 0,0-1-4 15,13 6 3-15,0 0-3 0,0 0 3 0,0-13-3 0,0 13 191 16,0 0-191-16,0 0 191 0,21-18-191 0,-21 18 280 15,0 0-280-15,29-5 281 0,13 0-281 0,-42 5 145 16,0 0-145-16,56-3 145 0,15 3-145 0,-71 0 90 16,0 0-90-16,77-5 90 0,8 5-90 0,-85 0 55 15,0 0-55-15,82-5 56 0,5 0-56 0,-87 5 47 16,0 0-47-16,83-3 47 0,-12-2-47 0,-71 5 10 16,0 0-10-16,56 0 10 0,-14-5-10 0,-42 5 0 0,0 0 0 15,24 0 0-15,-16 0 0 0,-8 0-18 0,0 0 18 16,-27 5-18-16,-31 0 18 0,58-5 0 0,0 0 0 15,-71 3 1-15,-22 7-1 0,93-10 12 0,0 0-12 0,-93 5 12 16,-2 8-12-16,95-13 9 0,0 0-9 0,-90 11 10 16,5-4-10-16,85-7 18 0,0 0-18 0,-66 6 18 15,10-1-18-15,56-5 1 0,0 0-1 0,-42 5 1 16,10-2-1-16,32-3 0 0,0 0 0 0,-13 0 1 16,5 0-1-16,8 0-2 0,0 0 2 0,21-6-1 15,24-1 1-15,-45 7-143 0,0 0 143 0,45-11-142 16,16 3 142-16,-61 8-473 0,0 0 473 0,64-15-473 15,-1-3 473-15,62-14-283 0</inkml:trace>
          <inkml:trace contextRef="#ctx0" brushRef="#br0" timeOffset="-781.7331">74-10013 998 0,'0'0'0'16,"0"0"109"-16,0 0-109 0,0 0 110 0,0 31-110 16,0-31 79-16,0 0-79 0,0 18 79 0,0-5-79 0,0-13 76 15,0 0-76-15,0 34 76 0,0 16-76 0,0-50 173 16,0 0-173-16,6 54 174 0,4 14-174 0,-10-68 209 15,0 0-209-15,16 70 209 0,5-2-209 0,-21-68 146 16,0 0-146-16,24 70 146 0,5-5-146 0,-29-65 65 16,0 0-65-16,19 57 65 0,-1-5-65 0,-18-52 54 15,0 0-54-15,19 45 55 0,-9 1-55 0,-10-46 5 16,0 0-5-16,8 32 6 0,-2-9-6 0,-6-23-38 16,0 0 38-16,2 18-37 0,-2-5 37 0,0-13-200 0,0 0 200 15,0 0-199-15,-16 11 199 0,16-11-524 0,0 0 524 16,-8-11-524-16,1-7 524 0,-9-8-793 0</inkml:trace>
        </inkml:traceGroup>
      </inkml:traceGroup>
    </inkml:traceGroup>
    <inkml:traceGroup>
      <inkml:annotationXML>
        <emma:emma xmlns:emma="http://www.w3.org/2003/04/emma" version="1.0">
          <emma:interpretation id="{D8835AEC-4910-4E46-A416-FA7B25628B59}" emma:medium="tactile" emma:mode="ink">
            <msink:context xmlns:msink="http://schemas.microsoft.com/ink/2010/main" type="paragraph" rotatedBoundingBox="19436,7717 28437,7936 28375,10488 19374,1026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9370170-A211-40DC-A742-B94E99A09E82}" emma:medium="tactile" emma:mode="ink">
              <msink:context xmlns:msink="http://schemas.microsoft.com/ink/2010/main" type="inkBullet" rotatedBoundingBox="19428,8045 23708,8149 23654,10373 19374,10269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 timeOffset="19880.537">-2439-2901 1939 0,'0'0'-193'16,"0"0"193"-16,0 0-193 0,0 0 193 0,0 0-1057 16</inkml:trace>
        <inkml:trace contextRef="#ctx0" brushRef="#br0" timeOffset="17265.2288">-1221-1824 1580 0,'0'0'77'0,"0"0"-77"0,0 0 77 16,0 0-77-16,0 0-1260 0</inkml:trace>
        <inkml:trace contextRef="#ctx0" brushRef="#br0" timeOffset="19697.3929">27-4004 1659 0,'0'0'102'0,"0"0"-102"0,0 0 102 16,0 0-102-16,0 0-171 0,0 0 171 0,0 0-170 16,-16 32 170-16,16-32-431 0,0 0 431 0,-14 13-431 15,-4 2 431-15,-14 16-328 0</inkml:trace>
        <inkml:trace contextRef="#ctx0" brushRef="#br0" timeOffset="17460.0427">395-2643 1479 0,'0'0'0'15,"0"0"-130"-15,0 0 130 0,0 0-130 0,26 60 130 16,1-3-822-16</inkml:trace>
        <inkml:trace contextRef="#ctx0" brushRef="#br0" timeOffset="17647.5442">1719-3314 1591 0,'0'0'0'0,"0"0"95"0,0 0-95 16,0 0 95-16,66 52-95 0,0-5-1300 0</inkml:trace>
      </inkml:traceGroup>
      <inkml:traceGroup>
        <inkml:annotationXML>
          <emma:emma xmlns:emma="http://www.w3.org/2003/04/emma" version="1.0">
            <emma:interpretation id="{11DFCFA0-86AD-4D08-A88D-CB8DF1E5DEEE}" emma:medium="tactile" emma:mode="ink">
              <msink:context xmlns:msink="http://schemas.microsoft.com/ink/2010/main" type="line" rotatedBoundingBox="25874,7873 28437,7936 28396,9653 25832,9590"/>
            </emma:interpretation>
          </emma:emma>
        </inkml:annotationXML>
        <inkml:traceGroup>
          <inkml:annotationXML>
            <emma:emma xmlns:emma="http://www.w3.org/2003/04/emma" version="1.0">
              <emma:interpretation id="{8769949C-7B10-4A5F-8E9D-502FB055F3A1}" emma:medium="tactile" emma:mode="ink">
                <msink:context xmlns:msink="http://schemas.microsoft.com/ink/2010/main" type="inkWord" rotatedBoundingBox="25874,7873 28437,7936 28396,9653 25832,9590"/>
              </emma:interpretation>
            </emma:emma>
          </inkml:annotationXML>
          <inkml:trace contextRef="#ctx0" brushRef="#br0" timeOffset="17854.9381">4018-3533 1468 0,'0'0'0'16</inkml:trace>
          <inkml:trace contextRef="#ctx0" brushRef="#br0" timeOffset="19381.8019">5426-4201 2051 0,'0'0'37'0,"0"0"-37"0,0 0 38 0,0 0-38 15,0 0-306-15,0 0 306 0,0 0-305 0,0 0 305 16,0 0-412-16,0 0 412 0,0 0-411 0,0 0 411 16,0 0-357-16</inkml:trace>
          <inkml:trace contextRef="#ctx0" brushRef="#br0" timeOffset="18811.8902">5106-2526 1524 0,'0'0'0'0,"0"0"166"0,0 0-166 16,0 0 166-16,0 0-166 0,0 0 94 0,0 0-94 15,0 0 95-15,0 0-95 0,0 0-50 0,0 0 50 16,0 0-50-16,0 0 50 0,0 0-611 0,0 0 611 0,0 0-610 16,32 16 610-16,0 2-331 0</inkml:trace>
          <inkml:trace contextRef="#ctx0" brushRef="#br0" timeOffset="19127.1147">6526-2534 953 0,'0'0'0'0,"0"0"110"16,0 0-110-16,0 0 111 0,0 0-111 0,0 0 66 15,0 0-66-15,0 0 66 0,5 29-66 0,-5-29-84 16,0 0 84-16,5 13-84 0,3-3 84 0,5 16-773 0</inkml:trace>
        </inkml:traceGroup>
      </inkml:traceGroup>
    </inkml:traceGroup>
    <inkml:traceGroup>
      <inkml:annotationXML>
        <emma:emma xmlns:emma="http://www.w3.org/2003/04/emma" version="1.0">
          <emma:interpretation id="{1CEC3689-6CEA-434E-8CCF-1F75EFEF3972}" emma:medium="tactile" emma:mode="ink">
            <msink:context xmlns:msink="http://schemas.microsoft.com/ink/2010/main" type="paragraph" rotatedBoundingBox="15036,10705 31156,10320 31231,13433 15110,138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918FED-4384-4393-A458-7C328562859B}" emma:medium="tactile" emma:mode="ink">
              <msink:context xmlns:msink="http://schemas.microsoft.com/ink/2010/main" type="inkBullet" rotatedBoundingBox="15040,10860 15983,10838 15989,11048 15045,11070"/>
            </emma:interpretation>
            <emma:one-of disjunction-type="recognition" id="oneOf1">
              <emma:interpretation id="interp1" emma:lang="" emma:confidence="0">
                <emma:literal>-</emma:literal>
              </emma:interpretation>
            </emma:one-of>
          </emma:emma>
        </inkml:annotationXML>
        <inkml:trace contextRef="#ctx0" brushRef="#br0" timeOffset="12099.8092">-6798-1210 774 0,'0'0'0'0,"0"0"192"0,0 0-192 0,0 0 192 15,0 0-192-15,0 0 142 0,0 0-142 0,0 0 142 16,61 16-142-16,-61-16 240 0,0 0-240 0,50 8 241 15,14 2-241-15,-64-10 119 0,0 0-119 0,69 13 120 16,7-2-120-16,-76-11 50 0,0 0-50 0,88 13 50 16,15-3-50-16,-103-10 0 0,0 0 0 0,90 10 0 15,-10 6 0-15,-80-16 10 0,0 0-10 0,76 8 10 16,-15 2-10-16,-61-10 30 0,0 0-30 0,51 8 30 16,-17-3-30-16,-34-5-15 0,0 0 15 0,26 5-14 0,-7 1 14 15,-19-6-227-15,0 0 227 0,0 0-226 0,-8-29 226 16,8 29-570-16,0 0 570 0,-32-21-570 0,-15-5 570 15,-30-18-338-15</inkml:trace>
        <inkml:trace contextRef="#ctx0" brushRef="#br0" timeOffset="12182.3403">-6353-1259 147 0,'0'0'0'0</inkml:trace>
      </inkml:traceGroup>
      <inkml:traceGroup>
        <inkml:annotationXML>
          <emma:emma xmlns:emma="http://www.w3.org/2003/04/emma" version="1.0">
            <emma:interpretation id="{48506DFB-BFA7-43FA-BD34-50ABC0EF9C96}" emma:medium="tactile" emma:mode="ink">
              <msink:context xmlns:msink="http://schemas.microsoft.com/ink/2010/main" type="line" rotatedBoundingBox="18259,10628 31156,10320 31231,13433 18333,13742"/>
            </emma:interpretation>
          </emma:emma>
        </inkml:annotationXML>
        <inkml:traceGroup>
          <inkml:annotationXML>
            <emma:emma xmlns:emma="http://www.w3.org/2003/04/emma" version="1.0">
              <emma:interpretation id="{2059E75A-EC8D-48B6-BC16-B56424957013}" emma:medium="tactile" emma:mode="ink">
                <msink:context xmlns:msink="http://schemas.microsoft.com/ink/2010/main" type="inkWord" rotatedBoundingBox="18259,10628 20160,10583 20235,13696 18333,13742"/>
              </emma:interpretation>
            </emma:emma>
          </inkml:annotationXML>
          <inkml:trace contextRef="#ctx0" brushRef="#br0" timeOffset="20409.6373">-3514 1262 147 0,'0'0'0'0</inkml:trace>
          <inkml:trace contextRef="#ctx0" brushRef="#br0" timeOffset="20050.3266">-3374-1485 964 0,'0'0'0'0</inkml:trace>
          <inkml:trace contextRef="#ctx0" brushRef="#br0" timeOffset="20598.5336">-2958 1605 819 0,'0'0'0'0</inkml:trace>
          <inkml:trace contextRef="#ctx0" brushRef="#br0" timeOffset="16845.5068">-2741 203 1143 0,'0'0'0'0,"0"0"-239"0,0 0 239 16,0 0-238-16,0 0 238 0,0 0-380 0</inkml:trace>
          <inkml:trace contextRef="#ctx0" brushRef="#br0" timeOffset="17062.5187">-1658-55 1435 0,'0'0'0'15</inkml:trace>
        </inkml:traceGroup>
        <inkml:traceGroup>
          <inkml:annotationXML>
            <emma:emma xmlns:emma="http://www.w3.org/2003/04/emma" version="1.0">
              <emma:interpretation id="{3908070A-7045-42EE-93F4-B0AE7F787350}" emma:medium="tactile" emma:mode="ink">
                <msink:context xmlns:msink="http://schemas.microsoft.com/ink/2010/main" type="inkWord" rotatedBoundingBox="21823,11454 25072,11376 25121,13437 21872,13514"/>
              </emma:interpretation>
            </emma:emma>
          </inkml:annotationXML>
          <inkml:trace contextRef="#ctx0" brushRef="#br0" timeOffset="28839.2499">0 0 147 0,'0'0'0'0,"0"0"0"0,11 5 0 0,-11-5 1 16,16 5-1-16,-16-5 2 0,13 8-2 0,0-3 3 0,-5 1-3 15,13-1 4-15,6 3-4 0,2 2 166 0,-5 0-166 16,5-2 166-16,3 0-166 0,-6 0 56 0,6 0-56 15,0-1 56-15,2 4-56 0,0-6 72 0,-2-2-72 0,-5 7 72 16,2-5-72-16,0 3 130 0,3 0-130 0,0 0 131 16,-1-1-131-16,1-4-30 0,-3 2 30 0,3-2-30 15,0-1 30-15,0-2 13 0,-3 0-13 0,-3 0 14 16,1-2-14-16,-3-1 32 0,-9 1-32 0,1-4 33 16,0 1-33-16,0 0 0 0,5-3 0 0,-13 3 0 15,-3 0 0-15,-5 5-301 0,8-5 301 0,-8 5-301 16,0 0 301-16,0 0-192 0</inkml:trace>
          <inkml:trace contextRef="#ctx0" brushRef="#br0" timeOffset="29170.875">1541-692 695 0,'0'0'0'0,"0"0"0"0,-23 10 0 0,23-10-68 16,23 0 68-16,-9 0-68 0,-4 0 68 0,-10 0-5 16,11 0 5-16,-11 0-5 0,16 11 5 0,-16-11 313 15,13 15-313-15,-18 1 314 0,-6-6-314 0,8 9 73 0,6-1-73 16,0 5 73-16,2 6-73 0,3-1 59 0,0 4-59 15,8 1 59-15,13-1-59 0,-21 2 4 0,-8-1-4 16,5 6 4-16,-5 0-4 0,0-2 34 0,0-6-34 0,-13-2 35 16,-14-6-35-16,22 0-10 0,10-4 10 0,-7-4-10 15,-6-2 10-15,8-5-464 0,5 3 464 0,-5-11-463 16,-10 10 463-16,-1 0-252 0</inkml:trace>
          <inkml:trace contextRef="#ctx0" brushRef="#br0" timeOffset="29680.0908">1173-206 1367 0,'0'0'0'0,"0"0"0"15,16 11 0-15,-16-11 127 0,0 0-127 0,11 10 127 16,-1 1-127-16,-10-11-25 0,0 0 25 0,11 18-24 16,2 3 24-16,-13-21-10 0,0 0 10 0,13 28-10 15,1 9 10-15,-14-37 1 0,0 0-1 0,13 44 2 16,5 8-2-16,-18-52 4 0,0 0-4 0,16 55 4 15,0 2-4-15,-16-57-13 0,0 0 13 0,19 62-13 16,-1 6 13-16,-18-68 9 0,0 0-9 0,19 62 10 16,-1 1-10-16,-18-63 3 0,0 0-3 0,19 52 3 15,2-11-3-15,-21-41-159 0,0 0 159 0,19 34-159 16,-1-8 159-16,-18-26-359 0,0 0 359 0,6 18-359 16,-4-7 359-16,9 17-245 0</inkml:trace>
          <inkml:trace contextRef="#ctx0" brushRef="#br0" timeOffset="29876.3726">1062-187 1244 0,'0'0'0'0,"8"13"0"0,8 5 0 0,-16-18-424 0,0 0 424 16,0 0-424-16,0 0 424 0,0 0-131 0</inkml:trace>
          <inkml:trace contextRef="#ctx0" brushRef="#br0" timeOffset="30130.1029">1006-86 147 0,'0'0'0'15,"-2"10"0"-15,-6 6 0 0,8-16 292 0,0 0-292 0,-11 24 293 16,-5 4-293-16,16-28 88 0,0 0-88 0,-8 31 89 16,3 1-89-16,5-32 42 0,0 0-42 0,-3 23 43 15,3-5-43-15,0-18 89 0,0 0-89 0,3 11 90 16,0-6-90-16,-3-5 149 0,0 0-149 0,0 0 150 15,8-13-150-15,-8 13 99 0,0 0-99 0,13-24 100 16,0-12-100-16,-13 36 76 0,0 0-76 0,13-36 77 16,1-3-77-16,-14 39 43 0,0 0-43 0,10-50 44 15,-2-5-44-15,-8 55-13 0,0 0 13 0,8-54-12 16,0 2 12-16,-8 52 28 0,0 0-28 0,11-42 28 16,-1 8-28-16,1 11 17 0,-1 7-17 0,-10 16 17 15,14-2-17-15,-1 23 18 0,0 12-18 0,0-1 19 0,6-1-19 16,0 3-7-16,-4 2 7 0,4-5-6 0,2 0 6 15,-21-31 1-15,0 0-1 0,29 42 1 0,6 8-1 16,-6-4-639-16,5 1 639 0,1-5-639 0,2-6 639 0,37 42-324 16</inkml:trace>
          <inkml:trace contextRef="#ctx0" brushRef="#br0" timeOffset="31797.3394">2648-658 1255 0,'0'0'81'0,"0"0"-81"16,0 0 82-16,0 0-82 0,0 0 57 0,0 0-57 16,0 0 58-16,-2 36-58 0,2-36 43 0,0 0-43 0,-3 37 44 15,3 4-44-15,0-41-3 0,0 0 3 0,0 60-2 16,-5 16 2-16,5-76 7 0,0 0-7 0,8 70 7 15,2 3-7-15,-10-73-55 0,0 0 55 0,22 59-54 16,7-9 54-16,-29-50-25 0,0 0 25 0,39 34-24 16,12-11 24-16,-51-23-38 0,0 0 38 0,55 3-37 15,9-14 37-15,-64 11 99 0,0 0-99 0,56-21 100 16,-1-15-100-16,-55 36 115 0,0 0-115 0,53-47 115 16,-11-13-115-16,-42 60 130 0,0 0-130 0,38-52 130 15,-7 0-130-15,-31 52 92 0,0 0-92 0,19-36 93 16,-6-1-93-16,-13 37-2 0,0 0 2 0,11-23-2 15,-6 10 2-15,-5 13-51 0,0 0 51 0,0 0-51 16,-19 31 51-16,19-31 43 0,0 0-43 0,-10 52 44 0,-6 26-44 16,16-78-3-16,0 0 3 0,-21 89-3 0,-11 12 3 15,32-101-33-15,0 0 33 0,-13 159-32 0,10 41 32 16,3-200-7-16,0 0 7 0,-5 193-6 0,-3 4 6 0,8-197-32 16,0 0 32-16,-5 177-32 0,2-5 32 0,3-172 7 15,0 0-7-15,-11 133 7 0,-2-32-7 16,13-101 88-16,0 0-88 0,-18 70 88 0,-4-33-88 0,22-37 41 15,0 0-41-15,-53 26 41 0,-21-21-41 0,74-5 74 16,0 0-74-16,-58 0 74 0,2-10-74 0,56 10 37 16,0 0-37-16,-68-13 38 0,-7-8-38 0,75 21-13 0,0 0 13 15,-71-24-13-15,2-7 13 0,69 31-148 0,0 0 148 16,-69-47-148-16,6-10 148 0,-72-47-1610 0</inkml:trace>
        </inkml:traceGroup>
        <inkml:traceGroup>
          <inkml:annotationXML>
            <emma:emma xmlns:emma="http://www.w3.org/2003/04/emma" version="1.0">
              <emma:interpretation id="{B1BBAC69-41BD-499A-8CE7-1793AC67852C}" emma:medium="tactile" emma:mode="ink">
                <msink:context xmlns:msink="http://schemas.microsoft.com/ink/2010/main" type="inkWord" rotatedBoundingBox="27023,10700 31163,10601 31198,12078 27059,12177"/>
              </emma:interpretation>
            </emma:emma>
          </inkml:annotationXML>
          <inkml:trace contextRef="#ctx0" brushRef="#br0" timeOffset="33613.6374">7254-1228 1771 0,'0'0'-32'0,"0"0"32"0,0 0-32 15,0 0 32-15,0 0-160 0,0 0 160 0,0 0-159 16,0 0 159-16,0 0 153 0,0 0-153 0,-21 29 153 15,-14 12-153-15,35-41 106 0,0 0-106 0,-50 55 106 16,-14 15-106-16,64-70 145 0,0 0-145 0,-71 76 145 16,-14 7-145-16,85-83 131 0,0 0-131 0,-101 107 132 15,-15 20-132-15,116-127 114 0,0 0-114 0,-103 127 114 0,-1 6-114 16,104-133 27-16,0 0-27 0,-79 107 27 0,18-11-27 16,61-96 16-16,0 0-16 0,-45 68 17 0,13-21-17 15,32-47-8-15,0 0 8 0,-21 28-8 0,8-20 8 0,13-8-131 16,0 0 131-16,-11 3-131 0,6-11 131 0,5 8-701 15,0 0 701-15,-3-18-701 0,1-14 701 0,-4-17-586 16</inkml:trace>
          <inkml:trace contextRef="#ctx0" brushRef="#br0" timeOffset="34259.0569">7958-1179 1401 0,'0'0'0'0,"0"0"-267"0,0 0 267 16,0 0-267-16,0 0 267 0,0 0 208 0,0 0-208 0,0 0 209 16,-13 63-209-16,13-63 272 0,0 0-272 15,-8 55 273-15,-3 7-273 0,11-62 113 0,0 0-113 0,-5 65 113 16,-8 5-113-16,13-70 56 0,0 0-56 0,-8 76 56 16,0 4-56-16,8-80 42 0,0 0-42 0,-11 89 42 15,6 7-42-15,5-96 18 0,0 0-18 0,-5 94 18 16,0-3-18-16,5-91 1 0,0 0-1 0,-6 78 1 15,1-8-1-15,5-70 5 0,0 0-5 0,-3 55 5 16,3-11-5-16,0-44-192 0,0 0 192 0,0 31-192 16,-2-15 192-16,-1 31-1329 0</inkml:trace>
          <inkml:trace contextRef="#ctx0" brushRef="#br0" timeOffset="33284.0016">5826-645 1479 0,'0'0'0'0,"0"0"-74"15,0 0 74-15,-16-26-74 16,-10-16 74-16,26 42 209 0,0 0-209 16,-21-31 209-16,-3 2-209 0,24 29 113 0,0 0-113 15,-42-36 113-15,-17-1-113 0,59 37 2 0,0 0-2 0,-50-23 2 16,-3 7-2-16,53 16 28 0,0 0-28 0,-53 3 28 15,0 15-28-15,53-18-39 0,0 0 39 0,-53 31-39 16,0 14 39-16,53-45-32 0,0 0 32 0,-42 52-32 16,5 10 32-16,37-62-9 0,0 0 9 0,-24 63-8 15,11 4 8-15,13-67-3 0,0 0 3 0,0 60-3 16,8-5 3-16,-8-55 6 0,0 0-6 0,23 34 7 16,15-8-7-16,-38-26 63 0,0 0-63 0,39 2 64 15,9-15-64-15,-48 13 6 0,0 0-6 0,45-23 7 16,0-14-7-16,-45 37 56 0,0 0-56 0,50-39 56 15,-2-5-56-15,-48 44 56 0,0 0-56 0,40-44 57 16,-6 0-57-16,-34 44 22 0,0 0-22 0,29-45 22 16,-8 4-22-16,-21 41 14 0,0 0-14 0,16-31 15 15,-5 5-15-15,-11 26-21 0,0 0 21 0,5-19-21 0,-7 6 21 16,2 13-62-16,0 0 62 0,0 0-62 0,-16 3 62 16,16-3-44-16,0 0 44 0,-6 18-44 0,6 13 44 15,0-31 4-15,0 0-4 0,8 37 5 0,13 4-5 0,-21-41 1 16,0 0-1-16,24 45 1 0,8 4-1 0,-32-49 40 15,0 0-40-15,35 55 41 0,7-3-41 0,-42-52 31 16,0 0-31-16,42 49 31 0,6-2-31 0,-48-47 0 16,0 0 0-16,48 34 1 0,-3-11-1 0,-45-23-412 15,0 0 412-15,47 11-411 0,-2-11 411 0,48 5-887 16</inkml:trace>
          <inkml:trace contextRef="#ctx0" brushRef="#br0" timeOffset="33944.6115">6165-1251 1435 0,'0'0'0'0,"0"0"-74"0,0 0 74 0,0 0-73 15,45 23 73-15,-45-23 55 0,0 0-55 0,27 23 56 16,2 6-56-16,-29-29 198 0,0 0-198 0,37 44 198 16,5 14-198-16,-42-58 180 0,0 0-180 0,45 67 180 15,0 3-180-15,-45-70 43 0,0 0-43 0,46 76 43 16,1 2-43-16,-47-78 48 0,0 0-48 0,48 86 49 15,5 7-49-15,-53-93 26 0,0 0-26 0,61 115 26 16,5 23-26-16,-66-138 58 0,0 0-58 0,66 106 59 16,0-12-59-16,-66-94 36 0,0 0-36 0,64 70 37 15,-3-15-37-15,-61-55 0 0,0 0 0 0,42 31 0 16,-10-18 0-16,-32-13-89 0,0 0 89 0,32 5-88 0,-14-10 88 16,-18 5-771-16,0 0 771 0,21-10-771 0,-5-11 771 15,21-10-393-15</inkml:trace>
          <inkml:trace contextRef="#ctx0" brushRef="#br0" timeOffset="34818.1357">7291-614 1379 0,'0'0'0'0,"0"0"167"0,0 0-167 15,29 5 167 1,16 6-167-16,-45-11 127 0,0 0-127 16,50 13 127-16,11-6-127 0,-61-7 95 0,0 0-95 0,72 8 96 15,10 0-96-15,-82-8-12 0,0 0 12 0,79 5-12 16,3-2 12-16,-82-3 13 0,0 0-13 0,77 2 14 16,-3-2-14-16,-74 0 9 0,0 0-9 0,64-2 9 15,-8-1-9-15,-56 3 33 0,0 0-33 0,42-5 34 16,-10 0-34-16,-32 5 5 0,0 0-5 0,21-5 5 15,-13-1-5-15,-8 6-3 0,0 0 3 0,-16-2-3 16,-24-3 3-16,40 5-13 0,0 0 13 0,-55-6-12 16,-20 4 12-16,75 2 3 0,0 0-3 0,-79-3 3 15,-11 3-3-15,90 0-1 0,0 0 1 0,-77 0 0 16,8 3 0-16,69-3 0 0,0 0 0 0,-55 2 0 16,4 4 0-16,51-6-6 0,0 0 6 0,-42 0-5 15,8 5 5-15,34-5 0 0,0 0 0 0,-22 2 0 0,9 4 0 16,13-6 101-16,0 0-101 0,11 5 102 0,15 0-102 0,-26-5 3 15,0 0-3-15,45 0 4 0,19 0-4 0,-64 0 13 16,0 0-13-16,69 0 13 0,10 0-13 0,-79 0 5 16,0 0-5-16,82 0 5 0,3 0-5 0,-85 0-1 15,0 0 1-15,77 0 0 0,-8 0 0 0,-69 0-34 16,0 0 34-16,63 0-34 0,-5 0 34 0,-58 0-248 16,0 0 248-16,45-8-248 0,-10 0 248 0,42-5-1303 15</inkml:trace>
          <inkml:trace contextRef="#ctx0" brushRef="#br0" timeOffset="35401.7713">8835-1496 1379 0,'0'0'0'0,"0"0"72"0,0 0-72 0,0 0 72 16,-11 57-72-16,11-57 95 0,0 0-95 0,-8 47 95 15,0 13-95-15,8-60 163 0,0 0-163 0,-16 78 164 16,-5 18-164-16,21-96 1 0,0 0-1 0,-18 104 2 16,-3 11-2-16,21-115 13 0,0 0-13 0,-19 130 14 0,-2 10-14 15,21-140 19-15,0 0-19 0,-11 117 20 0,6-7-20 16,5-110 63-16,0 0-63 0,0 73 63 0,3-32-63 15,-3-41 75-15,0 0-75 0,2 31 75 0,4-15-75 0,-6-16 55 16,0 0-55-16,0 0 56 0,0 0-56 0,0 0 70 16,0 0-70-16,-3-16 71 0,-5-10-71 0,8 26 37 15,0 0-37-15,-5-33 37 0,2-9-37 0,3 42 28 16,0 0-28-16,3-42 28 0,2-2-28 0,-5 44-4 16,0 0 4-16,16-42-3 0,8 1 3 0,-24 41-30 15,0 0 30-15,31-29-30 0,12 6 30 0,-43 23 12 16,0 0-12-16,53-16 13 0,8 11-13 0,-61 5-11 15,0 0 11-15,69 0-11 0,7 10 11 0,-76-10-51 0,0 0 51 16,72 19-51-16,-1 7 51 0,-71-26 4 0,0 0-4 16,61 33 5-16,-10 12-5 0,-51-45-26 0,0 0 26 0,31 52-26 15,-15 5 26-15,-16-57 27 0,0 0-27 0,-2 55 27 16,-22-1-27-16,24-54 35 0,0 0-35 0,-37 47 36 16,-24-5-36-16,61-42 76 0,0 0-76 0,-74 36 77 15,-16-7-77-15,90-29 55 0,0 0-55 0,-85 26 55 16,-5-8-55-16,90-18 1 0,0 0-1 0,-74 15 2 15,7-1-2-15,67-14 47 0,0 0-47 0,-74 5 47 16,-5-3-47-16,79-2-21 0,0 0 21 0,-58 0-21 16,10-2 21-16,48 2-227 0,0 0 227 0,-37-5-226 15,10-9 226-15,-36-4-1795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43.99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DC08687-7A21-4271-B1BD-7B3626297762}" emma:medium="tactile" emma:mode="ink">
          <msink:context xmlns:msink="http://schemas.microsoft.com/ink/2010/main" type="writingRegion" rotatedBoundingBox="12991,9177 16028,10326 15130,12699 12092,11550"/>
        </emma:interpretation>
      </emma:emma>
    </inkml:annotationXML>
    <inkml:traceGroup>
      <inkml:annotationXML>
        <emma:emma xmlns:emma="http://www.w3.org/2003/04/emma" version="1.0">
          <emma:interpretation id="{8D6D7962-01CD-4AAE-9E46-28B88A68FFA9}" emma:medium="tactile" emma:mode="ink">
            <msink:context xmlns:msink="http://schemas.microsoft.com/ink/2010/main" type="paragraph" rotatedBoundingBox="12991,9177 16028,10326 15130,12699 12092,11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E720E2-CD6D-43B5-9B88-92BADFA7233C}" emma:medium="tactile" emma:mode="ink">
              <msink:context xmlns:msink="http://schemas.microsoft.com/ink/2010/main" type="line" rotatedBoundingBox="12991,9177 16028,10326 15130,12699 12092,11550"/>
            </emma:interpretation>
          </emma:emma>
        </inkml:annotationXML>
        <inkml:traceGroup>
          <inkml:annotationXML>
            <emma:emma xmlns:emma="http://www.w3.org/2003/04/emma" version="1.0">
              <emma:interpretation id="{356C629B-5C29-4A2B-B868-D23C0E3EBD70}" emma:medium="tactile" emma:mode="ink">
                <msink:context xmlns:msink="http://schemas.microsoft.com/ink/2010/main" type="inkWord" rotatedBoundingBox="12991,9177 16028,10326 15130,12699 12092,11550"/>
              </emma:interpretation>
            </emma:emma>
          </inkml:annotationXML>
          <inkml:trace contextRef="#ctx0" brushRef="#br0">-8848-2932 964 0,'0'0'0'0,"3"29"0"0,-3 23 0 0,5 31-663 0</inkml:trace>
          <inkml:trace contextRef="#ctx0" brushRef="#br0" timeOffset="178.8472">-8962-960 2017 0,'0'0'0'0,"0"34"0"16,0 23 0-16,6-13-285 0,-1 3 285 0,0-16-285 16,-2-2 285-16,5 31-954 0</inkml:trace>
          <inkml:trace contextRef="#ctx0" brushRef="#br0" timeOffset="8120.4833">-7961-1457 1166 0,'0'0'-270'0,"0"0"270"0,0 0-270 16,0 0 270-16,0 0 16 0,0 0-16 0,0 0 17 0,11 60-17 0,-11-60 130 15,0 0-130-15,10 55 131 0,-2 12-131 0,-8-67 105 16,0 0-105-16,8 86 106 0,3 18-106 0,-11-104 13 16,0 0-13-16,0 109 13 0,-5 8-13 0,5-117 71 0,0 0-71 15,-6 154 72-15,-7 25-72 0,13-179 5 0,0 0-5 16,-21 151 6-16,-6-13-6 0,27-138 46 0,0 0-46 15,-26 107 47-15,13-29-47 0,13-78-432 0,0 0 432 16,-14 49-432-16,14-30 432 0,-13 48-237 0</inkml:trace>
          <inkml:trace contextRef="#ctx0" brushRef="#br0" timeOffset="8706.9754">-7961-1113 707 0,'0'0'0'15,"0"0"39"-15,0 0-39 0,0 0 39 0,0 0-39 16,0 0 106-16,0 0-106 0,0 0 106 0,0 0-106 0,0 0 206 15,0 0-206-15,0 0 207 0,29 41-207 0,-29-41 50 16,0 0-50-16,19 47 51 0,2 8-51 0,-21-55 12 16,0 0-12-16,16 59 12 0,0 1-12 0,-16-60 57 15,0 0-57-15,13 58 58 0,0-1-58 0,-13-57-1 16,0 0 1-16,8 41 0 0,-2-2 0 0,-6-39 22 16,0 0-22-16,5 29 23 0,0-6-23 0,-5-23 90 15,0 0-90-15,3 13 90 0,2-2-90 0,-5-11 20 0,0 0-20 16,0 0 20-16,11-29-20 0,-11 29 81 0,0 0-81 15,10-31 82-15,6-5-82 0,-16 36 59 0,0 0-59 16,16-55 59-16,3-7-59 0,-19 62 40 0,0 0-40 0,16-63 40 16,5-5-40-16,-21 68 12 0,0 0-12 0,21-54 13 15,0 7-13-15,-21 47 7 0,0 0-7 0,32-42 7 16,5 11-7-16,-37 31-10 0,0 0 10 0,42-18-9 16,9 13 9-16,-51 5-29 0,0 0 29 0,42 13-29 15,6 18 29-15,-48-31 0 0,0 0 0 0,47 44 0 16,-7 24 0-16,-40-68 3 0,0 0-3 0,35 65 4 15,-12 8-4-15,-23-73 1 0,0 0-1 0,24 78 1 16,-8 5-1-16,-16-83-1 0,0 0 1 0,19 112-1 16,-11 18 1-16,-8-130 3 0,0 0-3 0,13 109 3 15,-3-13-3-15,-10-96 29 0,0 0-29 0,6 60 29 16,-6-21-29-16,0-39-1 0,0 0 1 0,2 31 0 16,-2-15 0-16,0-16-35 0,0 0 35 0,0 13-34 15,0-8 34-15,0-5-293 0,0 0 293 0,0 0-293 0,0 0 293 16,0 0-1106-16</inkml:trace>
          <inkml:trace contextRef="#ctx0" brushRef="#br0" timeOffset="9668.5577">-6433-1158 147 0,'0'0'0'0,"0"0"1"0,0 0-1 15,-8 19 2-15,0 9-2 0,8-28 312 0,0 0-312 16,-2 37 313-16,-6 7-313 0,8-44 207 0,0 0-207 16,-3 44 208-16,1 0-208 0,2-44 207 0,0 0-207 0,0 44 208 15,0-2-208-15,0-42 109 0,0 0-109 0,0 44 110 16,0 1-110-16,0-45 116 0,0 0-116 0,0 49 116 16,-6 3-116-16,6-52 49 0,0 0-49 0,-2 62 49 15,-4 1-49-15,6-63 34 0,0 0-34 0,-8 67 35 16,-2 6-35-16,10-73 39 0,0 0-39 0,-8 68 40 15,-3-3-40-15,11-65 13 0,0 0-13 0,-2 52 13 16,-4-10-13-16,6-42 37 0,0 0-37 0,0 33 38 16,0-9-38-16,0-24 6 0,0 0-6 0,6 18 6 15,-1-8-6-15,-5-10 18 0,0 0-18 0,0 0 19 16,0 0-19-16,0 0 15 0,0 0-15 0,3-10 15 16,2-8-15-16,-5 18 45 0,0 0-45 0,-5-60 45 15,-1-31-45 1,6 91 3-16,0 0-3 0,-8-88 3 0,0-4-3 15,8 92 10-15,0 0-10 0,-8-93 10 0,0 2-10 16,8 91 39-16,0 0-39 0,-2-81 40 0,2 8-40 16,0 73-33-16,0 0 33 0,0-62-32 0,8 10 32 15,-8 52 18-15,0 0-18 0,5-42 18 0,0 8-18 0,-5 34-12 16,0 0 12-16,14-26-12 0,-1 8 12 0,-13 18-57 16,0 0 57-16,13-2-57 0,8 12 57 0,-21-10-9 15,0 0 9-15,19 29-9 0,-11 12 9 0,-8-41 14 16,0 0-14-16,5 50 15 0,0 9-15 0,-5-59-25 0,0 0 25 15,3 63-24-15,-6 10 24 0,3-73 0 0,0 0 0 16,0 83 0-16,-10 11 0 0,10-94-6 0,0 0 6 16,-8 91-6-16,0 5 6 0,8-96-5 0,0 0 5 15,-5 78-4-15,-9-10 4 0,14-68-222 0,0 0 222 16,-5 57-221-16,2-13 221 0,-2 58-1391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8:48.01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125C438-715D-4BCA-BBA1-4500F5D9BB18}" emma:medium="tactile" emma:mode="ink">
          <msink:context xmlns:msink="http://schemas.microsoft.com/ink/2010/main" type="writingRegion" rotatedBoundingBox="3813,15661 9873,15327 10015,17899 3955,18233"/>
        </emma:interpretation>
      </emma:emma>
    </inkml:annotationXML>
    <inkml:traceGroup>
      <inkml:annotationXML>
        <emma:emma xmlns:emma="http://www.w3.org/2003/04/emma" version="1.0">
          <emma:interpretation id="{EE74BC75-D82D-46FA-911D-5F3DC2FE8416}" emma:medium="tactile" emma:mode="ink">
            <msink:context xmlns:msink="http://schemas.microsoft.com/ink/2010/main" type="paragraph" rotatedBoundingBox="3813,15661 8594,15397 8655,16494 3873,16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A31A47-99AB-47ED-9CA8-FCE097515875}" emma:medium="tactile" emma:mode="ink">
              <msink:context xmlns:msink="http://schemas.microsoft.com/ink/2010/main" type="line" rotatedBoundingBox="3813,15661 8594,15397 8655,16494 3873,16758"/>
            </emma:interpretation>
          </emma:emma>
        </inkml:annotationXML>
        <inkml:traceGroup>
          <inkml:annotationXML>
            <emma:emma xmlns:emma="http://www.w3.org/2003/04/emma" version="1.0">
              <emma:interpretation id="{D6190854-EF14-4DD8-8D29-74B5BF91C50D}" emma:medium="tactile" emma:mode="ink">
                <msink:context xmlns:msink="http://schemas.microsoft.com/ink/2010/main" type="inkWord" rotatedBoundingBox="3813,15661 8594,15397 8655,16494 3873,16758"/>
              </emma:interpretation>
            </emma:emma>
          </inkml:annotationXML>
          <inkml:trace contextRef="#ctx0" brushRef="#br0">-2171 8134 1670 0,'0'0'125'0,"0"0"-125"0,0 0 126 0,0 0-126 15,0 0 87-15,0 0-87 0,13 31 87 0,8 19-87 16,-21-50 52-16,0 0-52 0,18 59 53 0,6 14-53 16,-24-73 10-16,0 0-10 0,8 76 10 0,-2 4-10 0,-6-80 17 15,0 0-17-15,0 86 17 0,-11 8-17 0,11-94-32 16,0 0 32-16,-8 93-32 0,-11 1 32 0,19-94 38 15,0 0-38-15,-7 83 39 0,-4-7-39 0,11-76-58 16,0 0 58-16,-3 60-58 0,-5-16 58 0,8-44-531 16,0 0 531-16,0 31-530 0,8-13 530 0,-5 32-625 15</inkml:trace>
          <inkml:trace contextRef="#ctx0" brushRef="#br0" timeOffset="283.4321">-1279 8339 1491 0,'0'0'0'0,"0"0"44"0,0 0-44 0,0 0 45 16,0 0-45-16,0 0 72 0,0 0-72 0,0 0 73 15,16 42-73-15,-16-42 67 0,0 0-67 0,10 36 68 16,4 14-68-16,-14-50 7 0,0 0-7 0,13 54 8 16,-8 9-8-16,-5-63 0 0,0 0 0 0,8 70 0 0,-8 6 0 15,0-76-4-15,0 0 4 0,0 72-3 0,6 1 3 16,-6-73-593-16,0 0 593 0,7 60-593 0,-7-8 593 16,8 57-304-16</inkml:trace>
          <inkml:trace contextRef="#ctx0" brushRef="#br0" timeOffset="674.5457">-1433 8399 1524 0,'0'0'0'0,"0"0"115"0,0 0-115 16,32-15 116-16,18-9-116 0,-50 24 78 0,0 0-78 0,53-8 78 16,11 8-78-16,-64 0 31 0,0 0-31 0,66 16 31 15,6 10-31-15,-72-26 13 0,0 0-13 0,66 31 14 16,-8 8-14-16,-58-39-5 0,0 0 5 0,53 44-4 16,-8 3 4-16,-45-47 29 0,0 0-29 0,40 45 29 15,-8 4-29-15,-32-49 53 0,0 0-53 0,13 49 53 16,-10 3-53-16,-3-52 42 0,0 0-42 0,-14 50 42 15,-15-3-42-15,29-47 82 0,0 0-82 0,-45 44 82 16,-13-2-82-16,58-42 83 0,0 0-83 0,-58 39 84 16,-19-3-84-16,77-36 47 0,0 0-47 0,-69 26 47 15,0-3-47-15,69-23 0 0,0 0 0 0,-58 21 0 0,5-5 0 16,53-16-78-16,0 0 78 0,-40 15-78 16,6-7 78-16,34-8-523 0,0 0 523 0,-19 8-523 0,6 0 523 15,-19 7-906-15</inkml:trace>
          <inkml:trace contextRef="#ctx0" brushRef="#br0" timeOffset="945.1242">-167 8537 1647 0,'0'0'0'0,"0"0"112"0,0 0-112 0,0 0 112 16,37 8-112-16,-37-8 106 0,0 0-106 0,27 3 106 15,-9 2-106-15,-18-5 82 0,0 0-82 0,32 5 83 16,3 0-83-16,-35-5-41 0,0 0 41 0,39 3-40 16,6-1 40-16,-45-2 1 0,0 0-1 0,51 0 2 15,4-5-2-15,-55 5-344 0,0 0 344 0,51-5-343 16,-12-3 343-16,51-5-967 0</inkml:trace>
          <inkml:trace contextRef="#ctx0" brushRef="#br0" timeOffset="1157.5321">-85 8815 1267 0,'0'0'0'0,"0"0"71"15,0 0-71-15,19 8 71 0,15 8-71 0,-34-16 61 16,0 0-61-16,32 13 62 0,11-3-62 0,-43-10 71 16,0 0-71-16,45 8 72 0,5-3-72 0,-50-5 2 15,0 0-2-15,58 0 2 0,14-2-2 0,-72 2-117 16,0 0 117-16,66-8-116 0,11-5 116 0,63-5-996 16</inkml:trace>
          <inkml:trace contextRef="#ctx0" brushRef="#br0" timeOffset="2114.9849">2381 7936 1972 0,'0'0'102'0,"0"0"-102"0,0 0 102 16,0 0-102-16,0 0 91 0,0 0-91 0,0 0 92 16,-58 65-92-16,58-65 13 0,0 0-13 0,-43 63 13 15,-10 7-13-15,53-70-3 0,0 0 3 0,-55 81-2 16,-9 7 2-16,64-88-26 0,0 0 26 0,-61 86-26 15,-2 2 26-15,63-88 0 0,0 0 0 0,-56 78 0 16,6-10 0-16,50-68-244 0,0 0 244 0,-43 49-244 16,9-7 244-16,-45 52-1259 0</inkml:trace>
          <inkml:trace contextRef="#ctx0" brushRef="#br0" timeOffset="2430.3325">1618 8022 1558 0,'0'0'0'0,"0"0"102"15,0 0-102-15,0 0 103 0,-13 5-103 0,13-5 99 16,0 0-99-16,3 11 99 0,2 7-99 0,-5-18 68 16,0 0-68-16,21 34 69 0,11 10-69 0,-32-44 18 15,0 0-18-15,45 60 18 0,13 10-18 0,-58-70 30 16,0 0-30-16,58 73 30 0,14 2-30 0,-72-75 43 15,0 0-43-15,77 73 43 0,2 0-43 0,-79-73 39 0,0 0-39 16,101 83 40-16,13 3-40 0,-114-86 16 0,0 0-16 16,92 62 17-16,-12-15-17 0,-80-47 43 0,0 0-43 0,55 31 44 15,-17-18-44-15,-38-13 43 0,0 0-43 0,31 11 43 16,-12-9-43-16,-19-2-8 0,0 0 8 0,18 0-8 16,-10-5 8-16,-8 5-551 0,0 0 551 0,6-10-550 15,-4-6 550-15,9-10-889 0</inkml:trace>
        </inkml:traceGroup>
      </inkml:traceGroup>
    </inkml:traceGroup>
    <inkml:traceGroup>
      <inkml:annotationXML>
        <emma:emma xmlns:emma="http://www.w3.org/2003/04/emma" version="1.0">
          <emma:interpretation id="{8C53BD7B-95A1-450D-A21C-202CC150AB90}" emma:medium="tactile" emma:mode="ink">
            <msink:context xmlns:msink="http://schemas.microsoft.com/ink/2010/main" type="paragraph" rotatedBoundingBox="5758,17072 9980,16949 10009,17955 5788,180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B412ECC-08AC-4046-A533-F709D1F84858}" emma:medium="tactile" emma:mode="ink">
              <msink:context xmlns:msink="http://schemas.microsoft.com/ink/2010/main" type="line" rotatedBoundingBox="5758,17072 9980,16949 10009,17955 5788,18078"/>
            </emma:interpretation>
          </emma:emma>
        </inkml:annotationXML>
        <inkml:traceGroup>
          <inkml:annotationXML>
            <emma:emma xmlns:emma="http://www.w3.org/2003/04/emma" version="1.0">
              <emma:interpretation id="{683C97FE-CD3F-4349-8E50-28B97F46E549}" emma:medium="tactile" emma:mode="ink">
                <msink:context xmlns:msink="http://schemas.microsoft.com/ink/2010/main" type="inkWord" rotatedBoundingBox="5758,17072 9980,16949 10009,17955 5788,18078"/>
              </emma:interpretation>
            </emma:emma>
          </inkml:annotationXML>
          <inkml:trace contextRef="#ctx0" brushRef="#br0" timeOffset="7385.4582">5 9539 1435 0,'0'0'0'0,"0"0"106"16,0 0-106-16,0 0 106 0,-15 59-106 0,15-59 110 15,0 0-110-15,-8 45 111 0,0 9-111 0,8-54 12 16,0 0-12-16,-14 65 13 0,4 8-13 0,10-73-7 16,0 0 7-16,-13 89-7 0,-1 7 7 0,14-96-12 15,0 0 12-15,-18 101-12 0,2 3 12 0,16-104-6 0,0 0 6 16,-13 91-5-16,-1-10 5 0,14-81 46 0,0 0-46 15,-5 60 46-15,-3-16-46 0,8-44 9 0,0 0-9 16,-2 31 10-16,-1-15-10 0,3-16 67 0,0 0-67 16,0 0 68-16,0 0-68 0,0 0 116 0,0 0-116 0,0-44 117 15,-11-29-117-15,11 73 90 0,0 0-90 0,-10-76 91 16,-1-7-91-16,11 83 70 0,0 0-70 0,-13-78 71 16,-6 3-71-16,19 75 18 0,0 0-18 0,-8-70 19 15,-5 2-19-15,13 68-2 0,0 0 2 0,-5-57-1 16,2-1 1-16,3 58 0 0,0 0 0 0,-2-41 0 15,2 7 0-15,0 34-13 0,0 0 13 0,10-18-12 16,3 10 12-16,-13 8-79 0,0 0 79 0,14 13-79 16,-1 18 79-16,-13-31-15 0,0 0 15 0,18 42-15 15,-4 10 15-15,-14-52 2 0,0 0-2 0,16 52 3 16,7 3-3-16,-23-55-55 0,0 0 55 0,27 46-55 0,5-1 55 16,-32-45 5-16,0 0-5 0,26 28 5 0,6-10-5 15,-32-18 56-15,0 0-56 0,32 6 56 0,2-14-56 16,-34 8 3-16,0 0-3 0,37-24 3 0,11-15-3 0,-48 39 43 15,0 0-43-15,37-36 44 0,-3-6-44 0,-34 42 37 16,0 0-37-16,40-52 38 0,-6-15-38 0,-34 67 8 16,0 0-8-16,30-52 8 0,-4 5-8 0,-26 47-36 15,0 0 36-15,29-39-35 0,3 5 35 0,-32 34-36 16,0 0 36-16,37-8-36 0,3 19 36 0,-40-11 7 16,0 0-7-16,26 26 8 0,1 15-8 0,-27-41 0 15,0 0 0-15,21 52 0 0,-8 11 0 0,-13-63 1 16,0 0-1-16,13 67 2 0,3 6-2 0,-16-73-13 0,0 0 13 15,14 78-12-15,-1 3 12 0,-13-81-19 0,0 0 19 16,16 73-18-16,-6-8 18 0,-10-65-68 0,0 0 68 16,16 52-68-16,0-11 68 0,-16-41-200 0,0 0 200 0,8 26-200 15,5-13 200-15,6 29-1348 0</inkml:trace>
          <inkml:trace contextRef="#ctx0" brushRef="#br0" timeOffset="8030.5764">1033 9851 1748 0,'0'0'0'0,"0"0"139"15,0 0-139-15,0 0 140 0,64-16-140 0,-64 16 100 16,0 0-100-16,39-5 100 0,6 2-100 0,-45 3 57 16,0 0-57-16,59 0 57 0,-4 3-57 0,-55-3 11 15,0 0-11-15,74 3 11 0,14-3-11 0,-88 0 58 16,0 0-58-16,90 0 58 0,8-3-58 0,-98 3-32 0,0 0 32 15,92-5-32-15,-2-6 32 0,-90 11 49 0,0 0-49 16,77-5 49-16,-8 0-49 0,-69 5 1 0,0 0-1 16,56-3 2-16,-17 1-2 0,-39 2-74 0,0 0 74 0,30-3-74 15,-15-2 74-15,-15 5-250 0,0 0 250 0,0 0-249 16,-15-13 249-16,15 13-572 0,0 0 572 0,-16-10-572 16,-11-1 572-16,27 11-149 0,0 0 149 0,-32-10-148 15,-2-3 148-15,34 13-90 0,0 0 90 0,-32-13-90 16,0-3 90-16,32 16 227 0,0 0-227 0,-26-13 227 15,2 3-227-15,24 10 179 0,0 0-179 0,-16-11 180 16,3 6-180-16,13 5 137 0,0 0-137 0,-13 0 137 16,7 5-137-16,6-5 57 0,0 0-57 0,0 16 58 15,-7 5-58-15,7-21 104 0,0 0-104 0,0 28 105 16,2 6-105-16,-2-34 108 0,0 0-108 0,0 37 108 16,-2 4-108-16,2-41 80 0,0 0-80 0,0 47 81 15,2 2-81-15,-2-49 34 0,0 0-34 0,5 52 35 0,-5 8-35 16,0-60-2-16,0 0 2 0,6 63-2 0,2 4 2 15,-8-67 3-15,0 0-3 0,5 63 4 0,-5-1-4 16,0-62 11-16,0 0-11 0,8 52 11 0,-3-7-11 0,-5-45 8 16,0 0-8-16,0 31 9 0,3-5-9 0,-3-26 34 15,0 0-34-15,5 18 35 0,-5-10-35 0,0-8-257 16,0 0 257-16,0 0-256 0,0 0 256 0,0 0-1154 16</inkml:trace>
          <inkml:trace contextRef="#ctx0" brushRef="#br0" timeOffset="8420.2154">2985 9757 1412 0,'0'0'115'0,"0"0"-115"0,29 5 115 16,24 6-115-1,-53-11 184-15,0 0-184 0,45 10 185 0,8 3-185 16,-53-13 108-16,0 0-108 0,58 13 109 0,8 3-109 0,-66-16 0 16,0 0 0-16,64 10 1 0,2 1-1 0,-66-11 2 15,0 0-2-15,61 5 2 0,3-3-2 0,-64-2-118 16,0 0 118-16,50 0-117 0,-8 0 117 0,-42 0-628 16,0 0 628-16,32-2-627 0,-11-3 627 0,35-3-341 15</inkml:trace>
          <inkml:trace contextRef="#ctx0" brushRef="#br0" timeOffset="8677.7118">3281 10140 729 0,'0'0'0'0,"0"0"165"0,0 0-165 0,30-6 165 15,25-4-165-15,-55 10 150 0,0 0-150 0,66-10 151 16,6-1-151-16,-72 11 167 0,0 0-167 0,77-10 167 16,10 2-167-16,-87 8 121 0,0 0-121 0,77-5 121 15,-6 2-121-15,-71 3 44 0,0 0-44 0,59-2 45 16,-12 2-45-16,-47 0 2 0,0 0-2 0,32 0 3 16,-5-3-3-16,-27 3-645 0,0 0 645 0,0 0-644 15,-6-10 644-15,4-1-335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20:11.08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531262-3576-490E-8C2B-6C0980EA07B4}" emma:medium="tactile" emma:mode="ink">
          <msink:context xmlns:msink="http://schemas.microsoft.com/ink/2010/main" type="inkDrawing" rotatedBoundingBox="28239,10765 31885,9750 31988,10120 28342,11135" shapeName="None"/>
        </emma:interpretation>
      </emma:emma>
    </inkml:annotationXML>
    <inkml:trace contextRef="#ctx0" brushRef="#br0">0 776 1681 0,'0'0'0'0,"0"0"0"0,0 0 0 0,0 0 132 15,0 0-132-15,13 0 133 0,8 0-133 0,-21 0 38 16,0 0-38-16,21 0 39 0,6 0-39 0,-27 0-11 15,0 0 11-15,26 10-10 0,3 3 10 0,-29-13-72 0,0 0 72 16,19 24-71-16,-1 7 71 0,-18-31-44 0,0 0 44 16,16 39-43-16,-5 5 43 0,-11-44 5 0,0 0-5 15,11 42 6-15,-1 2-6 0,-10-44 64 0,0 0-64 16,11 34 64-16,-3-5-64 0,-8-29 59 0,0 0-59 0,16 5 59 16,5-18-59-16,-21 13 148 0,0 0-148 0,34-29 149 15,14-15-149-15,-48 44 88 0,0 0-88 0,74-52 89 16,24-11-89-16,-98 63 77 0,0 0-77 0,156-96 77 15,46-29-77-15,-202 125 82 0,0 0-82 0,222-117 82 16,30-8-82-16,-252 125-1 0,0 0 1 0,272-104-1 16,20 8 1-16,-292 96 1 0,0 0-1 0,294-75 1 15,8 20-1-15,-302 55 4 0,0 0-4 0,259-44 4 16,-26 15-4-16,-233 29-3 0,0 0 3 0,196-18-2 16,-37 8 2-16,-159 10 11 0,0 0-11 0,117 0 11 15,-35 10-11-15,-21-10-184 0,-27 5 184 0,-10 0-184 0,-19 3 184 16,24 5-1753-16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20:19.20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D9E2C6-FDA8-4943-8011-A1CF4C8CE261}" emma:medium="tactile" emma:mode="ink">
          <msink:context xmlns:msink="http://schemas.microsoft.com/ink/2010/main" type="inkDrawing" rotatedBoundingBox="19592,13415 23501,13352 23502,13424 19594,13486" shapeName="None"/>
        </emma:interpretation>
      </emma:emma>
    </inkml:annotationXML>
    <inkml:trace contextRef="#ctx0" brushRef="#br0">0 26 147 0,'0'0'0'0,"0"0"1"0,0 0-1 0,0 0 2 0,0 0-2 16,0 0 3-16,0 0-3 0,0 0 4 0,0 0-4 15,0 0 233-15,0 0-233 0,0 0 233 0,0 0-233 16,0 0 205-16,0 0-205 0,0 0 205 0,43 10-205 16,-43-10 144-16,0 0-144 0,31 5 144 0,7 3-144 15,-38-8 139-15,0 0-139 0,39 5 139 0,4 1-139 0,-43-6 74 16,0 0-74-16,50 5 74 0,3-3-74 0,-53-2 64 15,0 0-64-15,56 3 64 0,4 0-64 0,-60-3 103 16,0 0-103-16,51 2 104 0,4 1-104 0,-55-3 31 16,0 0-31-16,56 5 31 0,2-5-31 0,-58 0 55 15,0 0-55-15,61-5 56 0,3 0-56 0,-64 5 7 16,0 0-7-16,66-6 8 0,3-1-8 0,-69 7 0 0,0 0 0 16,69-8 0-16,2 0 0 0,-71 8 42 0,0 0-42 15,74-8 43-15,6 3-43 0,-80 5 17 0,0 0-17 16,74-3 17-16,-3 3-17 0,-71 0 0 0,0 0 0 15,72 3 1-15,-1 0-1 0,-71-3 56 0,0 0-56 0,72 2 57 16,-3 3-57-16,-69-5 0 0,0 0 0 0,74 6 1 16,3 1-1-16,-77-7-28 0,0 0 28 0,71 6-28 15,1-1 28-15,-72-5 32 0,0 0-32 0,69 0 32 16,-1 0-32-16,-68 0 5 0,0 0-5 0,75-5 6 16,-4-1-6-16,-71 6 58 0,0 0-58 0,106-5 58 15,16-3-58-15,-122 8-6 0,0 0 6 0,114-5-6 16,2-3 6-16,-116 8 38 0,0 0-38 0,109-2 38 15,-3-1-38-15,-106 3-29 0,0 0 29 0,108 0-29 16,6-5 29-16,-114 5 78 0,0 0-78 0,106-3 79 16,0 1-79-16,-106 2 7 0,0 0-7 0,106-3 8 0,-5-2-8 15,-101 5 16-15,0 0-16 0,79 0 17 0,-13-5-17 16,-66 5 11-16,0 0-11 0,59 0 11 0,-9 0-11 16,-50 0 14-16,0 0-14 0,40 0 15 0,-6 0-15 15,-34 0-68-15,0 0 68 0,24 0-68 0,-11 0 68 0,24 0-1997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31:57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22578 4604 0,'0'0'0,"-212"0"0,18 35 15,-18 36-15,1 17 16,17-18-16,17 19 16,1 34-16,52-35 15,1 0-15,70-17 16,-35 35-1,70-18-15,-17 0 16,17 53-16,1 18 16,17-18-16,0-35 15,0 35-15,0-17 16,17 52-16,36-70 16,35 35-16,18 18 15,35 17-15,-17-53 16,52 36-16,-17-35 15,-18-18-15,88 17 16,-70-70-16,0 35 16,-36-35-16,54-18 15,-71 1-15,-1-1 16,37 0-16,-72 0 16,18-35-16,1 18 15,87 0-15,-17 35 16,-36-53-16,71 35 15,0-35-15,-17 0 16,17 0-16,35 0 16,-17 0-16,-54 0 15,-17 0-15,18-53 16,-35 18 0,-1-36-16,-17 1 15,-18-1-15,-53 36 16,18-89-16,18 1 15,-18-36-15,17 36 16,-34-36-16,17-18 16,-36 1-16,36 0 15,-35 17-15,-1 0 16,-17 18-16,0 35 16,-17 18-16,-19-18 15,-16-17-15,-1-1 16,-36-17-16,-52 0 15,36 18-15,-54 17 16,-106-71-16,36 54 16,-159-36-16,-88 36 15,-1-18-15,36 17 16,-70 36-16,105 35 16,36-18-16,70 71 15,71 0-15,-1 0 16,36 0-16,35 36 15,18 17-15,88-36 16,1 1-16,16 17 16,19-35-1</inkml:trace>
  <inkml:trace contextRef="#ctx0" brushRef="#br0" timeOffset="3032.6651">4868 10283 0,'36'0'110,"34"0"-110,36 0 15,-53 0-15,53 0 16,35 0-16,-35 0 16,17 0-16,-17 0 15,-18 0-15,-17 0 16,-18 0-16,17 0 15,1 0-15,-18 0 16,-18 0-16,36 0 16,-19 0-1,1 0-15,0 0 0,-17 0 16,16 0 0,1 0-16,-17 0 15,-1 0-15,0 0 16,1 0-16,-19 0 15,36 0-15,-18 0 16,18 0-16,-17 0 16,16 0-16,1 0 15,-35 0-15,17 0 16,-17 0-16,17 0 16,0 0-16,18 18 15,-17-18 1,-1 18-16,18-18 15,-18 0-15,18 0 16,0 0-16,-18 0 16,36 0-16,-54 0 15,36 0-15,-35 0 16,35 0-16,-18 0 16,0 0-16,18 0 15,0 17-15,-35-17 16,35 0-1,17 0-15,-52 0 16,35 0-16,0 0 16,17 0-16,-17 0 15,-17 0-15,17 0 16,17 0-16,18 0 16,-17 0-16,-18 0 15,17 0-15,-17 0 16,18 0-16,-36 0 15,36 0-15,-18 0 16,-1 0-16,1 0 16,-17 0-16,34 0 15,-34 0-15,34 0 16,1 0-16,-1 0 16,36 0-16,-35 0 15,-19 0-15,19 0 16,-18 0-16,-18 0 15,-17 0 1,-1 0 0,19 0 15,-19 0 0,19 0-15,-19 0-16,19 0 15,-19 0 1,19 0-16,-19 0 16,18 0-16,1 0 15,17 0-15,0 0 16,17 0-16,-17 0 16,35 0-16,-17 0 15,-1 0-15,1 0 16,-1 0-16,1 0 15,0 0-15,-1 0 16,18 0-16,-70 0 16,35 0-16,-36 0 15,36 0-15,-35 0 16,17 0-16,1 0 16,-1 0-16,18 0 15,17 0-15,-52 0 16,17 0-16,18 0 15,-35 0-15,35 0 16,-36 0 0,1 0-1,0 0 1,-1 0-16</inkml:trace>
  <inkml:trace contextRef="#ctx0" brushRef="#br0" timeOffset="268320.1105">23248 11112 0,'0'18'63,"0"17"-48,0 18-15,0-17 16,0 34-16,0-17 16,0 35-16,0-17 15,0 17-15,0-53 16,18 18-16,-18 0 16,35 0-16,-17 18 15,17 17-15,18 18 16,0-18-16,-36-35 15,36 0-15,-35-18 16,0-35-16,-18 18 16,17 17 140,18 0-156,-35-17 16,53 35-16,-53-36 15,18 1-15,0 35 16,-1-35-16,1-1 15</inkml:trace>
  <inkml:trace contextRef="#ctx0" brushRef="#br0" timeOffset="277990.6779">23019 12488 0,'-18'0'94,"-17"0"-94,17 36 16,-17 34-16,0-35 15,-1 18-15,1 36 16,-18-19-16,36 1 16,-19 17-16,1-18 15,17-17-15,18 18 16,-53-1-16,53-34 15,-17 17-15,-1 0 16,18-18-16,-18 0 16,1 0-16,17 1 15,0 17-15,0-36 16,0 36-16,0-35 16,0 35-16,0 0 15,0 0 1,0-18-16,0 0 15,0-17 1,17-1 0,1 1-16,-18 17 15,18-35 1,17 18 0,-17-18-1,-1 0 1,1 0-16,17 18 15,18-18 1,-18 17 0,-17-17-1,35 0-15,-35 0 16,17 0 0,0 35-1,-17-35-15,-1 0 16,1 0-16,0 0 31</inkml:trace>
  <inkml:trace contextRef="#ctx0" brushRef="#br0" timeOffset="278926.9299">22807 13952 0,'0'-17'109,"18"17"-93,17 35 15,0 0 0,-17 1-15,-18-19-16,18 1 15,-1 17-15,-17 0 16,0-17 0,0 17 15,0-17-31,18 0 15,-18-1 1,17 1 15,1-18-15,0 17 15,-18 19-15,0-19 31</inkml:trace>
  <inkml:trace contextRef="#ctx0" brushRef="#br0" timeOffset="285856.4831">16933 5239 0,'-17'17'62,"-19"-17"-46,-16 0-16,-19 0 16,36 18-16,-54-18 15,19 18-15,-18 35 16,-18-1-16,18 1 16,-36 36-16,1-1 15,35 18-15,-1 35 16,54-18-16,-53 18 15,53 53-15,-1-70 16,19 52-16,-36-52 16,35-1-1,-35-17-15,36-18 16,-1 36-16,18-89 16,0 71-16,-35-36 15,35-17-15,0 35 16,0 1-16,-36-1 15,19 0-15,-1 18 16,-17-36-16,35 36 16,-71 18-16,71-18 15,-17 17-15,-1 18 16,18 0-16,0 0 16,0 0-16,0 1 15,0 16-15,35 1 16,-17-35-16,0-36 15,-18-18-15,0-17 16,0 0-16,0 0 16,0-18-16,0 18 15,0-35-15,0 52 16,0-34-16,0 17 16,0 17-16,35 36 15,-18-35-15,1 34 16,35 1-1,-35 18-15,17-1 16,0-35-16,1 18 16,16 0-16,-52-71 15,0 18-15,0-17 16,0-1-16,0 18 16,18 17-16,-18-17 15,0-18-15,18 36 16,17 0-16,0 17 15,-17-18-15,17 19 16,-35-72-16,0 1 16,0 35-1,18-53-15,-18 17 16,0 19 0,0-1-16,17 0 15,-17 18-15,0-18 16,0 36-16,0-1 15,0 1-15,0 17 16,0-35-16,0 0 16,0 0-16,0 0 15,0 17-15,0-34 16,0-1 0,18 0-16,-18-17 15,18 17-15,-18 18 16,0-35-16,0 17 15,0 36-15,0-1 16,0-52-16,0 17 16,0 18-16,0-18 15,0 18-15,-18-18 16,18-17 0,0 0-1,0 17 1,0-17-16,0-1 15,0 1-15,0 35 16,0 17-16,0 1 16,0-53-16,0 70 15,0 0-15,0-35 16,0-18-16,0 36 16,-18 17-16,-17-18 15,35-52-15,0 17 16,0-17-16,0 35 15,0 18-15,18-36 16,-18 18 0,0-18-16,0 18 15,53 0 1,-53-18-16,17 18 16,-17-18-16,53 36 15,-17-18-15,-36 0 16,17 0-16,18-18 15,36 53-15,-18-53 16,-18 1-16,-17-1 16,17-17-16,-17-1 15,-1-17 1,-17 18 0,18-18-1,17 0-15,54 0 0,16 17 16,19 1-16,-18 0 15,35 52-15,-71-70 16,-34 0-16,-1 0 16,-17 0 249</inkml:trace>
  <inkml:trace contextRef="#ctx0" brushRef="#br0" timeOffset="287166.9265">16845 15099 0,'18'0'78,"35"0"-62,17 0-16,-17 0 15,18 0-15,-18 18 16,-18 17-16,0-18 16,-17 1-16,-1 0 15,19-1-15,-36 19 16,0-1 0,17 0-1,-17 0 1,0 1-1,0-1-15,0-17 16,0 35 0,0-36-1,0 1-15,18-1 16,-18 1 15,0 0-31,0-1 16,0 1 15,-35 0-15,35-1-16,-18-17 15,0 18-15,-17 0 32,18-1-17,-1-17 1,0 18 15,1-18-15,17 18-16,-18-1 15</inkml:trace>
  <inkml:trace contextRef="#ctx0" brushRef="#br0" timeOffset="288623.2502">16316 4904 0,'35'17'109,"36"-17"-109,17 0 16,-17 0-16,87 0 16,-69 0-16,-1 0 15,-18 0-15,-17 0 16,-35 0-16,17 0 15,-17 0-15,17 18 16,0-18-16,1 18 16,16-1-16,-16 1 15,-1-18-15,0 35 16,-17-35-16,0 18 16,-1-1-1,1 1 1,-1-18-1,-17 18 1,0-1 0,18 1-16,-18 0 15,0 17-15,0 0 16,0 0-16,0 36 16,0-18-16,0-18 15,-35 36-15,35-54 16,-53 36-16,35-17 15,-17-1-15,17 0 16,1-17-16,17 17 16,-36-17-16,36-1 15,0 1-15,-17-18 16</inkml:trace>
  <inkml:trace contextRef="#ctx0" brushRef="#br0" timeOffset="315639.0426">17604 8255 0,'-18'18'62,"-17"-18"-46,-18 0-16,-18 0 15,1 0-15,-36 0 16,-18 17-16,19-17 16,16 18-16,19 17 15,17-35-15,0 18 16,35-1-16,1-17 15,-19 36 32,19-36-31,17 35-16,0 0 16,-18 1-1,0-1-15,18 0 16,-17 18-16,17 35 15,-18-17-15,18-1 16,-17-17-16,17 18 16,0-36-16,0 53 15,0 18-15,0-35 16,0-1-16,0 1 16,0-1-16,0 19 15,0-19-15,-18-35 16,18 18-16,0 0 15,0-35-15,0 17 16,0-17-16,0 17 16,0-17-1,0 17 1,35 18-16,-17-35 16,-1-1-16,1 1 15,0-1-15,17 1 16,0 17-16,36-17 15,17 17-15,0 1 16,-35-19 0,-18-17-16,-35 18 15,18-18-15,-18 17 110,53 19-110,0-36 15,0 17-15,0-17 16,0 36-16,0-19 16,-18-17-16,-18 0 15,1 18-15</inkml:trace>
  <inkml:trace contextRef="#ctx0" brushRef="#br0" timeOffset="324406.9212">24236 9049 0,'0'-18'0,"-18"18"63,1 18-48,17-1 1,-18 36-16,0 0 16,1 0-16,-1 35 15,18 1-15,-18-19 16,1 36-16,17-18 16,-36 0-16,19 18 15,17-71-15,0 36 16,0 17-16,0-35 15,0 0-15,-18-35 16,-17 35-16,35-36 16,0 18-16,-18-17 15,1 17-15,-19 18 16,19-17-16,-1-1 16,-17 0-16,17 18 15,18 0-15,-53 0 16,36-35-16,-19 87 15,1-87-15,17 17 16,-17 1 0,17-1-16,1-18 15,-1 19-15,1-1 16,-1-17-16,0 35 16,1-18-16,-1 0 15,-17 18-15,-1 18 16,36-36-16,-52 18 15,16 0-15,19 17 16,17-52-16,-36 17 16,36 0-16,-17 18 15,-1-35-15,0 0 16,18 35-16,-17-36 78,-18 36-78,-1 35 16,-17-52-16,36-1 15,-54 53-15,36-17 16,0-18-16,-1 17 16,19-52-1,-1 52-15,-17 1 16,35-36-16,-18 18 15,18-18-15,-18 1 16,18-1-16,-17 0 16,17-17-16,0 17 15,0 0-15,-18-35 16,18 36-16,-17-1 16,17 0-16,0 18 15,-53 0-15,53-18 16,-18 36-16,18-36 15,0 0-15,0 1 16,-18-1-16,18-17 16,0 17-16,0 18 15,0 0-15,0-18 16,0 18-16,-35 17 16,35-34-16,-18-1 15,18 0-15,0 18 16,0-18-16,0 1 15,-17-36-15,17 17 32</inkml:trace>
  <inkml:trace contextRef="#ctx0" brushRef="#br0" timeOffset="366094.6318">31838 8608 0,'18'-18'46,"35"0"-30,-36 1-16,19-1 16,-1 18-16,0 0 15,18-35-15,-18 35 16,54-18 0,-36 18-16,17 0 15,-35 0-15,1 0 16,17 0-16,-1 0 15,-16 0-15,17 0 16,-18 18-16,35 0 16,-34 34-16,17-34 15,17 35-15,-52-35 16,35 35-16,-36-36 16,54 54-16,-53-36 15,-18-17-15,35 17 16,-17 53-16,-1-17 15,18 17-15,1 53 16,-36-17-16,17 34 16,-17 36-16,0-53 15,0 18-15,0-18 16,0-17-16,0-36 16,0 35-16,0-34 15,0-19-15,0 36 16,0-18-16,0-17 15,36 17-15,-19-18 16,1 19 0,-18-72-16,0 1 15,0 17-15,0 1 16,0-19-16,0 18 16,0-17-16,35 35 15,-35-35-15,0 17 16,0 0-16,0-17 15,0-1-15,0 36 16,18 0-16,-18-35 16,18 17-16,-1 36 15,-17-36-15,18-17 16,-18-1-16,0 36 16,0-35-16,0 17 15,0 0 1,0 1-16,-18-36 15,18 53-15,-35-18 16,17 0-16,1-35 16,-19 35-16,36-17 15,-17 0-15,-19-1 16,1 1-16,-18-18 16,-17 18-16,17-1 15,0 1-15,0 0 16,0-1-1,-18 1-15,18-1 0,1 1 16,16 0 0,19-18-16,-19 35 15,-34-17 1,70-1 0,-18-17-16,1 0 15,-1 18 1,0 0-1,1-1-15,-1-17 16,-17 18-16,17 0 16,0-1-1,1-17-15,-1 18 16,1-1 0,17 1 15,-18-18-31,0 0 15,-17 0 17,17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34.95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BEB5BDC-16B3-40F9-89C8-FC55165F597B}" emma:medium="tactile" emma:mode="ink">
          <msink:context xmlns:msink="http://schemas.microsoft.com/ink/2010/main" type="inkDrawing" rotatedBoundingBox="9887,12684 9944,1824 10321,1826 10264,12685" shapeName="None"/>
        </emma:interpretation>
      </emma:emma>
    </inkml:annotationXML>
    <inkml:trace contextRef="#ctx0" brushRef="#br0">281 0 1390 0,'0'0'118'0,"0"0"-118"0,0 26 118 16,0 20-118-16,0-46 60 0,0 0-60 0,0 81 61 16,-5 26-61-16,5-107 22 0,0 0-22 0,-6 151 22 15,-2 41-22-15,8-192 18 0,0 0-18 0,-5 208 19 0,3 24-19 16,2-232 6-16,0 0-6 0,0 226 6 0,-6 3-6 16,6-229 57-16,0 0-57 0,0 252 58 0,-2 6-58 15,2-258 68-15,0 0-68 0,2 286 68 0,4 24-68 16,-6-310 69-16,0 0-69 0,0 333 70 0,2 15-70 0,-2-348 38 15,0 0-38-15,3 349 39 0,-3 4-39 0,0-353 48 16,0 0-48-16,8 352 49 0,0-6-49 0,-8-346-21 16,0 0 21-16,8 351-21 0,-3-3 21 0,-5-348 37 15,0 0-37-15,8 344 38 0,3-3-38 0,-11-341 90 16,0 0-90-16,0 330 91 0,5-7-91 0,-5-323 3 16,0 0-3-16,8 322 4 0,-3-7-4 0,-5-315 6 0,0 0-6 15,13 307 6-15,6-8-6 0,-19-299 24 0,0 0-24 16,13 289 25-16,-2-6-25 0,-11-283 15 0,0 0-15 15,5 253 16-15,-5-19-16 0,0-234 35 0,0 0-35 0,-5 224 35 16,-6-16-35-16,11-208 53 0,0 0-53 0,-18 205 53 16,-14-10-53-16,32-195 19 0,0 0-19 0,-32 172 20 15,-8-26-20-15,40-146 38 0,0 0-38 0,-34 130 39 16,2-21-39-16,32-109 32 0,0 0-32 0,-26 109 32 16,-6-7-32-16,32-102-20 0,0 0 20 0,-27 73-19 15,-7-19 19-15,34-54-361 0,0 0 361 0,-19 37-360 16,6-22 360-16,-19 40-1585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39:21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9790 0,'0'0'0,"18"0"15,-1 0 1,1 0 31,0 0-32,-18-18-15,35 18 16,0 0-16,18-18 16,-35 18-16,35 0 15,-18 0-15,18-17 16,-18 17-16,-17 0 15,35-18-15,0 18 16,-18 0-16,36-18 16,-1 18-16,18 0 15,-35 0-15,0 0 16,18 0-16,-18 0 16,-18 0-16,18-17 15,0 17-15,17 0 16,1 0-1,-1 0-15,1 0 16,-1 0-16,1 0 16,35 0-16,-36 0 15,1 0-15,0 0 16,34 0-16,-52 0 16,35 0-16,-17 0 15,0 0-15,52 0 16,-52 0-16,52 0 15,-35 0-15,71 0 16,-53 0-16,0 0 16,-18 0-16,-35 0 15,0 0-15,0 0 16,0 0-16,17 0 16,1 0-16,17 0 15,35 0-15,18 0 16,1 0-16,-1 0 15,0 0-15,18 0 16,-36 0-16,18 0 16,-53 0-16,18 0 15,-18 0-15,-35 0 16,18 0-16,-18 0 16,17 0-1,1 0-15,35 0 16,-18 0-16,35 0 15,-34 0-15,34 0 16,-52 0-16,52 0 16,-35 0-16,-17 0 15,-18 0-15,17 0 16,-17 0-16,0 0 16,-18 0-16,-17 0 15,17 0-15,-17 0 16,0 0-16,17 0 15,-18 0-15,19 0 16,17 0-16,-18 0 16,18 0-16,0 0 15,-18 0-15,18 0 16,0 0-16,0 17 16,-18-17-16,36 36 15,-1-36-15,-17 17 16,53-17-16,0 0 15,0 0-15,-1 18 16,37 17-16,-19-17 16,-17-1-1,35-17-15,-53 0 16,53 0-16,-17 0 16,-36 0-16,18 0 15,-53 0-15,-18 0 16,-17 0-1,-1 0 1,1 0 0,-1 0-1,1 0 1,0 0-16</inkml:trace>
  <inkml:trace contextRef="#ctx0" brushRef="#br0" timeOffset="2047.1219">2099 10407 0,'0'18'47,"-18"-1"-31,1 1-1,-19 17-15,19-17 16,34-18 140,54 17-156,35-17 16,17 36-16,-17-19 16,18-17-16,-19 0 15,-34 18-15,17-18 16,18 18-16,-35-18 15,34 0 1,-52 0-16,18 0 16,-36 0-16,18 0 15,0 0-15,18 0 16,-19 0-16,19 0 16,0 0-16,-1 0 15,-35 0-15,36 0 16,35 17-16,-18-17 15,-17 0-15,34 0 16,-16 0-16,-19 0 16,1 0-16,35 0 15,17 0-15,-35 0 16,18 0-16,35 0 16,-53-17-16,-17 17 15,17 0-15,-17 0 16,-1 0-16,1 0 15,17 0-15,0 0 16,-17 0-16,-1 0 16,1 0-16,-18 0 15,0 0-15,-18 0 16,0 0-16,-17 0 16,35 0-1,0 0-15,-18 0 16,36 0-16,-1 0 15,1 0-15,-1 0 16,54 0-16,-1 0 16,-35 0-16,36 0 15,-71 0-15,0 0 16,0 0-16,-18 0 16,0 0-16,18 0 15,-18 0-15,1 0 16,16 0-16,1 0 15,0 0-15,-17 0 16,34 0-16,-17 0 16,18 0-16,34 0 15,1 0-15,0 0 16,-18 0-16,18 0 16,-53 0-16,0 0 15,18 0-15,-19 0 16,-16 0-16,-1 0 15,-17-36-15,17 36 16,-17 0 0,17 0-16,0 0 15,36-17-15,-54 17 16,1 0 0,-18-18-16,18 18 15,-1-18 32,-17 1-31,18 17-16,0 0 15,-1 0-15,1 0 16,-1-18 0</inkml:trace>
  <inkml:trace contextRef="#ctx0" brushRef="#br0" timeOffset="49999.3292">20426 4039 0,'0'18'47,"-18"-18"-47,-52 0 15,17 0-15,-35 0 16,17 0 0,-53 18-16,36-18 15,-53 17-15,18 1 16,-71 17-16,35-17 15,0-1-15,18 1 16,35 17-16,36-17 16,17-18-16,-35 53 15,88-35-15,-36-1 16,1 18-16,0 1 16,17-1-16,-35 18 15,18 17-15,35-34 16,-53 17-16,35 0 15,-17 17-15,0-35 16,35 36-16,-18 0 16,-17-1-16,35-17 15,-35 35-15,-18 18 16,53-35-16,-18 52 16,18-52-16,0-1 15,-35 18-15,17-17 16,18-1-16,-17-17 15,-1 18-15,18-18 16,0 0 0,-18 17-16,18 1 15,-17-18-15,17 17 16,0-34-16,0 34 16,0-17-16,0 0 15,0 0-15,0-18 16,0 18-16,0 0 15,0-18-15,0 18 16,0 18-16,0 17 16,0-17-16,0-1 15,0 54-15,0-89 16,0 88-16,0 1 16,35 17-16,-35-53 15,18 18-15,17 35 16,-35-70-16,17 17 15,1-18-15,0 1 16,-1 35-16,1-53 16,0 0-16,-1-1 15,1 19-15,17 0 16,18 17-16,-18-35 16,-35-36-16,36 36 15,17 18-15,17-1 16,-35-34-1,54 34-15,-1-17 16,-18-35-16,54 35 16,-18-36-16,-1 1 15,19 17-15,-53-17 16,34 0-16,-52-18 16,-17 0-16,-19 0 15,18 0-15,-17 0 16,17 0-16,1 0 15,-1 0 1,-17 0-16,17 0 16,18 0-16,-18 0 15,36 0-15,-19 0 16,19 0-16,0 0 16,34 0-16,-52-18 15,18 18-15,-1 0 16,-17 0-16,0 0 15,0 0-15,0 0 16,-18 0-16,-17 0 16,17 0-16,-17 0 15,0 0 126,-1 18-125,1-18-16</inkml:trace>
  <inkml:trace contextRef="#ctx0" brushRef="#br0" timeOffset="106399.4112">16298 16475 0,'-17'0'93,"-36"17"-77,-35 1 0,-18-18-16,-35 0 15,0 0-15,-18 0 16,-18 0-16,1 0 16,-18 0-16,70 0 15,-34 0-15,70 0 16,-36 0-16,1 0 15,34 0-15,-52 0 16,18 0-16,-36 0 16,-35 0-16,-53 0 15,-17 0-15,17 0 16,-89 0-16,54 0 16,18 0-16,34 0 15,-17 0-15,36 0 16,34 0-16,19 0 15,16 0-15,54 0 16,-18 35-16,54-17 16,-1-18-16,-18 18 15,18-18-15,-35 0 16,0 0-16,17 0 16,-17 0-1,-18 0-15,18 0 0,-18 0 16,18 0-1,17 0-15,1 0 16,-18 0-16,52 0 16,-17 0-16,-17 0 15,17 0-15,0 0 16,18 0-16,-18 0 16,-18 0-16,18 0 15,-17 17-15,52 1 16,-35-1-16,-17-17 15,-1 18-15,1-18 16,-1 0-16,-17 0 16,0 35-16,-18-17 15,53-18-15,0 18 16,-35-18-16,0 0 16,-1 0-16,1 0 15,0 0-15,35 0 16,0 0-16,0 0 15,36 0-15,-36 0 16,17 0-16,19 0 16,-1 0-1,-17 0-15,0 35 16,17-35-16,-35 0 0,35 18 16,-52-1-1,52-17-15,-35 35 16,18-17-16,17 17 15,1-35-15,17 18 16,-18-18-16,18 18 16,-18-18-16,18 35 15,0 0 1,0-17-16,0 17 16,0-17-16,0 17 15,0-17-15,0 35 16,71 17-16,-71-52 15,53 35-15,35-36 16,18 54-16,-53-36 16,70 18-16,1-18 15,-18-17-15,35 17 16,-18-35-16,18 18 16,-17 0-16,-36-1 15,53-17-15,-17 0 16,-1 0-16,18 0 15,18 0-15,0 0 16,-1 0 0,19 0-16,17 0 15,18 0-15,-71 53 16,-18-53-16,1 18 16,-36-18-16,18 17 15,-1-17-15,19 0 16,-18 0-16,52 0 15,1 0-15,35 0 16,36 0-16,34 0 16,18 0-16,-35 0 15,18 0-15,-18 0 16,0 0-16,-36 0 16,-52 0-16,-18 0 15,-17 0-15,-54 0 16,19 0-16,52 0 15,-18 0-15,1 0 16,17 0-16,35 0 16,0 0-16,1 0 15,-1 0-15,-35 0 16,1 0-16,-37 0 16,19 0-16,-36 0 15,18 0 1,35 0-16,0 0 15,-17 0-15,-19 0 16,72 0-16,-71 0 16,70 0-16,-35 0 15,0 0-15,0 0 16,-17 0-16,17 0 16,-35 0-16,17 0 15,-35 0-15,54 0 16,-19 0-16,0 0 15,19 0-15,-19 0 16,36 0-16,0 0 16,-18 0-16,35 0 15,-17 0-15,0 0 16,35 53-16,-18-35 16,-17 0-16,35 35 15,-36-36-15,19-17 16,-36 18-16,-18-18 15,-52 0-15,0 0 16,-19 0-16,1 0 16,-17 0-16,17 0 15,-18 0 1,0 0-16,18 0 16,0 0-16,0-18 15,53 1-15,-18 17 16,0-18-16,0 0 15,36 18-15,-18-35 16,-36 35-16,36-18 16,17-35-16,-17 36 15,18-18-15,-1-1 16,18 1-16,0-36 16,-17 54-16,52-1 15,-52 0-15,35 1 16,-54-18-16,-34 35 15,-1 0-15,-34 0 16,-1-18-16,0 0 16,-17 18-16,-18-17 15,18 17-15,-1 0 16,1-18-16,0 18 16,-1-18-1,1-17 1,-1 0-1,-17 17-15,0 1 16,0-1 0,0 0-16,0 1 15,0-1-15,0 0 16,0-35 0,0 36-16,-52-18 15,16-1-15,1 1 16,-18 17-16,0 1 15,-35-19-15,-18 19 16,-17 17-16,-1 0 16,-35 0-16,1 0 15,-36-36-15,53 36 16,-54-35-16,37 35 16,-1 0-16,-53 0 15,18 0-15,36-17 16,34 17-16,-52 0 15,35-18-15,-1 0 16,19 18-16,17 0 16,0 0-16,1 0 15,16 0-15,19-35 16,-36 35-16,18 0 16,-36 0-16,1-18 15,17 18 1,18 0-16,-36-17 15,36-19-15,-18 36 16,18-17-16,-35-1 16,-1 1-16,18-19 15,-52 19-15,34 17 16,1-18-16,-1 0 16,18 18-16,0 0 15,18 0-15,18 0 16,-18 0-16,17 0 15,0 0-15,18 0 16,-17 0-16,-18 0 16,35 0-16,-35 0 15,17 0-15,18 0 16,0 0-16,0 0 16,18 0-16,-18 0 15,35 0-15,-17 0 16,18 0-16,-1 0 15,0 0-15,-17 0 16,35 18-16,-18-18 16,-17 0-16,0 0 31,17 0-31,1 0 16,-19 18-16,19-18 15,-1 0-15,0 0 16,1 0-16,-19 0 15,36 17-15,-35-17 16,0 0-16,0 0 16,-1 0-1,19 0-15,-1 0 16,0 0-16,-17 0 16,17 0-1,-17 0-15,18 0 16,-19 0-1,19 0-15,-19 0 16,19 0-16,-1 0 16,0 0-1,1 0 63,-18 0-31,17 0-15,-17 0-1,17 0 0</inkml:trace>
  <inkml:trace contextRef="#ctx0" brushRef="#br0" timeOffset="112591.7878">23760 12365 0,'0'-18'63,"17"18"-47,1 0-1,35 0-15,0 0 16,35 0-16,-35 0 15,17 0-15,-17 0 16,0 0-16,71 0 16,-89 0-16,36 0 15,-19 0 1,19 0-16,0 0 16,-1 0-16,-17 0 15,18 0-15,-1 0 16,18 18-16,-35-18 15,-35 0-15,17 17 16,-17-17-16,-1 0 16,19 18-16,-19 0 15,1-1 1,0 19 0,-1-19-16,-17 1 15,18 17 1,17-17-16,-35 0 15,0-1-15,18 36 16,-18-35-16,0 17 16,17 18-16,-17-18 15,0 18-15,18 0 16,-18-18-16,18 18 16,-18 0-16,17 0 15,-17-18-15,18 36 16,-18-36-16,0 18 15,18-18-15,-18 18 16,0-35 0,0 17-16,17-17 15,-17 35-15,0-36 16,0 19-16,0 17 16,18-18-16,-18 0 15,0 18-15,35 0 16,-35 0-16,0 0 15,0 0-15,0-36 16,0 36-16,0-17 16,0-19-16,0 18 15,0 18-15,0-17 16,0-19-16,0 36 16,0-35-16,0 17 15,0 0-15,0-17 16,0 0-16,0-1 15,0 19-15,-17 17 16,17-36 0,0 1-16,0-1 15,0 1-15,-18 0 16,18-1 0,-18 1-16,1 0 15,17 17 16,-18-17-15,0 17 0,-17-18-16,35 19 15,-35-19-15,35 1 16,-18 0-16,1-1 16,-1 1-16,0 0 15,1-1 1,-19 1-16,19-1 15,-1 1-15,0 0 16,-35-1-16,36 1 16,-18 0-16,35-1 15,-36-17 1,19 18-16,-1 0 16,-17-18-16,17 0 15,-17 17 1,17-17-16,-17 36 15,0-36-15,-1 17 16,19 1-16,-19-18 16,1 17-16,0-17 15,35 18-15,-35-18 16,-18 18 0,35-1-1,0-17-15,-17 18 16,18-18-1,-19 18-15,1-18 16,17 0 0,-17 0-16,17 17 15,18 1-15,-70-18 16,17 18 0,35-18-16,-17 17 15,17-17-15,-17 18 16,17-18-16,-17 17 15,18-17 1,-1 0 0,0 0 77,1 0-77,-19 0 0,19 0-1,-36 0-15,35 0 16,-17 0-16,17 0 16,-17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42:3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6227 0,'70'0'62,"-35"0"-62,36 0 16,17 0-16,18 0 15,-18 0-15,-35 0 16,35 0-16,18 0 16,-53 0-16,18 0 15,-36 0-15,18 0 16,-36 0-16,19 0 15,-1 0 1,-17 17-16,17-17 16,-17 18-16,34 35 15,-34-53-15,0 17 16,-1 19-16,19-19 16,-1 36-16,18-35 15,-18 17-15,0-17 16,-35-1-1,36 19-15,-36-19 16,17-17 0,-17 18-16,18 0 15,0 17-15,-1 0 16,1 18-16,-18 0 16,0-18-16,0 36 15,0-36-15,0-17 16,0 17-1,0-17 1,0 17 0,0 0-1,-18-17 1,18-1 0,-35 1-1,0-18 1,-1 35-16,-17-35 15,36 0-15,-36 0 16,18 0-16,17 0 16,0 0-16,-17 0 15,17 0-15,1 18 16,-1-18-16,1 0 16,-1 0-1,0 0-15,1 0 16,-1 0 93</inkml:trace>
  <inkml:trace contextRef="#ctx0" brushRef="#br0" timeOffset="50615.4232">13317 10742 0,'18'0'16,"0"0"-16,-1 0 15</inkml:trace>
  <inkml:trace contextRef="#ctx0" brushRef="#br0" timeOffset="118199.9614">23566 9490 0,'17'17'125,"-17"1"-125,18 0 16,-1-18-1,19 0 79,17 0-94,35 0 16,88-36-16,-35 1 15,36-18-15,-36 0 16,18-35-16,-54 35 15,-69 53-15,17-18 16,-53 1-16,17 17 16,1 0-16,-18-18 15,35 18 48,-17 0-63,17-17 15,0-1 1,-17 18 0</inkml:trace>
  <inkml:trace contextRef="#ctx0" brushRef="#br0" timeOffset="144118.7762">15222 13017 0,'18'18'78,"17"0"-78,-35-1 15,18 1-15,0-18 16,-18 18-16,17-18 16,1 0-1,-1 0-15,19 0 16,52-53-16,0-71 16,18-52-16,17 17 15,-34 18-15,34 18 16,-52 17-16,-1 0 15,-17 53-15,18-18 16,-54 36-16,36 0 16,-17 17-1,-19 1-15,18-1 16,18 0-16,-35 1 16,0-1-1,-1 18-15,1 0 16</inkml:trace>
  <inkml:trace contextRef="#ctx0" brushRef="#br0" timeOffset="149191.7239">18874 12823 0,'0'36'156,"0"-19"-140,0 1-16,0 17 15,0-17 1,17 0-16,-17 17 15,18-18-15,-18 1 16,0 0-16,18-18 16,17-18 109,-18-17-110,1-18-15,17 18 16,-17-18-16,-18 17 16,35-16-16,-17 16 15,0-17-15,-1 36 16,-17-1-16,35-17 15,-17 17-15,-18-17 16,35 17-16,-17-35 16,0 36-16,-1-1 15,1-17-15,0 17 16,-18 0-16,0 1 16,17-18 15,-17 17-16,18 0 1,0 1-16,-18-1 16,35-17 46,-18 17-46,1 0-16,0 18 15,-1 0 1,1-17-16</inkml:trace>
  <inkml:trace contextRef="#ctx0" brushRef="#br0" timeOffset="162943.569">21802 12735 0,'0'18'78,"0"0"-78,0-1 16,17 36-16,-17-35 15,0 17 1,36-17-16,-36-1 16,17-17 30,1 0-14,0 0-17,-1 0-15,18 0 16,18 0-16,-35-17 16,17-19-16,36-17 15,-36 18-15,36-35 16,-36 34-16,0 19 15,53-54-15,-17 18 16,-18 36 0,0-19-16,0 1 15,-18 35-15,18-18 16,0-17-16,0 35 16,0-18-16,-36 18 15,36-17-15,-18-1 16,1 1-16,-1-1 15,-17 18 1</inkml:trace>
  <inkml:trace contextRef="#ctx0" brushRef="#br0" timeOffset="173447.472">22878 13899 0,'0'53'94,"0"-17"-94,0 34 15,0 1-15,0-1 16,17 18-16,-17-35 16,0 0-16,18 0 15,0-17-15,-18-1 16,0-18-16,0 36 15,17-17 1,-17-19 0,-17-17 124,-1 0-108,-17-17-32,-1-19 15,19 19 48</inkml:trace>
  <inkml:trace contextRef="#ctx0" brushRef="#br0" timeOffset="174166.929">23072 14429 0,'0'35'94,"0"0"-78,0 0-16,-18-17 15,18 0-15,-18-1 16,18 1-16,-17 0 16,17-1-1</inkml:trace>
  <inkml:trace contextRef="#ctx0" brushRef="#br0" timeOffset="234343.6565">27728 16422 0,'0'0'0,"0"35"15,36 0 1,-36 1-16,0-19 15,17 19-15,1-19 16,17 1 47,53-18-48,106-18-15,-17-105 16,-1 35-16,1-36 15,17 1-15,-18 34 16,-35 1-16,18 0 16,-71 53-16,-35-1 15,-18 19-15</inkml:trace>
  <inkml:trace contextRef="#ctx0" brushRef="#br0" timeOffset="240158.9943">22754 11589 0,'53'0'16,"-35"0"-1,17 0-15,-17 0 0,-1 0 16,19 0-1,-1 0-15,35 0 16,19 17-16,-19-17 16,1 0-16,17 0 15,-35 0-15,17 0 16,-34 0-16,17 0 16,-18 0-16,18 0 15,-36 0-15,36 0 16,-17 0-16,16 0 15,1 18-15,-35 0 16,35-18-16,-18 0 16,1 0-16,-1 0 15,0 0-15,0 0 16,18 0-16,-17 0 16,16 0-16,-34 0 15,17 0-15,-17 0 16,0 0-16,-1 0 15,1 0 1,17 0-16,-17 0 0,17 0 16,0 0-1,-17 0 1,17 0-16,-17 0 16,17 0-16,18 0 15,-18 0 1,36 0-1,0 0-15,-1 0 16,36 0-16,-36-18 16,-17 18-16,-17-18 15,-1 18-15,-17 0 16,-1-17-16,1 17 16,0 0-1,17 0-15,-18 0 16,1 0-16,17-18 15,-17 18-15,17 0 16,-17 0-16,35-18 16,-18 18-1,0 0-15,18 0 16,0 0-16,-17-35 16,16 35-16,-16 0 15,-1 0-15,18-17 16,-18 17-16,0 0 15,1 0 1,-19 0 0,19 0-1,-19 0 1,19 0-16,-19 0 16,18 0-16,1 0 15,-1 0 1,-17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47:19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10266 0,'35'53'63,"-35"-36"-48,36 36-15,-36 0 16,17-53-1,1 0 32,35 0-47,35-35 16,89-53-16,52-18 16,-18-18-16,107 19 15,-71-1-15,18-18 16,-54 36-16,142-35 15,-141 70-15,-36-18 16,0 54-16,-105 17 16,-36-18-1</inkml:trace>
  <inkml:trace contextRef="#ctx0" brushRef="#br0" timeOffset="63640.0476">20197 2857 0,'0'-17'110,"17"17"-110,36 17 15,-35 1-15,17 0 16,0 35-16,-17-18 15,35 18-15,-53-35 16,35 17-16,-17 0 16,17-17-16,-17-1 15,-1 1 17,-17-53 46,0-18-63,0 0-15,53-18 16,-17 18-16,-36 18 16,70-35-16,-35 17 15,18 17-15,-17-17 16,-19 36-16,36-36 15,0 18 1,-18-1-16,-17 19 16,0-1-16,-1 0 15,1 18 1</inkml:trace>
  <inkml:trace contextRef="#ctx0" brushRef="#br0" timeOffset="82913.9954">20902 7108 0,'18'18'47,"35"-18"-47,-36 0 15,36 0-15,0 0 16,18-18-16,-18 18 15,35-35 1,-35 18-16,0 17 0,0-18 16,-18 18-16,53 0 15,53 0 1,-17 0-16,17 0 16,-18 0-16,-35 0 15,53 0-15,18 0 16,-53 0-16,-35 0 15,17 0-15,0 35 16,-35-35-16,0 0 16,35 0-16,-35 0 15,18 0-15,-36 0 16,35 0-16,-34 0 16,-19 0-16,19 0 15,-19 0 1,1 0-16,17 0 15,-35 18-15,18-18 16</inkml:trace>
  <inkml:trace contextRef="#ctx0" brushRef="#br0" timeOffset="85991.7141">21167 15028 0,'17'0'78,"1"0"-78,0-17 15,17 17-15,0 0 16,0 0-16,36 0 16,17-18-16,-17-17 15,-1 35-15,18 0 16,-17 0-16,53-18 15,-36 0-15,18 18 16,35 0-16,-53 0 16,35 0-16,1 0 15,-18 0-15,-1 0 16,37 0-16,-72 0 16,54 0-16,-71 0 15,17 0-15,1 0 16,-18 0-16,-1 0 15,-16 0-15,34 0 16,1 0-16,-1 0 16,54 0-16,-54 0 15,19 0-15,-19 0 16,18-17-16,1 17 16,-37 0-1,19 0-15,-18 0 0,-35 0 16,-1 0-1,1 0-15</inkml:trace>
  <inkml:trace contextRef="#ctx0" brushRef="#br0" timeOffset="105631.5179">20408 1887 0,'-17'0'125,"-1"0"-125,-17 18 16,17-18-16,-17 0 15,17 0-15,0 18 16,1-18-16,-1 0 16,1 17-16,17 1 15,-36 17 1,19 0 0,17-17-16,0 17 15,0 18-15,0 0 16,0 0-16,0-18 15,0 1-15,0 17 16,0-18-16,-18 0 16,18 0-16,0 18 15,0 18-15,0-1 16,0 1-16,0 0 16,0-1-16,-35 36 15,17 17-15,0-17 16,18-18-16,0-17 15,-35 35-15,35-36 16,-18-17-16,18 0 16,-17 0-16,17-35 15,-18-1-15,18 19 16,-35 52-16,35-70 16,-18 52-16,18 1 15,-17 52-15,-19 18 16,36 0-16,0 53 15,0-35-15,0 18 16,0-1 0,0-35-16,0-18 0,0-34 15,0 17 1,0-54-16,0 19 16,0-18-16,0 35 15,0 0-15,0 36 16,0 17-16,0 0 15,0 0-15,0 18 16,0-36-16,0 36 16,0-18-16,0-35 15,0-18-15,0 18 16,0 0-16,0-18 16,0 0-16,0 36 15,0 17-15,0 35 16,0 18-16,0 18 15,0 17-15,0 1 16,0-36-16,0 0 16,0-89-16,0 19 15,0-18-15,0-18 16,0-18-16,0 1 16,0 35-16,0 35 15,0-53 1,0 53-16,18-17 15,-18 17-15,0 18 16,0-18-16,0 17 16,0-16-16,0 16 15,0-34-15,0-18 16,0-1-16,0-34 16,0 0-16,0-18 15,0 17-15,0 1 16,18-1-16,-18 36 15,35 17-15,-35 19 16,0-1-16,35 53 16,-35-36-16,18 19 15,17-36-15,-17-53 16,-18-35-16,17 0 16,-17-18-16,0 1 15,18-1-15,-18 18 16,0 17-16,18 36 15,-1 18-15,-17-36 16,18 18-16,0-18 16,-18-35-16,35 17 15,-35-34-15,0-1 16,18 0-16,-18 18 16,0 0-1,0 18-15,17 34 16,-17-16-16,0 34 15,0 18-15,0-17 16,35 17-16,-35 0 16,18-18-16,0 1 15,-1-54-15,-17-52 16,0 17-16,36 18 16,-19-18-16,1 18 15,17-17-15,-35-1 16,18 18-16,-1-36 15,19 54-15,-36-36 16,0 1-16,0-1 16,17-35-16,-17 35 15,0-17-15,0-1 16,0 1 0,0 0-16,18 17 93,17-17-93,18 35 16,0-18-16,18 18 16,-18-18-16,35 18 15,-71-35-15,19-1 16,17 1-16,-53-1 15,17-17-15,1 0 157</inkml:trace>
  <inkml:trace contextRef="#ctx0" brushRef="#br0" timeOffset="110775.8453">11430 9666 0,'0'0'0,"-18"0"0,1 0 16,-19 0-16,1 0 15,-18-18-15,36 18 16,-54 0-16,0-35 15,19 35-15,-19 0 16,-17 0-16,0 0 16,-36 0-16,18 0 15,-52-17-15,34-19 16,-35 1-16,-35 35 16,0-35-16,36 17 15,-1-35-15,0 0 16,53 18-1,-53 0-15,71 17 16,-18 0-16,-17-17 16,-18-35-16,53 70 15,-71-18-15,18 0 16,0 1-16,-18-1 16,-17 0-16,34 18 15,-16-17-15,-19 17 16,1 0-16,-18-18 15,-71-35-15,18 18 16,36 17-16,-19 1 16,19 17-16,17 0 15,88 0-15,-35 0 16,35 0-16,18 0 16,-18 0-16,18 0 15,-36 53-15,71-36 16,-70 18-16,17 18 15,-17 0-15,17 0 16,0 18-16,-35-1 16,88-34-16,-53 34 15,18 18 1,-18 1-16,53-1 0,-18-18 16,36 18-1,-71 36-15,71-1 16,-53 19-16,17-1 15,-17 35-15,35-52 16,-17 34-16,-1-17 16,18 18-16,0-71 15,-17 53-15,34-52 16,-16 16-16,34 1 16,0 18-16,18-36 15,0 35-15,0 1 16,0-18-16,0 17 15,0 18-15,0 0 16,0-17-16,0-54 16,0 36-16,0-35 15,0-18-15,0 17 16,0-17-16,18 18 16,0 35-16,17-36 15,-18 54-15,19-36 16,17 35-16,0-17 15,35 35-15,18 0 16,-18-17 0,18 35-16,35-36 15,17 18-15,-34-17 16,-1-36-16,36 18 16,0-18-16,-18 18 15,18 0-15,-36-18 16,54 35-16,-72-52 15,-16 17-15,17 0 16,35-17-16,-88-1 16,52 1-16,-69-54 15,70 36-15,-54-17 16,54 34-16,18-35 16,-18 18-16,17 18 15,36-36-15,0 36 16,17-36-16,53 36 15,1-1-15,52-52 16,-71 17-16,54 18 16,-18-35-16,0-1 15,-53 1-15,18-18 16,-1 0-16,-34 0 16,17 0-16,17 0 15,-34 53 1,52-53-16,-17 0 15,17 0-15,89 0 0,-19 0 16,89 0 0,89 0-16,-54 0 15,0-53-15,1-35 16,-72 70-16,-87-17 16,-53-53-16,-54 35 15,-87 0-15,0 0 16,-36-35-16,18-36 15,-36 1-15,19-71 16,17 35-16,-36 35 16,36-34-16,-18 17 15,54 17-15,-19-35 16,-52 106-16,35-35 16,-18 35-16,18-35 15,-53 35-15,35-17 16,0-18-16,-17 17 15,0-35-15,-18-35 16,53 18-16,-36 70 16,19-36-16,-1 37 15,0 16-15,0-52 16,1 35 0,17-35-16,0 0 15,-18 0-15,53-71 16,0 0-16,-53 0 15,54 1-15,-36-1 16,-18 35-16,35-17 16,-52 18-16,0 17 15,-18-18-15,0 36 16,0 0-16,0-18 16,0-17-16,0 17 15,-53 0-15,18-17 16,-54-19-16,36 72 15,-17-71-15,-36 17 16,18 19-16,-36-37 16,1 54-16,-18 0 15,53 0-15,-54 0 16,-16-18-16,34 53 16,1-18-16,-36-17 15,36 35-15,-36-35 16,-35 0-16,0-18 15,-53 0-15,17 53 16,-16 0-16,-1-35 16,-124 18-1,177 34-15,-106-34 16,89-1-16,-36 1 16,35 17-16,-17-18 15,17 18-15,0-35 16,89 88-16,-1-18 15,1 1-15,35 17 16,-36 0-16,71 0 16,-35 0-16,-71 53 15,1-18-15,17 18 16,-36-18-16,18 18 16,-35-18-16,36 36 15,17-36-15,35 0 16,35-35-16,1 36 15,-1-19-15,71 1 16,-35-18-16,17 0 16,-17 18-16,17 17 15,-35-17 1,36 17-16,-1 0 16,-17 18-16,-1-35 15,36 17-15,-17-17 16,-1-1-16</inkml:trace>
  <inkml:trace contextRef="#ctx0" brushRef="#br0" timeOffset="151079.7377">20937 5750 0,'0'36'63,"0"69"-48,0 36 1,0-17-16,18 35 16,-18 52-16,18-17 15,-18 36-15,0-19 16,0 1-16,0 0 15,0 17-15,0-17 16,0-36-16,0 18 16,0-53-16,0-17 15,0-36-15,0-35 16,0 0-16,0-36 16,0 36-16,0-35 15,0 17 1,0-17-1,0-1 1,-18-17 93,-17 0-109,17 0 16,-17-52-16,-18-37 16,35 54-1,-52-53-15,70 70 16,0 1-16,17 17 203,19 35-203,-1 0 16,0 0-16,-17-17 15,-1 0-15,1-1 16,-18 1 171,35-36-171,-35-17-16,53-18 16,-53 36-16,18-19 15,17-34-15,-17 52 16,17-17-16,-17 17 16,-18 0-16,17 18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51:15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12153 0,'18'-17'141,"35"17"-141,17 0 15,54 17-15,-18-17 16,-1 18-16,1-18 16,-35 17-16,-36-17 15,18 0-15,-18 0 16,18 0-1,0 0-15,-18 0 16,1 0 0,-1 0-16,35 0 15,19 0-15,-19 0 16,36 0-16,17 0 16,19 0-16,-1 0 15,35 0-15,0 0 16,18 0-16,-35 0 15,0 0-15,-18 0 16,36 0-16,-19 0 16,-34 0-16,17 0 15,18 0-15,-18-17 16,-53-1-16,18 18 16,-53-17-16,35-19 15,-53 36-15,36 0 16,-1-17-16,-17 17 15,53-18-15,-35 18 16,-19 0-16,-16 0 16,17-35-16,17 35 15,-17-18-15,0 18 16,0-18 0,35 18-16,-53 0 15,36 0-15,0 0 16,-1 0-16,-17 0 15,0 0-15,0 0 16,-36 0-16,36 0 16,-35 0-16,53 0 15,-18 0-15,17 0 16,18 0-16,-17 0 16,17 0-16,-17 0 15,-19 0-15,37 36 16,-36-36-16,-1 17 15,-34-17-15,17 0 16,1 0-16,17 0 16,0 0-16,-1 0 15,-16 0-15,52 0 16,18 0-16,35 0 16,0 0-16,-18-35 15,19 17-15,-19 18 16,0 0-16,-17 0 15,0 0-15,-35 0 16,-54 0-16,1 0 16,0 0-1</inkml:trace>
  <inkml:trace contextRef="#ctx0" brushRef="#br0" timeOffset="12766.0697">5874 13017 0,'17'18'78,"19"17"-78,17-17 16,17 35-16,-35-53 16,1 53-16,34-35 15,-70-1-15,18 1 16,17-1-1,0 19 17,-35-19-17,0 19-15,0-19 16,18 1 31,-18 0-47,53-18 15,53 0-15,70 0 16,1 0-16,87-18 16,-70-35-16,-35 18 15,-18-36-15,-88 54 16,35-19-16,-88 19 16,35 17-16</inkml:trace>
  <inkml:trace contextRef="#ctx0" brushRef="#br0" timeOffset="13574.4753">7532 14358 0,'0'18'31,"0"35"-15,0 35-16,0-18 15,0 1-15,35 17 16,-35-70-16,18-1 31,17-17-15,71-35-16,70-124 15,71-35-15,-35 36 16,123-89-16,35 70 16,-52-17-16,-89 106 15,-70 35-15,-36 18 16,-70 17 0,-17 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51:49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9578 5556 0,'0'36'63,"0"-19"-63,0 36 15,18-35-15,17-1 94,0-17-78,71-70-16,-18-1 15,89 1-15,-36 17 16,53-18 0,-18 1-16,18 34 0,-18-17 15,-52 18 1,-54 18-16,1 17 15,-36-18-15,-17 18 16,17 0 15,-17 0-15,17 0 0</inkml:trace>
  <inkml:trace contextRef="#ctx0" brushRef="#br0" timeOffset="2488.4083">8784 6967 0,'18'36'31,"-1"-1"-31,1 0 16,0 0-16,-1-17 16,1-18-1,17 18-15,-17-18 16,52 0-16,72 0 16,-19-18-16,142-158 15,-1 35-15,18-18 16,-52 53-16,-1-35 15,-70 53 1,-53 35-16,-53 35 16,-36 1-16,1 17 78</inkml:trace>
  <inkml:trace contextRef="#ctx0" brushRef="#br0" timeOffset="3391.2986">10478 8202 0,'0'18'32,"17"52"-17,1 1-15,-1-54 16,19 54-16,-19-53 31,-17-1-15,18-17-1,35 0-15,106-70 16,35-18-16,158-71 16,89 18-16,-70-36 15,105 36-15,-88 0 16,-141 71-16,-53-1 15,-159 71-15,1-18 16</inkml:trace>
  <inkml:trace contextRef="#ctx0" brushRef="#br0" timeOffset="7016.0025">9560 5345 0,'0'17'171,"0"1"-171,0 17 16,0-17-16,0 17 16,0 0-1,0 1-15,18-1 16,-18-17 0,0 17-1,0-18 16,18 1-15,-18 0 15,0-1-31,17 1 125,1 0-125,-1-1 16,-17 1-16,18 17 16,0-17-16,-1-18 187,1 0-171,0 0-1,-1 0-15,36-18 16,-18 1-16,1-36 16,-1 35-16,0-35 15,1 35-15,-1-17 16,-17 18-16,34-1 15,1-17-15,-53 17 16,36 18-16,17-35 16,-36 17-16,1 0 15,17 18-15,-17 0 16,-1-35-16,1 35 16,17-18-1,-35 1-15,36 17 16,-36-18-16,17 18 15,1-17 17,0-1-17,-1 18-15,1-18 16,-1 18-16,1-17 16,17 17-16,-17-18 15,0 18-15,17-18 16,18 18-1,-36-17-15,36 17 16,-17 0-16,-1-18 16,18-17-16,-36 35 15,36-18-15,-35 18 16,17 0-16,1-17 16,-19 17-16,1 0 15,17 0-15,18 0 16,-18 0-16,1 0 15,-19 0 1,1 0-16,0 0 16,-1 0 15,18 0-15,-17 0-1,0-18 1,-1 18-1,72 0 126,52 0-141,-53 0 16,-35 0-16,-18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54:03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6720 0,'0'-17'47,"-53"17"-31,0 0 0,35 0-16,-35 0 15,-17 0-15,-1 53 16,54-36-16,-19-17 15,1 36-15,17-19 16,1 1-16,17 17 16,0 0-16,0 1 15,0 17-15,0 0 16,0-1-16,0-16 16,0 17-16,17 0 15,-17-18-15,0 18 16,0-18-16,0-17 15,0 35-15,0-36 16,0 19 0,-35-1-16,0 18 15,0-18-15,17 0 16,0-17-16,18 17 16,-17-35-16,17 35 15,0-17-15,0 17 16,0 18-16,0 0 15,0 18-15,17-1 16,1 36-16,0-18 16,-18-52-16,0 17 15,0-1-15,0 19 16,-36-18-16,19 17 16,17-17-16,0 0 15,-18 0-15,18 18 16,-35-36-16,35 36 15,0 34-15,0-16 16,0 16-16,0-16 16,0-19-16,0 1 15,0-1-15,0-17 16,0 0-16,0 0 16,-18 0-16,18 0 15,0 0-15,-18-18 16,18 18-1,0-18-15,0 1 16,0 17-16,0-1 16,0-34-16,0 17 15,0-17 1,18 0-16,0 17 16,52 0-16,-17 36 15,53 17-15,-18 0 16,18 0-16,-18-17 15,0-18 1,-17 0-16,0-36 16,-18 1-16,-36 0 0,18-18 15,-17 0 1,0 0 0,-1 0-1,1 0 1</inkml:trace>
  <inkml:trace contextRef="#ctx0" brushRef="#br0" timeOffset="2846.9141">8378 7373 0,'18'0'47,"0"35"-15,-18-17 30,35-18-46,53-18-16,-17-35 15,105 0-15,1-35 16,17 18-16,-71-18 16,53-1-16,-70 36 15,-70 36-15</inkml:trace>
  <inkml:trace contextRef="#ctx0" brushRef="#br0" timeOffset="7182.6956">11201 11800 0,'70'0'31,"1"0"-15,52 0 0,-70 0-16,53 53 15,-18-35-15,18 53 16,-53-54-16,-18 36 16,36 0-16,-54-18 15,19 71-15,17 18 16,35 70-16,0 88 15,0 53-15,-17-18 16,-1 54-16,-17-54 16,-17-34-16,-19-54 15,1-70-15,-1 35 16,19-71-16,-36 18 16,0-35-16,0-18 15,0 36-15,0-54 16,0 19-16,0-19 15,17 18-15,-17-35 16,18 18-16,-18-1 16,18 1-16,35 35 15,-53 0-15,17-36 16,1 36-16,-18-36 16,35 1-16,-35-18 15,0-18 1,0 18-16,0 0 15,0-18-15,0 18 16,-18-17-16,1-1 16,-18 0-16,17 0 15,-17 1-15,17-1 16,-17 0-16,17-35 16,-35 53-16,18-35 15,-36 17-15,36-17 16,0-1-16,-18-17 15,18 36-15,17-36 16,-17 0-16,-1 0 16,1 17-16,17-17 15,-17 0-15,-18 0 16,18 0-16,-36 0 16,54 0-16,-54 0 15,18 0-15,0 0 16,1 0-16,16 0 15,-17 0-15,36 0 16,-19 0-16,19 0 16,-1-17-1,0 17-15,-34-18 16,16 18 0,1-18-16,17 1 15,-17-1 1,17 18-16,1-18 15,-1 18-15,-17-17 16,17-1-16,-17 18 16,17 0-16,1-18 15,-1 18 17</inkml:trace>
  <inkml:trace contextRef="#ctx0" brushRef="#br0" timeOffset="8319.2859">10583 15575 0,'-17'0'47,"-1"0"-31,0 0-1,1 0-15,-18 18 16,35-1-16,-18 19 16,-17-1-16,35-17 15,-18 17-15,0 0 16,1 18-16,17-35 15,0 17-15,-18-17 16,18 17-16,0 0 16,0-17-1,0-1-15,0 1 16,0 0-16,0-1 16,18 19-16,-1-19 15,-17 1 1,36 17-16,-1-35 15,0 18 1,-35-1-16,35 1 16,-17-18-16,17 0 15,1 18 1,-1-18-16,0 0 16,0 0-16,1 0 15,-19 0 1,36 0-16,-35 0 15,0 0 1,-1 0-16,1-18 16,-18 0-1,0-17-15,0-18 16,0 0-16,0 36 16,0-19-16,0 19 15,0-1-15,0 1 16,-18-19-1,1 19 1,-19-1 0,19 0-16,-19 18 15,36-17-15,-17 17 16</inkml:trace>
  <inkml:trace contextRef="#ctx0" brushRef="#br0" timeOffset="10463.14">19509 14852 0,'0'18'46,"0"34"-30,17-52-16,-17 18 16,18 0-1,17-18 1,36 0 0,87-71-16,54-123 15,17-70-15,-70 17 16,0-36-16,-18 89 15,-53 89-15,0-1 16,-17 53-16,-36 35 16,-17 18-1,-18-17-15,18 17 16,-1 0 0</inkml:trace>
  <inkml:trace contextRef="#ctx0" brushRef="#br0" timeOffset="11782.7808">17427 8943 0,'-35'70'31,"35"54"-15,0-18-16,0-53 16,0-36-16,18-34 78,70-89-78,35-18 15,1 19-15,17-1 16,-18 53-16,-17-18 16,-35 18-16,-18 53 15,-53-17-15,17 17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4:29.2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BD65BB-8772-40C1-BE65-C3490A9CD0D5}" emma:medium="tactile" emma:mode="ink">
          <msink:context xmlns:msink="http://schemas.microsoft.com/ink/2010/main" type="writingRegion" rotatedBoundingBox="3639,4532 3671,4604 3669,4605 3636,4534"/>
        </emma:interpretation>
      </emma:emma>
    </inkml:annotationXML>
    <inkml:traceGroup>
      <inkml:annotationXML>
        <emma:emma xmlns:emma="http://www.w3.org/2003/04/emma" version="1.0">
          <emma:interpretation id="{75ADFCE3-5DAF-40DD-AE31-D67D34689B4B}" emma:medium="tactile" emma:mode="ink">
            <msink:context xmlns:msink="http://schemas.microsoft.com/ink/2010/main" type="paragraph" rotatedBoundingBox="3639,4532 3671,4604 3669,4605 3636,4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A30B64-60E0-4635-8375-00E6B09D6611}" emma:medium="tactile" emma:mode="ink">
              <msink:context xmlns:msink="http://schemas.microsoft.com/ink/2010/main" type="line" rotatedBoundingBox="3639,4532 3671,4604 3669,4606 3636,4534"/>
            </emma:interpretation>
          </emma:emma>
        </inkml:annotationXML>
        <inkml:traceGroup>
          <inkml:annotationXML>
            <emma:emma xmlns:emma="http://www.w3.org/2003/04/emma" version="1.0">
              <emma:interpretation id="{3EBB89D6-4451-4A4A-B22E-B4D49E553F6E}" emma:medium="tactile" emma:mode="ink">
                <msink:context xmlns:msink="http://schemas.microsoft.com/ink/2010/main" type="inkWord" rotatedBoundingBox="3639,4532 3671,4604 3669,4606 3636,4534"/>
              </emma:interpretation>
            </emma:emma>
          </inkml:annotationXML>
          <inkml:trace contextRef="#ctx0" brushRef="#br0">0 0 483 0,'0'0'0'0,"0"0"0"16,19 36 0-16,-6 0-303 0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4:32.57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CE7CFE-1BCE-4709-830E-2E176BE60BD6}" emma:medium="tactile" emma:mode="ink">
          <msink:context xmlns:msink="http://schemas.microsoft.com/ink/2010/main" type="inkDrawing" rotatedBoundingBox="5494,4824 7001,4677 7075,5436 5568,5582" shapeName="None"/>
        </emma:interpretation>
      </emma:emma>
    </inkml:annotationXML>
    <inkml:trace contextRef="#ctx0" brushRef="#br0">1105 3 147 0,'0'0'0'0,"0"0"0"0,0 0 0 16,0 0 1-16,0 0-1 0,0 0 2 0,0 0-2 16,0 0 3-16,-29-5-3 0,6 5 4 0,-9 0-4 15,-3 5 3-15,-12 0-3 0,2 8 3 0,-8-2-3 16,2 2 1-16,-7 0-1 0,5 5 2 0,0 0-2 16,-5 0 1-16,5 6-1 0,3-6 1 0,-1 0-1 0,4 6 0 15,-4-1 0-15,9 0 1 0,-3-2-1 0,5 8 0 16,-2-6 0-16,7 6 1 0,1 2-1 0,7 6 0 15,4-1 0-15,4-13 1 0,11-4-1 0,8-1 0 16,0 3 0-16,5-1 0 0,3-7 0 0,11 11 321 16,7-6-321-16,14 3 322 0,13 2-322 0,5-7 163 15,9-3-163-15,-4-3 164 0,3-2-164 0,11-3 60 16,8-2-60-16,0-1 61 0,7 1-61 0,-2-3 80 0,-2 0-80 16,-6-3 80-16,-11 1-80 0,1 2-281 0,-1 0 281 15,9 0-281-15,-1 2 281 0,83 6-515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4:47.78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089E24-F04E-435F-BF72-7A64F19BF372}" emma:medium="tactile" emma:mode="ink">
          <msink:context xmlns:msink="http://schemas.microsoft.com/ink/2010/main" type="writingRegion" rotatedBoundingBox="7905,8268 7964,8224 7964,8225 7906,8269"/>
        </emma:interpretation>
      </emma:emma>
    </inkml:annotationXML>
    <inkml:traceGroup>
      <inkml:annotationXML>
        <emma:emma xmlns:emma="http://www.w3.org/2003/04/emma" version="1.0">
          <emma:interpretation id="{B439CEC7-6FAE-42CC-A9E2-FB9DD0E9B884}" emma:medium="tactile" emma:mode="ink">
            <msink:context xmlns:msink="http://schemas.microsoft.com/ink/2010/main" type="paragraph" rotatedBoundingBox="7905,8268 7964,8224 7964,8225 7906,82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B1A5F8-DB2C-4C6A-B03A-15770CD2077D}" emma:medium="tactile" emma:mode="ink">
              <msink:context xmlns:msink="http://schemas.microsoft.com/ink/2010/main" type="line" rotatedBoundingBox="7905,8268 7964,8224 7965,8225 7906,8269"/>
            </emma:interpretation>
          </emma:emma>
        </inkml:annotationXML>
        <inkml:traceGroup>
          <inkml:annotationXML>
            <emma:emma xmlns:emma="http://www.w3.org/2003/04/emma" version="1.0">
              <emma:interpretation id="{D556BD04-2E3B-4322-96C5-FE237EB3364C}" emma:medium="tactile" emma:mode="ink">
                <msink:context xmlns:msink="http://schemas.microsoft.com/ink/2010/main" type="inkWord" rotatedBoundingBox="7905,8268 7964,8224 7965,8225 7906,8269"/>
              </emma:interpretation>
            </emma:emma>
          </inkml:annotationXML>
          <inkml:trace contextRef="#ctx0" brushRef="#br0">0 44 348 0,'0'0'0'0,"0"0"0"0,30-23 0 0,-1 2-201 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4:51.0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6AFEFD-1BDF-4AF5-AA72-D2ABEA932D04}" emma:medium="tactile" emma:mode="ink">
          <msink:context xmlns:msink="http://schemas.microsoft.com/ink/2010/main" type="inkDrawing" rotatedBoundingBox="8486,8487 9863,8839 9650,9669 8273,9317" shapeName="None"/>
        </emma:interpretation>
      </emma:emma>
    </inkml:annotationXML>
    <inkml:trace contextRef="#ctx0" brushRef="#br0">959 0 147 0,'0'0'0'0,"0"0"0"16,-42 2 0-16,26-2 1 0,5 0-1 0,11 0 2 15,0 0-2-15,0 0 3 0,0 0-3 0,0 0 4 0,0 0-4 16,0 0 3-16,-16 3-3 0,0 0 3 0,-2-1-3 16,-14 6 1-16,-2-3-1 0,2 3 2 0,-8 2-2 15,0-4 273-15,1 2-273 0,4-3 274 0,6-3-274 0,-8 4 102 16,3 4-102-16,-6-5 103 0,0 8-103 15,3-2 165-15,3 4-165 0,2 1 166 0,-3-3-166 0,4 0 67 16,-1 5-67-16,11-8 68 0,5-2-68 0,-5 5 51 16,-1 3-51-16,-4 2 52 0,-3-2-52 0,8 17 50 15,-11 9-50-15,19-26 51 0,7-19-51 0,6 3-22 16,0 0 22-16,0 34-22 0,0 13 22 0,11-6 44 16,2 4-44-16,-8-17 44 0,-2-2-44 0,10-2-7 15,11-1 7-15,3-5-6 0,15 0 6 0,0 1 0 0,6-1 0 16,-11-5 0-16,-5-3 0 0,8-5 61 0,5 3-61 15,2 0 62-15,6 0-62 0,6 0 0 0,4-8 0 16,-10 0 0-16,-3 0 0 0,6 0 35 0,0-8-35 0,-3 5 35 16,-6-2-35-16,4 2 20 0,-4-2-20 0,-7-3 20 15,-3 6-20-15,3-1 101 0,0-2-101 0,-17-3 102 16,-12 6-102-16,8-4 74 0,4 4-74 0,-1-6 74 16,9 0-74-16,1 6 19 0,-3-9-19 0,-13 9 20 15,-8 2-20-15,-8 0-1 0,0 0 1 0,0 0 0 16,0 0 0-16,0 0-273 0,0 0 273 0,0 0-272 15,-21 7 272-15,2 1-1144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43.68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63D5811-DCAD-4B67-B56F-A95866DCFBB9}" emma:medium="tactile" emma:mode="ink">
          <msink:context xmlns:msink="http://schemas.microsoft.com/ink/2010/main" type="inkDrawing" rotatedBoundingBox="12676,6023 12740,6041 12739,6042 12676,6024" shapeName="None"/>
        </emma:interpretation>
      </emma:emma>
    </inkml:annotationXML>
    <inkml:trace contextRef="#ctx0" brushRef="#br0">0 0 147 0,'0'0'0'16,"13"3"0"-16,6 2 0 0,13 5-51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4:52.02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B28AF2-2E8A-40BF-99B8-8B26ACE9F22A}" emma:medium="tactile" emma:mode="ink">
          <msink:context xmlns:msink="http://schemas.microsoft.com/ink/2010/main" type="inkDrawing" rotatedBoundingBox="10446,8875 10506,8245 11262,8317 11202,8947" shapeName="None"/>
        </emma:interpretation>
      </emma:emma>
    </inkml:annotationXML>
    <inkml:trace contextRef="#ctx0" brushRef="#br0">192 5 1323 0,'0'0'0'16,"-14"0"0"-16,1 0 0 0,13 0-80 0,0 0 80 0,0 0-80 15,21-5 80-15,-2 5-164 0,2 0 164 0,-8 0-163 16,-7 0 163-16,-6 0 92 0,18 5-92 0,-5-5 93 16,1 5-93-16,7 8-18 0,3-2 18 0,-8 2-18 15,-3-8 18-15,3 8-3 0,-3-3 3 0,3 9-3 16,0 1 3-16,-3 9 1 0,0 8-1 0,-5-11 1 15,-3 2-1-15,-5 1 38 0,-5 2-38 0,0-8 38 16,0-4-38-16,-9 1-31 0,-7 1 31 0,0-3-31 16,2-5 31-16,-7 6 63 0,-8-4-63 0,4 1 64 15,9-1-64-15,-11-1 0 0,3-4 0 0,0 3 0 16,-5 0 0-16,2 0 138 0,5 0-138 0,4-5 139 0,7 0-139 16,-8-3 49-16,5-3-49 0,19-2 49 0,0 0-49 15,0 0 50-15,-2 11-50 0,2-11 50 0,0 0-50 16,0 0 85-16,13 5-85 0,-13-5 85 0,19 8-85 15,-1-3 76-15,9 3-76 0,7-3 76 0,11 0-76 16,-5 0 4-16,5 3-4 0,0-3 5 0,-6 1-5 0,7-6 51 16,-1 0-51-16,-8 0 52 0,-8 2-52 0,10 1-651 15,1-1 651-15,5-2-651 0,8-5 651 0,45 3-324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09.27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4ECF18-81DA-4A9B-906E-979E9CD5E2C0}" emma:medium="tactile" emma:mode="ink">
          <msink:context xmlns:msink="http://schemas.microsoft.com/ink/2010/main" type="inkDrawing" rotatedBoundingBox="10529,11047 10542,12470 10298,12473 10285,11049" shapeName="None"/>
        </emma:interpretation>
      </emma:emma>
    </inkml:annotationXML>
    <inkml:trace contextRef="#ctx0" brushRef="#br0">140 0 147 0,'0'0'0'0,"0"0"1"0,0 0-1 16,5 62 2-16,3 45-2 0,-8-107 3 0,0 0-3 16,0 109 4-16,-2 18-4 0,2-127 3 0,0 0-3 15,-6 133 3-15,6 10-3 0,0-143 1 0,0 0-1 0,6 117 2 16,-6-13-2-16,0-104 1 0,0 0-1 0,5 89 1 16,3-19-1-16,-8-70 0 0,0 0 0 0,13 52 1 15,-5-18-1-15,-8-34 0 0,0 0 0 0,11 31 1 16,2-8-1-16,-13-23 238 0,0 0-238 0,8 26 238 15,3-10-238-15,-11-16 67 0,0 0-67 0,7 18 67 16,-1 0-67-16,-6-18 13 0,0 0-13 0,2 16 13 16,-2 0-13-16,0-16 101 0,0 0-101 0,-2 15 102 15,-1-2-102-15,3-13-17 0,0 0 17 0,-3 13-17 16,-7 0 17-16,10-13 25 0,0 0-25 0,-13 11 26 16,-3-3-26-16,16-8 72 0,0 0-72 0,-13 5 72 15,-1-3-72-15,14-2 222 0,0 0-222 0,-13 0 223 0,8 0-223 16,5 0 223-16,0 0-223 0,0 0 224 0,-21-5-224 15,21 5 137-15,0 0-137 0,0 0 137 0,-16-2-137 16,16 2 42-16,0 0-42 0,0 0 42 0,-14 0-42 0,14 0-87 16,0 0 87-16,-13 2-87 0,-3 6 87 0,16-8-485 15,0 0 485-15,-18 8-484 0,-1 0 484 0,-15 7-777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12.9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000096-75A8-4253-B30C-B767E98576EC}" emma:medium="tactile" emma:mode="ink">
          <msink:context xmlns:msink="http://schemas.microsoft.com/ink/2010/main" type="inkDrawing" rotatedBoundingBox="6728,14274 7382,12619 8304,12983 7649,14638" shapeName="None"/>
        </emma:interpretation>
      </emma:emma>
    </inkml:annotationXML>
    <inkml:trace contextRef="#ctx0" brushRef="#br0">1118 1 147 0,'0'0'0'0,"0"0"1"0,0 0-1 0,0 0 2 0,-61 26-2 16,61-26 3-16,0 0-3 0,-51 13 4 0,-10-3-4 0,61-10 31 15,0 0-31-15,-66 8 31 0,-5 0-31 0,71-8 162 16,0 0-162-16,-77 3 162 0,-13-6-162 0,90 3 154 15,0 0-154-15,-87-3 155 0,-1 1-155 0,88 2 206 16,0 0-206-16,-82-5 206 0,5-6-206 0,77 11 106 16,0 0-106-16,-63-8 107 0,7 3-107 0,56 5 46 15,0 0-46-15,-45 0 46 0,3 3-46 0,42-3 91 16,0 0-91-16,-35 10 92 0,9 3-92 0,26-13-2 0,0 0 2 16,-21 29-2-16,10 10 2 0,11-39-18 0,0 0 18 15,-5 49-18-15,2 14 18 0,3-63 10 0,0 0-10 16,3 65 11-16,7 13-11 0,-10-78-2 0,0 0 2 0,0 93-2 15,6 14 2-15,-6-107 0 0,0 0 0 0,10 133 0 16,3 15 0-16,-13-148 38 0,0 0-38 0,16 130 39 16,-2-5-39-16,-14-125 5 0,0 0-5 0,7 104 6 15,-1-21-6-15,-6-83 54 0,0 0-54 0,8 65 55 16,2-20-55-16,-10-45-1 0,0 0 1 0,8 39-1 16,-8-8 1-16,0-31-18 0,0 0 18 0,0 21-18 15,3-8 18-15,-3-13-598 0,0 0 598 0,0 0-598 16,0 0 598-16,0 0-310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4:40.59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B35A13-9F17-441B-A420-45FDABFDD355}" emma:medium="tactile" emma:mode="ink">
          <msink:context xmlns:msink="http://schemas.microsoft.com/ink/2010/main" type="writingRegion" rotatedBoundingBox="645,9531 7357,9849 7026,16856 314,16538"/>
        </emma:interpretation>
      </emma:emma>
    </inkml:annotationXML>
    <inkml:traceGroup>
      <inkml:annotationXML>
        <emma:emma xmlns:emma="http://www.w3.org/2003/04/emma" version="1.0">
          <emma:interpretation id="{B58060FE-6836-44A0-8C26-842CA2D974F4}" emma:medium="tactile" emma:mode="ink">
            <msink:context xmlns:msink="http://schemas.microsoft.com/ink/2010/main" type="paragraph" rotatedBoundingBox="636,10371 3517,9126 4221,10756 1341,12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AF6B29-23E9-412E-B13D-9B24243B1812}" emma:medium="tactile" emma:mode="ink">
              <msink:context xmlns:msink="http://schemas.microsoft.com/ink/2010/main" type="line" rotatedBoundingBox="636,10371 3517,9126 4221,10756 1341,12001"/>
            </emma:interpretation>
          </emma:emma>
        </inkml:annotationXML>
        <inkml:traceGroup>
          <inkml:annotationXML>
            <emma:emma xmlns:emma="http://www.w3.org/2003/04/emma" version="1.0">
              <emma:interpretation id="{B0224234-6F05-485F-BA64-C51F2E69D0A6}" emma:medium="tactile" emma:mode="ink">
                <msink:context xmlns:msink="http://schemas.microsoft.com/ink/2010/main" type="inkWord" rotatedBoundingBox="636,10371 3517,9126 4221,10756 1341,12001"/>
              </emma:interpretation>
            </emma:emma>
          </inkml:annotationXML>
          <inkml:trace contextRef="#ctx0" brushRef="#br0">726-4584 147 0,'0'0'0'0,"0"0"1"15,0 0-1-15,-6 70 2 0,4 47-2 0,2-117 3 16,0 0-3-16,0 120 4 0,2 23-4 0,-2-143 3 16,0 0-3-16,6 146 3 0,-6 12-3 0,0-158 1 15,0 0-1-15,0 123 2 0,0-12-2 0,0-111 1 16,0 0-1-16,5 79 1 0,3-22-1 0,5 78-67 15</inkml:trace>
          <inkml:trace contextRef="#ctx0" brushRef="#br0" timeOffset="2356.0924">1605-5089 1289 0,'0'0'9'0,"0"0"-9"0,0 0 10 16,3 34-10-16,-3-34 0 0,0 0 0 0,0 47 0 15,-3 23 0-15,3-70 82 0,0 0-82 0,-5 73 82 0,-1 8-82 16,6-81 2-16,0 0-2 0,-8 101 2 0,3 16-2 16,5-117 0-16,0 0 0 0,-5 135 0 0,-3 16 0 15,8-151 34-15,0 0-34 0,0 130 34 0,0-13-34 0,0-117 1 16,0 0-1-16,5 99 1 0,-2-21-1 16,-3-78 58-16,0 0-58 0,5 55 59 0,0-21-59 0,-5-34 92 15,0 0-92-15,8 28 92 0,3-12-92 0,-11-16 102 16,0 0-102-16,13 16 102 0,3-6-102 0,-16-10 32 15,0 0-32-15,37 5 32 0,16-15-32 0,-53 10 33 16,0 0-33-16,61-8 34 0,21-5-34 0,-82 13 65 16,0 0-65-16,85-16 65 0,13-4-65 0,-98 20 20 15,0 0-20-15,130-21 20 0,26-3-20 0,-156 24 16 0,0 0-16 16,140-18 17-16,1 3-17 0,-141 15 18 0,0 0-18 16,127-8 19-16,-11 8-19 0,-116 0-17 0,0 0 17 15,90 0-17-15,-18 5 17 0,87 0-1727 0</inkml:trace>
          <inkml:trace contextRef="#ctx0" brushRef="#br0" timeOffset="6094.414">3363-5193 147 0,'0'0'0'0,"0"0"0"16,0 0 0-16,0 0 1 0,0 0-1 0,0 0 2 0,0 0-2 15,0 0 3-15,0 0-3 0,0 0 4 0,0 0-4 0,0 0 110 16,0 0-110-16,0 0 110 0,0 0-110 0,0 0 128 16,0 0-128-16,0 0 128 0,0 0-128 0,0 0 82 15,0 0-82-15,0 0 82 0,0 0-82 0,0 0 127 16,0 0-127-16,0 0 127 0,0 39-127 0,0-39 79 16,0 0-79-16,6 37 80 0,-1 4-80 0,-5-41 37 15,0 0-37-15,3 42 38 0,2 0-38 0,-5-42 38 16,0 0-38-16,5 39 38 0,1-3-38 0,-6-36 22 0,0 0-22 15,8 34 22-15,-6-11-22 0,-2-23 16 0,0 0-16 16,5 24 17-16,1-6-17 0,-6-18 10 0,0 0-10 16,0 13 11-16,2-8-11 0,-2-5 96 0,0 0-96 0,0 0 96 15,6 13-96-15,-6-13 0 0,0 0 0 0,0 0 1 16,0 0-1-16,0 0 45 0,0 0-45 0,0 0 45 16,0 0-45-16,0 0 23 0,0 0-23 0,0 0 24 15,10-16-24-15,-10 16 33 0,0 0-33 0,8-15 34 16,-8-3-34-16,0 18 43 0,0 0-43 0,0-29 44 15,-5-18-44-15,5 47 95 0,0 0-95 0,-8-41 96 16,-5-4-96-16,13 45 10 0,0 0-10 0,-11-39 11 16,1 5-11-16,10 34 0 0,0 0 0 0,-6-26 0 15,1 6 0-15,5 20-4 0,0 0 4 0,0-16-4 16,-5 6 4-16,5 10-36 0,0 0 36 0,0 0-36 16,0 0 36-16,0 0-20 0,0 0 20 0,0 0-19 15,5 20 19-15,-5-20 7 0,0 0-7 0,5 24 7 0,-2 12-7 16,-3-36-17-16,0 0 17 0,5 34-17 0,1 10 17 15,-6-44 1-15,0 0-1 0,5 37 1 0,3-3-1 16,-8-34 1-16,0 0-1 0,2 31 1 0,4 0-1 0,-6-31 7 16,0 0-7-16,5 23 8 0,0-2-8 0,-5-21 16 15,0 0-16-15,0 16 17 0,0-6-17 0,0-10 0 16,0 0 0-16,0 13 0 0,0-10 0 0,0-3-662 16,0 0 662-16,0 0-661 0,0 0 661 0,0 0-334 15</inkml:trace>
        </inkml:traceGroup>
      </inkml:traceGroup>
    </inkml:traceGroup>
    <inkml:traceGroup>
      <inkml:annotationXML>
        <emma:emma xmlns:emma="http://www.w3.org/2003/04/emma" version="1.0">
          <emma:interpretation id="{76232F96-4EF8-4A31-898F-F985B09EFDDD}" emma:medium="tactile" emma:mode="ink">
            <msink:context xmlns:msink="http://schemas.microsoft.com/ink/2010/main" type="paragraph" rotatedBoundingBox="399,14739 7111,15056 7026,16856 314,16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F008AD-C8BE-403D-815A-44762510650C}" emma:medium="tactile" emma:mode="ink">
              <msink:context xmlns:msink="http://schemas.microsoft.com/ink/2010/main" type="line" rotatedBoundingBox="399,14739 7111,15056 7026,16856 314,16538"/>
            </emma:interpretation>
          </emma:emma>
        </inkml:annotationXML>
        <inkml:traceGroup>
          <inkml:annotationXML>
            <emma:emma xmlns:emma="http://www.w3.org/2003/04/emma" version="1.0">
              <emma:interpretation id="{256B4551-9837-4738-9571-7DE585C579B6}" emma:medium="tactile" emma:mode="ink">
                <msink:context xmlns:msink="http://schemas.microsoft.com/ink/2010/main" type="inkWord" rotatedBoundingBox="392,14872 1499,14924 1421,16591 314,16538"/>
              </emma:interpretation>
            </emma:emma>
          </inkml:annotationXML>
          <inkml:trace contextRef="#ctx0" brushRef="#br0" timeOffset="16123.5782">0 0 147 0,'0'0'0'0,"0"0"0"0,13 7 0 0,-13-7 96 15,0 0-96-15,0 0 97 0,0 19-97 0,0-6 164 16,3 10-164-16,-3 6 164 0,0 7-164 0,5 8 140 16,1 6-140-16,-4-1 141 0,4-2-141 0,-6 0 1 15,5 0-1-15,-5-3 2 0,3 0-2 0,2 3 22 16,-5 0-22-16,0 0 23 0,0-3-23 0,0 0 96 16,0-5-96-16,5 10 97 0,-5 6-97 0,0-5-56 0,0-1 56 15,3-5-55-15,2-2 55 0,0-8-109 0,-2-6 109 16,2-4-109-16,-5-4 109 0,6 25-559 0</inkml:trace>
          <inkml:trace contextRef="#ctx0" brushRef="#br0" timeOffset="16394.9697">432 1118 1782 0,'0'0'0'0,"-5"-13"0"0,-3-8 0 0,8 1-316 15,0 4 316-15,8-2-316 0,10-3 316 0,14-18-724 16</inkml:trace>
          <inkml:trace contextRef="#ctx0" brushRef="#br0" timeOffset="16723.9837">898 510 987 0,'0'0'0'0,"0"0"0"16,0 0 0-16,0 0 41 0,3-16-41 0,-3 16 41 15,2-13-41-15,-2 13 11 0,0 0-11 0,0 0 11 16,0 0-11-16,0 0 260 0,5 21-260 0,-2 2 261 16,-3 6-261-16,0 12 114 0,0 9-114 0,0 4 115 15,0 4-115-15,3 7 80 0,-1 13-80 0,4-3 81 16,-1 1-81-16,-5-1 9 0,0-2-9 0,3-5 10 0,2-1-10 16,0 1-288-16,9-1 288 0,1-2-288 0,9-5 288 15,11 65-952-15</inkml:trace>
        </inkml:traceGroup>
        <inkml:traceGroup>
          <inkml:annotationXML>
            <emma:emma xmlns:emma="http://www.w3.org/2003/04/emma" version="1.0">
              <emma:interpretation id="{54155AC2-88D1-4B0D-B1BB-A9C8B5496B06}" emma:medium="tactile" emma:mode="ink">
                <msink:context xmlns:msink="http://schemas.microsoft.com/ink/2010/main" type="inkWord" rotatedBoundingBox="4059,14912 7111,15056 7030,16778 3977,16633"/>
              </emma:interpretation>
            </emma:emma>
          </inkml:annotationXML>
          <inkml:trace contextRef="#ctx0" brushRef="#br0" timeOffset="17234.6646">3649 403 1625 0,'0'0'0'0,"0"15"0"0,6 14 0 16,-6-29 177-16,0 0-177 0,8 31 177 0,0 8-177 15,-8-39 90-15,0 0-90 0,5 47 90 0,0 10-90 0,-5-57 58 16,0 0-58-16,3 63 58 0,0 12-58 0,-3-75-2 16,0 0 2-16,0 73-1 0,-3 8 1 0,3-81 7 15,0 0-7-15,0 70 7 0,0-2-7 0,0-68-23 16,0 0 23-16,0 54-22 0,3-10 22 0,-3-44-128 16,0 0 128-16,2 34-127 0,-2-13 127 0,0-21-522 15,0 0 522-15,6 16-522 0,-6-11 522 0,0 13-516 16</inkml:trace>
          <inkml:trace contextRef="#ctx0" brushRef="#br0" timeOffset="17400.5011">4100 1110 1782 0,'0'0'0'0,"0"0"0"15,-8 11 0-15,8-11-384 0,0 0 384 0,0 0-383 16,0 0 383-16,0 0-606 0</inkml:trace>
          <inkml:trace contextRef="#ctx0" brushRef="#br0" timeOffset="17894.4829">4301 699 1782 0,'0'0'0'0,"0"0"0"0,0 0 0 0,0 0 0 16,0 0 0-16,13-7 1 0,6-1-1 0,-19 8-7 15,0 0 7-15,29-5-7 0,11 2 7 0,-40 3 61 16,0 0-61-16,42 0 62 0,3 3-62 0,-45-3 5 0,0 0-5 15,48 7 5-15,-1 6-5 0,-47-13 31 0,0 0-31 16,45 13 31-16,-5 6-31 0,-40-19 34 0,0 0-34 16,32 23 35-16,0 6-35 0,-32-29-11 0,0 0 11 0,18 36-11 15,-15 8 11-15,-3-44-21 0,0 0 21 0,-8 52-21 16,-13 8 21-16,21-60-4 0,0 0 4 0,-32 52-3 16,-16-2 3-16,48-50 32 0,0 0-32 0,-42 44 33 15,-3-3-33-15,45-41 42 0,0 0-42 0,-35 37 42 16,4-14-42-16,31-23 2 0,0 0-2 0,-16 19 2 15,10-4-2-15,6-15 52 0,0 0-52 0,14 11 52 16,25-1-52-16,-39-10 77 0,0 0-77 0,48 0 78 16,21 0-78-16,-69 0 12 0,0 0-12 0,71 0 12 15,14-5-12-15,-85 5 20 0,0 0-20 0,98-3 20 16,5-2-20-16,-103 5 39 0,0 0-39 0,122-3 40 16,19-2-40-16,-141 5 0 0,0 0 0 0,111-2 0 0,-13-1 0 15,-98 3 7-15,0 0-7 0,66-3 8 16,-29 3-8-16,-37 0-50 0,0 0 50 0,35-2-50 0,-17-1 50 15,-5-2-785-15,-5-3 785 0,-8 8-784 0,6-18 784 16,-4 0-392-16</inkml:trace>
          <inkml:trace contextRef="#ctx0" brushRef="#br0" timeOffset="34213.7087">6494 174 147 0,'0'0'0'0,"0"0"1"15,0 0-1-15,0 0 2 0,0 0-2 0,0 0 3 16,0 0-3-16,5 29 4 0,8 23-4 0,-13-52 3 15,0 0-3-15,6 49 3 0,2 19-3 0,-8-68 1 0,0 0-1 16,7 78 2-16,4 10-2 0,-11-88 1 0,0 0-1 16,8 112 1-16,-5 15-1 0,-3-127 0 0,0 0 0 0,5 157 1 15,3 19-1-15,-8-176 0 0,0 0 0 0,11 162 1 16,2-4-1-16,-13-158 0 0,0 0 0 0,5 131 1 16,8-22-1-16,14 127-69 0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15.85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FF893E-1CF4-4971-B1F9-B4185546D88B}" emma:medium="tactile" emma:mode="ink">
          <msink:context xmlns:msink="http://schemas.microsoft.com/ink/2010/main" type="inkDrawing" rotatedBoundingBox="9331,14465 9612,17010 7070,17290 6790,14745" shapeName="None"/>
        </emma:interpretation>
      </emma:emma>
    </inkml:annotationXML>
    <inkml:trace contextRef="#ctx0" brushRef="#br0">0 272 147 0,'0'0'0'0,"0"0"1"0,0 0-1 0,0 0 2 15,58-10-2-15,-58 10 3 0,0 0-3 0,53-8 4 16,14 0-4-16,-67 8 323 0,0 0-323 0,74-8 323 16,8 0-323-16,-82 8 196 0,0 0-196 0,106-10 196 15,16 0-196-15,-122 10 122 0,0 0-122 0,158-19 123 16,36-1-123-16,-194 20 51 0,0 0-51 0,182-26 52 16,1-3-52-16,-183 29 117 0,0 0-117 0,175-24 118 15,-3 1-118-15,-172 23 53 0,0 0-53 0,156-21 53 16,-10 0-53-16,-146 21 93 0,0 0-93 0,135-15 94 0,-18 4-94 15,-117 11 49-15,0 0-49 0,92 0 49 0,-15 6-49 16,-77-6 79-16,0 0-79 0,66 7 79 0,-7 4-79 0,-59-11 14 16,0 0-14-16,34 13 15 0,-15 5-15 0,-19-18 62 15,0 0-62-15,18 23 62 0,-10 4-62 0,-8-27 0 16,0 0 0-16,5 36 0 0,-5 6 0 0,0-42-1 16,0 0 1-16,0 54-1 0,0 9 1 0,0-63 68 15,0 0-68-15,-8 85 68 0,3 20-68 0,5-105-76 16,0 0 76-16,-8 130-76 0,6 18 76 0,2-148 18 15,0 0-18-15,-3 146 19 0,-2 4-19 0,5-150-9 16,0 0 9-16,5 141-9 0,8 2 9 0,-13-143-20 0,0 0 20 16,13 133-20-16,1-8 20 0,-14-125 0 0,0 0 0 15,15 122 0-15,1-3 0 0,-16-119-22 0,0 0 22 16,14 110-22-16,-1-9 22 0,-13-101-22 0,0 0 22 0,8 89-22 16,0-6 22-16,-8-83-129 0,0 0 129 0,0 62-128 15,0-15 128-15,0-47 7 0,0 0-7 0,0 44 7 16,-3-7-7-16,3-37 15 0,0 0-15 0,-5 31 15 15,-1-8-15-15,6-23 0 0,0 0 0 0,-7 21 0 16,-1-3 0-16,8-18 12 0,0 0-12 0,-14 13 12 16,-4-10-12-16,18-3 3 0,0 0-3 0,-21 0 4 15,-6-3-4-15,27 3 31 0,0 0-31 0,-32-7 31 16,-5-1-31-16,37 8 0 0,0 0 0 0,-45-3 0 16,-2-7 0-16,47 10 30 0,0 0-30 0,-67-8 30 15,-4 0-30-15,71 8-3 0,0 0 3 0,-82-8-2 16,-6 1 2-16,88 7-2 0,0 0 2 0,-108-3-1 0,-11 3 1 15,119 0 0-15,0 0 0 0,-157 5 0 0,-25 6 0 16,182-11 0-16,0 0 0 0,-165 15 0 0,4 3 0 16,161-18 16-16,0 0-16 0,-148 26 17 0,7 3-17 0,141-29 1 15,0 0-1-15,-111 18 2 0,21-5-2 0,90-13 10 16,0 0-10-16,-66 13 10 0,21-5-10 0,45-8-25 16,0 0 25-16,-27 5-24 0,14-2 24 0,13-3-100 15,0 0 100-15,0 0-100 0,0 0 100 0,0 0-136 16,0 0 136-16,0 0-136 0,8-11 136 0,-8 11-566 15,0 0 566-15,13-10-566 0,6-3 566 0,7-10-315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16.39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3EB2DF-AF64-4930-87E6-58E05BDD3A60}" emma:medium="tactile" emma:mode="ink">
          <msink:context xmlns:msink="http://schemas.microsoft.com/ink/2010/main" type="inkDrawing" rotatedBoundingBox="7160,15331 8427,15206 8431,15244 7163,15370" shapeName="None"/>
        </emma:interpretation>
      </emma:emma>
    </inkml:annotationXML>
    <inkml:trace contextRef="#ctx0" brushRef="#br0">0 122 147 0,'0'0'1'0,"0"0"-1"16,0 0 2-1,0 0-2-15,0 0 374 0,0 0-374 16,0 0 375-16,53 0-375 0,-53 0 265 0,0 0-265 16,39 0 265-16,14 0-265 0,-53 0 192 0,0 0-192 0,69 0 193 15,16 0-193-15,-85 0 152 0,0 0-152 0,92-2 153 16,9-6-153-16,-101 8 44 0,0 0-44 0,101-11 44 15,5 1-44-15,-106 10 5 0,0 0-5 0,119-18 5 16,16-3-5-16,-135 21-44 0,0 0 44 0,90-13-43 16,-29 2 43-16,-61 11-293 0,0 0 293 0,50-7-293 15,-18-1 293-15,50-8-1025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16.98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3BFF0A-F6BE-44D4-9058-E736FCB09F43}" emma:medium="tactile" emma:mode="ink">
          <msink:context xmlns:msink="http://schemas.microsoft.com/ink/2010/main" type="inkDrawing" rotatedBoundingBox="7792,15348 7924,16867 7814,16876 7682,15358" shapeName="None"/>
        </emma:interpretation>
      </emma:emma>
    </inkml:annotationXML>
    <inkml:trace contextRef="#ctx0" brushRef="#br0">0 0 460 0,'0'0'0'0,"0"0"74"16,0 0-74-16,8 8 75 0,8 8-75 0,-16-16 230 16,0 0-230-16,13 20 231 0,1 6-231 0,-14-26 217 15,0 0-217-15,15 37 217 0,4 10-217 0,-19-47 131 16,0 0-131-16,13 59 132 0,0 9-132 0,-13-68 56 15,0 0-56-15,8 81 56 0,-2 12-56 0,-6-93 56 16,0 0-56-16,5 97 56 0,-10 1-56 0,5-98 1 0,0 0-1 16,0 128 2-16,0 20-2 0,0-148 0 0,0 0 0 15,-6 125 0-15,4-13 0 0,2-112 0 0,0 0 0 16,0 70 0-16,0-26 0 0,0-44-8 0,0 0 8 16,0 37-7-16,2-19 7 0,-2-18 61 0,0 0-61 15,6 13 62-15,-1-8-62 0,-5-5 53 0,0 0-53 0,0 0 53 16,0 0-53-16,0 0 27 0,0 0-27 0,0-26 27 15,0-15-27-15,0 41 60 0,0 0-60 0,-5-50 61 16,2-4-61-16,3 54 53 0,0 0-53 0,-5-65 53 16,-9-11-53-16,14 76-10 0,0 0 10 0,-10-70-10 15,2 2 10-15,8 68-26 0,0 0 26 0,-13-75-25 16,-1-6 25-16,14 81-3 0,0 0 3 0,-7-78-3 16,1-8 3-16,6 86 13 0,0 0-13 0,0-65 14 15,0 13-14-15,0 52 46 0,0 0-46 0,0-39 47 16,3 3-47-16,-3 36 9 0,0 0-9 0,3-26 10 15,-3 5-10-15,0 21 72 0,0 0-72 0,0-13 73 0,0-3-73 16,0 16-11-16,0 0 11 0,0 0-10 0,0 0 10 16,0 0 3-16,0 0-3 0,2 18 4 0,3 11-4 15,-5-29 0-15,0 0 0 0,6 39 0 0,7 13 0 0,-13-52-14 16,0 0 14-16,16 57-13 0,0 11 13 0,-16-68-1 16,0 0 1-16,21 73-1 0,-5 5 1 0,-16-78 0 15,0 0 0-15,13 86 1 0,-2 13-1 0,-11-99-45 16,0 0 45-16,13 93-44 0,0 4 44 0,-13-97-255 15,0 0 255-15,11 101-255 0,-3 0 255 0,13 105-1418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17.77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706E74-CF6A-47AA-B48F-1C557F6247AC}" emma:medium="tactile" emma:mode="ink">
          <msink:context xmlns:msink="http://schemas.microsoft.com/ink/2010/main" type="writingRegion" rotatedBoundingBox="11421,16701 11776,14783 13213,15049 12858,16967"/>
        </emma:interpretation>
      </emma:emma>
    </inkml:annotationXML>
    <inkml:traceGroup>
      <inkml:annotationXML>
        <emma:emma xmlns:emma="http://www.w3.org/2003/04/emma" version="1.0">
          <emma:interpretation id="{BCC996B4-4719-47DB-AAE9-B7575FAFD371}" emma:medium="tactile" emma:mode="ink">
            <msink:context xmlns:msink="http://schemas.microsoft.com/ink/2010/main" type="paragraph" rotatedBoundingBox="11421,16701 11776,14783 13213,15049 12858,16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679720-AF91-45A4-A168-AF98517D9D3B}" emma:medium="tactile" emma:mode="ink">
              <msink:context xmlns:msink="http://schemas.microsoft.com/ink/2010/main" type="line" rotatedBoundingBox="11421,16701 11776,14783 13213,15049 12858,16967"/>
            </emma:interpretation>
          </emma:emma>
        </inkml:annotationXML>
        <inkml:traceGroup>
          <inkml:annotationXML>
            <emma:emma xmlns:emma="http://www.w3.org/2003/04/emma" version="1.0">
              <emma:interpretation id="{E7216252-BC5C-4A3E-BED8-BAA96957FACE}" emma:medium="tactile" emma:mode="ink">
                <msink:context xmlns:msink="http://schemas.microsoft.com/ink/2010/main" type="inkWord" rotatedBoundingBox="11421,16701 11776,14783 13213,15049 12858,16967"/>
              </emma:interpretation>
            </emma:emma>
          </inkml:annotationXML>
          <inkml:trace contextRef="#ctx0" brushRef="#br0">0 0 147 0,'0'0'0'0</inkml:trace>
          <inkml:trace contextRef="#ctx0" brushRef="#br0" timeOffset="1899.8918">237 775 1076 0,'0'0'0'0,"0"0"101"16,0 0-101-16,0 0 102 0,0 0-102 0,0 0 81 16,0 0-81-16,0 0 81 0,0 0-81 0,0 0 143 15,0 0-143-15,0 0 144 0,-2 29-144 0,2-29 69 0,0 0-69 16,-8 47 69-16,-3 21-69 0,11-68 48 0,0 0-48 15,-16 78 48-15,-10 5-48 0,26-83 28 0,0 0-28 16,-21 91 28-16,2 8-28 0,19-99 0 0,0 0 0 0,-13 104 0 16,0 5 0-16,13-109-4 0,0 0 4 0,-6 123-3 15,9 9 3-15,-3-132 1 0,0 0-1 0,0 84 2 16,3-27-2-16,-3-57 15 0,0 0-15 0,8 49 16 16,5-17-16-16,-13-32 5 0,0 0-5 0,8 26 5 15,2-13-5-15,-10-13 72 0,0 0-72 0,14 10 73 16,-9-7-73-16,-5-3 0 0,0 0 0 0,10 0 1 15,1-3-1-15,-11 3 43 0,0 0-43 0,13-5 43 16,1 0-43-16,-14 5-2 0,0 0 2 0,18-5-1 16,1 2 1-16,-19 3-15 0,0 0 15 0,29-3-15 15,8 1 15-15,-37 2-15 0,0 0 15 0,40 0-14 16,5 0 14-16,-45 0 0 0,0 0 0 0,53 0 0 0,5 0 0 16,-58 0 6-16,0 0-6 0,61 2 7 0,16 1-7 15,-77-3 5-15,0 0-5 0,63 3 5 0,4 2-5 16,-67-5 55-16,0 0-55 0,58 2 56 0,-5 1-56 15,-53-3-17-15,0 0 17 0,48 3-16 0,-8-1 16 0,-40-2 3 16,0 0-3-16,37 3 3 0,-6-3-3 0,-31 0 6 16,0 0-6-16,22-3 6 0,-4 1-6 0,-18 2-120 15,0 0 120-15,13-3-119 0,1 3 119 0,-14 0-664 16,0 0 664-16,0 0-664 0,-8-13 664 0,2 0-357 16</inkml:trace>
          <inkml:trace contextRef="#ctx0" brushRef="#br0" timeOffset="2304.8183">18 1407 1076 0,'0'0'-9'0,"0"0"9"0,0 0-8 0,0 0 8 16,0 0 21-16,0 0-21 0,32-5 21 0,18-5-21 0,-50 10 59 15,0 0-59-15,53-6 60 0,3 4-60 16,-56 2 76-16,0 0-76 0,63 0 77 0,4 5-77 0,-67-5 105 16,0 0-105-16,68 5 106 0,1 3-106 0,-69-8 37 15,0 0-37-15,72 8 38 0,2 2-38 0,-74-10 0 16,0 0 0-16,71 5 0 0,-4 1 0 0,-67-6-56 16,0 0 56-16,58 5-56 0,-10 0 56 0,-48-5-475 15,0 0 475-15,37 3-474 0,-8-3 474 0,37 2-270 16</inkml:trace>
          <inkml:trace contextRef="#ctx0" brushRef="#br0" timeOffset="2903.7815">331 882 1009 0,'0'0'0'0,"0"0"139"0,0 0-139 0,0 0 139 0,58-32-139 16,-58 32 136-16,0 0-136 0,37-15 136 0,11 2-136 0,-48 13 108 15,0 0-108-15,53-11 108 0,13 4-108 16,-66 7 10-16,0 0-10 0,71-6 10 0,6 6-10 0,-77 0 19 16,0 0-19-16,80 6 20 0,-1-6-20 0,-79 0-2 15,0 0 2-15,71 2-1 0,-2-2 1 0,-69 0 42 16,0 0-42-16,53-2 42 0,-5 2-42 0,-48 0-2 16,0 0 2-16,37 0-2 0,-10 0 2 0,-27 0 63 15,0 0-63-15,10 0 64 0,-20 0-64 0,10 0 43 0,0 0-43 16,-27 0 44-16,-13-6-44 0,40 6 6 0,0 0-6 15,-58-2 7-15,-13 4-7 0,71-2 24 0,0 0-24 16,-85 6 25-16,-18-6-25 0,103 0 11 0,0 0-11 16,-98 2 11-16,-3 3-11 0,101-5-1 0,0 0 1 0,-90 6-1 15,8 1 1-15,82-7 1 0,0 0-1 0,-61 8 2 16,8 0-2-16,53-8-4 0,0 0 4 0,-32 8-3 16,11-3 3-16,21-5-15 0,0 0 15 0,0 0-15 15,26 13 15-15,-26-13 9 0,0 0-9 0,40 5 9 16,18 0-9-16,-58-5 24 0,0 0-24 0,67 6 25 15,7-6-25-15,-74 0-35 0,0 0 35 0,82 0-34 16,5 0 34-16,-87 0-34 0,0 0 34 0,82 0-33 16,-8 2 33-16,-74-2 0 0,0 0 0 0,64 3 0 15,-11 2 0-15,-53-5 4 0,0 0-4 0,40 3 5 16,-16 2-5-16,-24-5-180 0,0 0 180 0,15 0-179 16,-4 0 179-16,21 0-1211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23.9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31889C-181A-43FA-8E44-62367F457BAD}" emma:medium="tactile" emma:mode="ink">
          <msink:context xmlns:msink="http://schemas.microsoft.com/ink/2010/main" type="inkDrawing" rotatedBoundingBox="27613,6645 30050,6033 30120,6309 27682,6922" shapeName="None"/>
        </emma:interpretation>
      </emma:emma>
    </inkml:annotationXML>
    <inkml:trace contextRef="#ctx0" brushRef="#br0">0 672 147 0,'0'0'0'0,"0"0"0"15,24-8 0-15,-11-2 292 0,3 2-292 0,2 3 293 16,3-8-293-16,8 0 301 0,3 2-301 0,3-7 302 0,7 0-302 16,14 0 188-16,5-6-188 0,0 1 189 0,-1-1-189 15,12-2 175-15,7-10-175 0,1-3 176 0,5 0-176 16,28-18 74-16,23-6-74 0,-15 11 74 0,1 8-74 16,-8 8 3-16,-11 2-3 0,-5 13 3 0,-8 8-3 0,6 3 11 15,2 4-11-15,-22 4 11 0,-15-1-11 0,0 6 2 16,-8-3-2-16,-2 2 2 0,-4 4-2 0,-7 1-4 15,-8 4 4-15,0-6-3 0,-6 3 3 0,-2 2-24 16,-6-5 24-16,-2 3-23 0,-8 0 23 0,3 2 1 16,-3-2-1-16,-3 3 2 0,0-4-2 0,-5-7 1 15,0 0-1-15,0 0 1 0,0 0-1 0,0 0-4 0,0 0 4 16,0 0-3-16,0 0 3 0,0 0-335 0,-16 0 335 16,16 0-335-16,-15-2 335 0,-1-6-994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25.10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5406E8-1D61-4D29-89F5-CFA9F3B1C0D7}" emma:medium="tactile" emma:mode="ink">
          <msink:context xmlns:msink="http://schemas.microsoft.com/ink/2010/main" type="inkDrawing" rotatedBoundingBox="27492,6582 29993,5990 30087,6392 27587,6984" shapeName="None"/>
        </emma:interpretation>
      </emma:emma>
    </inkml:annotationXML>
    <inkml:trace contextRef="#ctx0" brushRef="#br0">3 301 147 0,'0'0'0'16,"0"0"0"-16,-13 26 0 0,15-10 1 0,6-3-1 15,0 5 2-15,0 0-2 0,0 1 3 0,3 4-3 0,-6-5 4 16,0-5-4-16,0 5 3 0,-2 1-3 0,0-1 3 16,-1-3-3-16,1 4 124 0,2-6-124 0,1 0 124 15,-1 0-124-15,0 2 126 0,1-4-126 0,-4 2 126 16,-2-11-126-16,0-2 144 0,8 16-144 0,-8-16 145 16,13 13-145-16,-13-13 107 0,16 13-107 0,-16-13 108 15,8 10-108-15,-8-10 130 0,11 0-130 0,-11 0 131 16,0 0-131-16,0 0 20 0,0 0-20 0,0 0 20 15,10 0-20-15,-10 0-26 0,0 0 26 0,0 0-26 16,0 0 26-16,0 0 75 0,11 0-75 0,-11 0 76 16,0 0-76-16,0 0-5 0,11-5 5 0,-11 5-5 0,10-8 5 15,1 3-1-15,2-5 1 0,6 2 0 0,2-8 0 16,8 1 55-16,3-1-55 0,2-2 56 0,6 0-56 16,5-1 72-16,5-4-72 0,6 5 72 0,2 0-72 15,11-6 116-15,8 1-116 0,2 2 116 0,6 0-116 16,8-5 56-16,7-5-56 0,17-11 56 0,12-5-56 0,-7 3 24 15,3-3-24-15,-14 11 25 0,-10 5-25 0,-6 7 7 16,-10 1-7-16,-14 13 7 0,-10 2-7 0,0 3-2 16,-3-1 2-16,-5-1-1 0,-8 7 1 0,-2-6-6 15,-6 1 6-15,0 3-5 0,-5 2 5 0,-9 0-1 16,-4 2 1-16,-6 3-1 0,-2 1 1 0,-11-6-17 16,8 5 17-16,-8-5-16 0,0 0 16 0,0 0-22 0,0 0 22 15,0 0-22-15,0 0 22 0,0 0-44 0,-11 2 44 16,11-2-43-16,-16 6 43 0,3-1-649 0,-6-5 649 15,19 0-649-15,-13 0 649 0,0 0-333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43.83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A6F03D7-9369-417C-A370-EDC909A2273E}" emma:medium="tactile" emma:mode="ink">
          <msink:context xmlns:msink="http://schemas.microsoft.com/ink/2010/main" type="inkDrawing" rotatedBoundingBox="12986,7143 13004,7288 13002,7289 12984,7143" shapeName="None"/>
        </emma:interpretation>
      </emma:emma>
    </inkml:annotationXML>
    <inkml:trace contextRef="#ctx0" brushRef="#br0">0 0 975 0,'0'0'0'0,"2"31"0"0,4 11 0 16,4 31-672-16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27.23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B559B6-D34F-49D2-A266-CF50DA3C3C9E}" emma:medium="tactile" emma:mode="ink">
          <msink:context xmlns:msink="http://schemas.microsoft.com/ink/2010/main" type="inkDrawing" rotatedBoundingBox="24135,9419 25143,9356 25145,9381 24136,9444" shapeName="None"/>
        </emma:interpretation>
      </emma:emma>
    </inkml:annotationXML>
    <inkml:trace contextRef="#ctx0" brushRef="#br0">0 55 147 0,'0'0'0'16,"24"0"0"-16,18 0 0 0,-10 5 1 0,3 0-1 0,2-5 2 15,0 0-2-15,0 0 3 0,0-5-3 0,3 5 4 16,-1-5-4-16,6 2 48 0,3 1-48 0,-3-1 49 15,-3-2-49-15,6 5 126 0,0-8-126 0,-3 6 126 16,0-1-126-16,-8 0 221 0,-3 1-221 0,-2-3 221 16,-5 2-221-16,-1 0 155 0,-5 3-155 0,0-2 156 15,1-1-156-15,-1 3 146 0,-8 0-146 0,-2 0 146 16,-6-2-146-16,-5 2 63 0,13-6-63 0,-13 6 63 16,0 0-63-16,0 0 62 0,0 0-62 0,0 0 63 15,0 0-63-15,0 0 4 0,0 0-4 0,0 0 4 0,0 0-4 16,0 0-127-16,0 0 127 0,0 0-127 0,0 0 127 15,0 0-470-15,0 0 470 0,0 0-470 0,0 0 470 16,0 0-285-16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27.80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F46DF1-06D8-408A-A18F-E9D929B16892}" emma:medium="tactile" emma:mode="ink">
          <msink:context xmlns:msink="http://schemas.microsoft.com/ink/2010/main" type="inkDrawing" rotatedBoundingBox="24528,9095 25453,8726 25715,9381 24790,9750" shapeName="None"/>
        </emma:interpretation>
      </emma:emma>
    </inkml:annotationXML>
    <inkml:trace contextRef="#ctx0" brushRef="#br0">17 8 147 0,'0'0'0'0,"29"0"0"15,22-6 0-15,-11 6 1 0,-1-2-1 0,-7 4 2 16,-5 6-2-16,5 3 72 0,0-1-72 0,2 3 72 16,3-8-72-16,-2 8 222 0,-3 0-222 0,2 0 223 15,6 3-223-15,-6-8 98 0,4 2-98 0,-4 0 98 16,-2 4-98-16,2-1 122 0,-2-6-122 0,0 4 122 16,0-1-122-16,-11 3 94 0,0-8-94 0,-10 8 94 15,-6 0-94-15,9 0 49 0,-1-2-49 0,-8-1 49 16,1-2-49-16,-1 5 52 0,0 0-52 0,-2-3 52 0,-6-4-52 15,3-6 30-15,0 18-30 0,0-18 30 0,-2 13-30 16,-1-3 67-16,-2 1-67 0,5-11 67 0,-11 15-67 16,-2-4 34-16,-1-4-34 0,1 6 34 0,3 3-34 0,-14-3 46 15,-8 5-46-15,13-5 46 0,3-2-46 0,-13 2 64 16,-5 0-64-16,-6-3 64 0,-8 1-64 0,48-11 34 16,0 0-34-16,-53 18 34 0,-11 0-34 0,64-18 5 15,0 0-5-15,-61 18 5 0,-5 3-5 0,66-21 42 16,0 0-42-16,-56 21 42 0,8 0-42 0,48-21-7 15,0 0 7-15,-48 20-7 0,3-1 7 0,45-19 11 16,0 0-11-16,-42 15 11 0,13 1-11 0,29-16-14 0,0 0 14 16,-27 13-13-16,11-3 13 0,16-10-10 0,0 0 10 15,-10 11-9-15,7-4 9 0,3-7-57 0,0 0 57 16,0 0-57-16,-3 11 57 0,3-11-299 0,0 0 299 0,0 0-298 16,11-3 298-16,0 1-964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36.54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93F25A-35A4-492A-9F74-7C5157693576}" emma:medium="tactile" emma:mode="ink">
          <msink:context xmlns:msink="http://schemas.microsoft.com/ink/2010/main" type="inkDrawing" rotatedBoundingBox="22882,14637 22953,12605 23105,12611 23033,14642" shapeName="None"/>
        </emma:interpretation>
      </emma:emma>
    </inkml:annotationXML>
    <inkml:trace contextRef="#ctx0" brushRef="#br0">200 0 147 0,'0'0'0'0,"-3"13"0"16,1 0 0-16,-12-3 1 0,-4-2-1 0,2 3 2 16,3-1-2-16,2 6 3 0,1 2-3 0,-4 5 4 15,1 3-4-15,3 8 3 0,4 8-3 0,-2-1 3 16,3 6-3-16,0 13 1 0,2 10-1 0,0 0 2 15,1-4-2-15,2 1 1 0,-6-2-1 0,6 3 1 16,-2-3-1-16,2 5 0 0,2 6 0 0,-2-6 1 16,0 3-1-16,-5-11 0 0,-3 0 0 0,-2-9 1 15,-4-7-1-15,14 1 0 0,6-5 0 0,-6-3 1 16,-3-3-1-16,8 1 0 0,3-1 0 0,0-5 0 0,3-2 0 16,-1 0 64-16,1-1-64 0,-6-4 64 0,3 2-64 0,-8 0 186 15,0 2-186-15,0-4 187 0,0-4-187 16,0 4-33-16,3-3 33 0,-6-3-32 0,-2-5 32 0,5 0 96 15,5 0-96-15,-5-3 97 0,0-5-97 0,0-5 41 16,0 16-41-16,0-16 42 0,-5 13-42 0,5-13-15 16,-5 13 15-16,5-13-15 0,-14 3 15 0,14-3 51 15,0 0-51-15,0 0 51 0,0 0-51 0,0 0-42 16,-2 10 42-16,2-10-42 0,0 0 42 0,0 0-583 0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37.1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6F941C-361A-476B-85B5-8A325A02CA15}" emma:medium="tactile" emma:mode="ink">
          <msink:context xmlns:msink="http://schemas.microsoft.com/ink/2010/main" type="inkDrawing" rotatedBoundingBox="22197,14638 23466,14416 23612,15251 22342,15472" shapeName="None"/>
        </emma:interpretation>
      </emma:emma>
    </inkml:annotationXML>
    <inkml:trace contextRef="#ctx0" brushRef="#br0">0 0 931 0,'0'0'0'0,"0"0"0"0,23 2 0 16,-23-2-3-16,16 0 3 0,-16 0-3 0,0 0 3 15,0 0-74-15,16 5 74 0,-3 1-74 0,3 1 74 0,0 4 77 16,3 4-77-16,2 6 78 0,0-3-78 15,3 3 17-15,-3 5-17 0,3 5 17 0,-5 1-17 0,2-1-73 16,0 3 73-16,3 2-73 0,0-2 73 0,2 10 2 16,3-2-2-16,-8 5 2 0,-2 2-2 0,2-13 82 15,0 1-82-15,1-9 83 0,-4-2-83 0,3-2 42 16,3-3-42-16,-3-3 42 0,-8-5-42 0,-5 0-1 16,-2-5 1-16,-6-8 0 0,16 10 0 0,-3-7 221 0,3-6-221 15,-16 3 221-15,0 0-221 0,0 0 168 0,0 0-168 16,0 0 169-16,-8-10-169 0,5-1 151 0,3-4-151 15,3-3 152-15,5-3-152 0,-6-11 92 0,9-7-92 16,-11 16 93-16,3 7-93 0,7-10 64 0,-4-2-64 0,9-16 65 16,7-8-65-16,-1 5 64 0,3 2-64 0,2 6 65 15,-7 6-65-15,4 4-1 0,4 3 1 0,2 3-1 16,0 4 1-16,0 1 33 0,0 0-33 0,-7 2 34 16,-4 3-34-16,11 3-60 0,6 2 60 0,-1 0-60 15,-7 1 60-15,2-1 33 0,0 3-33 0,-8 2 34 16,0 0-34-16,-5 1-54 0,-3 2 54 0,-13 0-53 15,0 0 53-15,0 0-156 0,14 2 156 0,-14-2-156 16,13 6 156-16,3-1-1544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40.44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F0ED97-56C1-4901-992D-F6DCD5F99A23}" emma:medium="tactile" emma:mode="ink">
          <msink:context xmlns:msink="http://schemas.microsoft.com/ink/2010/main" type="inkDrawing" rotatedBoundingBox="24373,13742 24454,13745 24451,13823 24371,13821" shapeName="None"/>
        </emma:interpretation>
      </emma:emma>
    </inkml:annotationXML>
    <inkml:trace contextRef="#ctx0" brushRef="#br0">0 75 852 0,'0'0'0'0,"26"-11"0"0,19-7 0 0,-34 5 60 0,-19 3-60 16,8 10 61-16,-24-13-61 0,14 7-25 0,-4 4 25 16,14 2-24-16,-13-5 24 0,13 5-130 0,0 0 130 15,0 0-130-15,0 10 130 0,-5 0-406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41.13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419FA8-F563-4998-A568-9010106522B7}" emma:medium="tactile" emma:mode="ink">
          <msink:context xmlns:msink="http://schemas.microsoft.com/ink/2010/main" type="inkDrawing" rotatedBoundingBox="24712,14069 24750,13564 24868,13573 24830,14078" shapeName="None"/>
        </emma:interpretation>
      </emma:emma>
    </inkml:annotationXML>
    <inkml:trace contextRef="#ctx0" brushRef="#br0">85 0 147 0,'0'0'0'0,"0"0"0"0,-5 21 0 0,5-21 1 0,0 0-1 16,0 0 2-16,0 0-2 0,0 0 3 0,0 0-3 16,0 0 4-16,0 0-4 0,0 0 188 0,0 0-188 15,0 0 189-15,0 0-189 0,0 0-63 0,10 24 63 0,-7-9-62 16,-3 6 62-16,0 5-5 0,-3 8 5 0,1 5-5 15,-1 5 5-15,0 3 3 0,-2-5-3 0,0-9 3 16,-3-7-3-16,5-2 85 0,3-3-85 0,-5-3 86 16,-3-5-86-16,0 2 109 0,-3-2-109 0,11-13 110 15,-16 13-110-15,16-13 3 0,8 11-3 0,-8-11 4 16,-13 2-4-16,13-2 178 0,0 0-178 0,0 0 178 16,-10-2-178-16,10 2 176 0,0 0-176 0,0 0 177 15,0 0-177-15,0 0 118 0,0 0-118 0,0 0 118 16,2-16-118-16,6 6 40 0,5-6-40 0,-13 16 40 15,0-15-40-15,0 15 58 0,0 0-58 0,0-11 58 16,0-7-58-16,3-8 34 0,8-5-34 0,-6 7 35 0,-5 6-35 16,3-5-5-16,2 2 5 0,-5-3-5 0,0 6 5 15,2-5-26-15,1 2 26 0,-3 11-25 0,0-3 25 16,5 2-3-16,3 1 3 0,-8 10-3 0,0-8 3 16,0 8-67-16,0 0 67 0,0 0-67 0,0 0 67 0,0 0-29 15,14 3 29-15,-14-3-29 0,-11 18 29 0,6-3-28 16,2 9 28-16,0-6-28 0,-2 3 28 0,13 7-2 15,8 4 2-15,-8-9-1 0,-3-2 1 0,6 0 0 16,2 0 0-16,-13-3 0 0,-5 0 0 0,7 0-158 16,6-2 158-16,-8-1-157 0,-8-7 157 0,0 16-935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42.83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520040-87C6-4114-BDF5-75FE0F6379A5}" emma:medium="tactile" emma:mode="ink">
          <msink:context xmlns:msink="http://schemas.microsoft.com/ink/2010/main" type="inkDrawing" rotatedBoundingBox="23932,16529 30637,16146 30665,16646 23960,17030" shapeName="None"/>
        </emma:interpretation>
      </emma:emma>
    </inkml:annotationXML>
    <inkml:trace contextRef="#ctx0" brushRef="#br0">163 380 1188 0,'0'0'0'0,"24"-16"0"0,8-7 0 0,-37 10 124 0,-19 5-124 15,-5 0 125-15,-11 11-125 0,8 2 41 0,0-2-41 0,3 5 41 16,0 2-41-16,19 8 0 0,10 8 0 0,5 0 0 16,5 0 0-16,6 3-2 0,3 2 2 0,-3 0-2 15,5 3 2-15,8 0 0 0,6-3 0 0,-6-2 0 16,-11-3 0-16,17-3-5 0,4 1 5 0,4-9-4 16,-1-2 4-16,6-5 54 0,2-3-54 0,0-5 54 15,-5-2-54-15,11-6 102 0,2-8-102 0,6 1 102 16,-1-4-102-16,1-4 178 0,-3-6-178 0,-3 1 179 15,0-3-179-15,3-1 139 0,-5 1-139 0,7 2 139 16,9 1-139-16,5-6 109 0,0-2-109 0,-6 2 109 16,-2 0-109-16,2 0 48 0,6 3-48 0,0 5 48 15,3 5-48-15,-9 3 45 0,1 5-45 0,4 5 46 16,1 8-46-16,21 5-50 0,21 8 50 0,-34 6-49 0,-19 1 49 16,3 6 6-16,-5 3-6 0,-3 0 6 0,-8-1-6 15,7 1-39-15,1-1 39 0,-10-9-39 0,-12-1 39 16,14-3-45-16,3 1 45 0,0-3-44 0,-1 3 44 0,-2-11-1 15,-3-3 1-15,3-4-1 0,-2-3 1 0,4-6 8 16,1-2-8-16,0 0 8 0,-1-2-8 0,1-6-15 16,-3-3 15-16,-3-7-14 0,-2 0 14 0,-1 2 63 15,4-2-63-15,-1-3 64 0,0-2-64 0,11-3-14 16,3 5 14-16,-6 5-13 0,-2 6 13 0,-1 2 0 16,-2 3 0-16,3 5 1 0,2 5-1 0,-58 8 0 15,0 0 0-15,66 3 0 0,3 5 0 0,-69-8-57 16,0 0 57-16,80 18-57 0,7 10 57 0,-87-28-26 0,0 0 26 15,109 60-25-15,13 21 25 0,-122-81-49 0,0 0 49 16,116 65-48-16,-2-5 48 0,-114-60 6 0,0 0-6 16,124 36 6-16,6-18-6 0,-130-18 53 0,0 0-53 0,133 0 53 15,-1-13-53-15,-132 13 39 0,0 0-39 0,138-28 39 16,-1-16-39-16,-137 44 0 0,0 0 0 0,122-45 1 16,-5-4-1-16,-117 49 35 0,0 0-35 0,103-47 36 15,-16 3-36-15,-87 44-666 0,0 0 666 0,61-37-665 16,-21 1 665-16,58-37-798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5:44.74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F7BE4D-A3FE-41EE-85D7-4F14AF9BB90C}" emma:medium="tactile" emma:mode="ink">
          <msink:context xmlns:msink="http://schemas.microsoft.com/ink/2010/main" type="inkDrawing" rotatedBoundingBox="17764,18130 19070,3113 23094,3463 21787,18480" shapeName="None"/>
        </emma:interpretation>
      </emma:emma>
    </inkml:annotationXML>
    <inkml:trace contextRef="#ctx0" brushRef="#br0">4133 171 1255 0,'0'0'0'0,"-32"-2"0"16,-29-1 0-16,40 3 92 0,18-5-92 0,-15 5 93 15,-1 0-93-15,6 0 32 0,5 0-32 0,-11 0 32 16,-2-5-32-16,-27 5 0 0,-18-3 0 0,5 3 0 16,3 0 0-16,-21-3-13 0,-14 1 13 0,-8 2-13 15,-10-5 13-15,-19 5-23 0,-10-6 23 0,5 1-22 16,5-3 22-16,8 3 0 0,8-3 0 0,8-2 0 16,8-3 0-16,19 8 18 0,10 5-18 0,-2-8 18 15,4 3-18-15,-7 0 1 0,-3-6-1 0,11 9 1 0,8-4-1 16,-11 6 11-16,0-7-11 0,-5 4 11 0,-3 0-11 15,19 3 1-15,10 3-1 0,14 0 1 0,13-3-1 16,-6 7-46-16,9-1 46 0,-22 12-45 0,-5 3 45 0,0 7 34 16,-3 3-34-16,17-7 34 0,9-1-34 0,-4 6-122 15,2 2 122-15,3 29-121 0,2 23 121 0,-7-2-5 16,2 7 5-16,3-2-5 0,-6-3 5 0,27-83-36 16,0 0 36-16,-29 146-36 0,0 39 36 0,29-185-50 15,0 0 50-15,-34 182-50 0,-3 15 50 0,37-197 68 16,0 0-68-16,-32 209 69 0,0 14-69 0,32-223-27 15,0 0 27-15,-21 237-27 0,-6 10 27 0,27-247 70 0,0 0-70 16,-29 255 71-16,5 8-71 0,24-263 54 0,0 0-54 16,-18 263 55-16,-6-1-55 0,24-262 1 0,0 0-1 15,-29 279 1-15,-3 15-1 0,32-294 17 0,0 0-17 0,-40 307 17 16,-2 18-17-16,42-325 66 0,0 0-66 0,-37 320 66 16,-5 8-66-16,42-328 46 0,0 0-46 0,-32 327 47 15,5 9-47-15,27-336 0 0,0 0 0 0,-24 333 0 16,6 0 0-16,18-333 3 0,0 0-3 0,-13 325 3 15,2-5-3-15,11-320 42 0,0 0-42 0,-3 312 42 16,11-7-42-16,-8-305 40 0,0 0-40 0,-13 314 40 16,-5 1-40-16,18-315 0 0,0 0 0 0,-22 312 0 15,-7 0 0-15,29-312 25 0,0 0-25 0,-16 307 26 16,6 3-26-16,10-310 12 0,0 0-12 0,-19 315 13 16,-5 0-13-16,24-315 40 0,0 0-40 0,-15 307 40 15,7-8-40-15,8-299 13 0,0 0-13 0,-3 281 13 0,11-19-13 16,-8-262 48-16,0 0-48 0,3 266 49 0,7-9-49 15,-10-257 0-15,0 0 0 0,16 255 0 0,5-5 0 16,-21-250 0-16,0 0 0 0,11 234 1 0,-6-8-1 16,-5-226 48-16,0 0-48 0,8 216 48 0,-5-8-48 0,-3-208-12 15,0 0 12-15,8 201-12 0,-3-6 12 0,-5-195 13 16,0 0-13-16,16 169 14 0,8-23-14 0,-24-146 10 16,0 0-10-16,29 132 11 0,8-15-11 0,-37-117 3 15,0 0-3-15,40 115 4 0,5-6-4 0,-45-109 122 16,0 0-122-16,39 89 123 0,12-19-123 0,-51-70 80 15,0 0-80-15,66 65 80 0,5-13-80 0,-71-52 95 16,0 0-95-16,88 49 96 0,10-7-96 0,-98-42 41 0,0 0-41 16,127 34 42-16,24-8-42 0,-151-26 8 0,0 0-8 15,156 18 8-15,6-10-8 0,-162-8 12 0,0 0-12 16,185 2 13-16,19-4-13 0,-204 2 0 0,0 0 0 0,206 0 1 16,4-3-1-16,-210 3 12 0,0 0-12 0,201 3 13 15,-5-1-13-15,-196-2-2 0,0 0 2 0,177 6-1 16,-12 1 1-16,-165-7-40 0,0 0 40 0,143 11-40 15,-22 4 40-15,-121-15-345 0,0 0 345 0,101 19-344 16,-14 4 344-16,104 19-1498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6:12.78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AAD6A9-B191-4AD1-8831-091D540049E4}" emma:medium="tactile" emma:mode="ink">
          <msink:context xmlns:msink="http://schemas.microsoft.com/ink/2010/main" type="inkDrawing" rotatedBoundingBox="20553,4414 21514,2870 22499,3484 21538,5028" shapeName="None"/>
        </emma:interpretation>
      </emma:emma>
    </inkml:annotationXML>
    <inkml:trace contextRef="#ctx0" brushRef="#br0">495 0 147 0,'0'0'0'0,"0"0"0"0,16 10 0 0,-5 3 1 15,2 6-1-15,-8-12 2 0,1-1-2 0,2 4 3 16,0 3-3-16,7 0 4 0,9 3-4 0,0 2 188 0,0 5-188 15,8-7 189-15,5-6-189 0,-3 1 22 0,9 2-22 16,-4-11 23-16,1 1-23 0,2 5 72 0,3 2-72 16,0-2 73-16,1-8-73 0,-1 5 65 0,0 0-65 15,-6 3 66-15,-2 3-66 0,3 2-2 0,-3 5 2 0,-5-8-1 16,-8 3 1-16,0 5-5 0,-3 1 5 0,-8-1-4 16,-5 0 4-16,3 11-49 0,-3 2 49 0,-3 0-49 15,0 8 49-15,-10 16 33 0,-11 12-33 0,5-30 34 16,1-14-34-16,-4 14 36 0,4 4-36 0,-27 9 37 15,-19 2-37-15,-2-3 162 0,-8-7-162 0,2-1 162 16,-2-4-162-16,-8-1 74 0,-8 1-74 0,-6 4 74 16,-7-4-74-16,-14 9 70 0,-10 14-70 0,24-2 71 15,13-1-71-15,0 0-38 0,5-2 38 0,32-27-37 16,26-15 37-16,-47 29-998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56:13.77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5E7813-DA02-4B62-A426-9DA877130A51}" emma:medium="tactile" emma:mode="ink">
          <msink:context xmlns:msink="http://schemas.microsoft.com/ink/2010/main" type="inkDrawing" rotatedBoundingBox="19973,18154 21708,17801 21926,18872 20192,19225" shapeName="None"/>
        </emma:interpretation>
      </emma:emma>
    </inkml:annotationXML>
    <inkml:trace contextRef="#ctx0" brushRef="#br0">702 0 147 0,'0'0'0'0,"0"0"1"0,0 0-1 0,0 0 2 16,0 0-2-16,0 0 301 0,0 0-301 0,0 0 302 15,0 0-302-15,0 0 149 0,0 0-149 0,0 0 149 16,37 34-149-16,-37-34 166 0,0 0-166 0,34 26 166 0,9 8-166 15,-43-34 150-15,0 0-150 0,55 36 151 16,11 3-151-16,-66-39 69 0,0 0-69 0,69 47 70 0,8 3-70 16,-77-50 50-16,0 0-50 0,87 62 50 0,11 8-50 15,-98-70 22-15,0 0-22 0,104 81 22 0,7 13-22 16,-111-94 10-16,0 0-10 0,85 72 10 0,-9-6-10 0,-76-66 62 16,0 0-62-16,45 41 63 0,-26-17-63 0,-19-24 107 15,0 0-107-15,-3 23 108 0,-20-5-108 0,23-18 123 16,0 0-123-16,-56 24 124 0,-26-1-124 0,82-23 0 15,0 0 0-15,-130 31 1 0,-45 8-1 0,175-39 24 16,0 0-24-16,-177 42 25 0,-14 2-25 0,191-44 5 16,0 0-5-16,-177 47 6 0,10 5-6 0,167-52-210 15,0 0 210-15,-140 39-210 0,18-8 210 0,-143 39-1549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45.70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6CBEDD9-97F3-451D-984A-90EE4974D8F3}" emma:medium="tactile" emma:mode="ink">
          <msink:context xmlns:msink="http://schemas.microsoft.com/ink/2010/main" type="inkDrawing" rotatedBoundingBox="6465,5344 12439,4799 12453,4955 6479,5499" shapeName="None"/>
        </emma:interpretation>
      </emma:emma>
    </inkml:annotationXML>
    <inkml:trace contextRef="#ctx0" brushRef="#br0">5983 30 281 0,'0'0'0'0,"-27"-5"0"0,-12-3 0 15,39 8-46-15,0 0 46 0,-19-5-45 0,6 5 45 0,13 0 0 16,0 0 0-16,-24-6 0 0,-2 6 0 0,26 0 98 15,0 0-98-15,-48-5 99 0,-10 5-99 0,58 0 44 16,0 0-44-16,-80 0 45 0,-15-2-45 0,95 2 65 16,0 0-65-16,-114 7 66 0,-21-7-66 0,135 0 76 15,0 0-76-15,-193 11 77 0,-51 7-77 0,244-18 54 0,0 0-54 16,-260 26 54-16,-26-3-54 0,286-23-1 0,0 0 1 16,-309 42 0-16,-30 7 0 0,339-49 62 0,0 0-62 15,-361 53 62-15,-23 4-62 0,384-57 57 0,0 0-57 16,-376 54 58-16,8-2-58 0,368-52-1 0,0 0 1 0,-344 42-1 15,16-6 1-15,328-36 96 0,0 0-96 0,-292 26 97 16,30-7-97-16,262-19 2 0,0 0-2 0,-228 10 3 16,32-5-3-16,196-5 66 0,0 0-66 0,-156 0 67 15,32 0-67-15,124 0 3 0,0 0-3 0,-98-10 4 16,26 2-4-16,72 8 17 0,0 0-17 0,-45-10 17 16,19 2-17-16,26 8-1 0,0 0 1 0,-14-11-1 15,20 4 1-15,-6 7-74 0,0 0 74 0,16-11-73 16,15 3 73-16,14-7-917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57:21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6438 1676 0,'0'35'110,"0"0"-95,35 1-15,-17-19 16,-18 1-16,18-18 16,-18 17-1,17-17 1,1 18 0,0 0-1,-1-18-15,1 17 16,0-17 62,17 0-47,-17 0-15,17 0-1,0-17 1,0-19 0,-17-16-16,17-1 15,18-18-15,-18 18 16,1 18-16,17 17 16,-18-17-16,-17 35 15,-1-18-15,36-17 16,-53 17-16,35 18 15,18-53-15,-17 53 16,34-35-16,-35 0 16,36 0-16,-36-1 15,-17 19-15,35-19 16,-53 19-16,17 17 16,1 0-16</inkml:trace>
  <inkml:trace contextRef="#ctx0" brushRef="#br0" timeOffset="55112.4508">14005 12718 0,'-53'0'156,"-88"0"-156,18 0 16,35 0-16,-54 0 15,37 0-15,16 0 16,19 0-16,17 35 16,0-35-16,18 18 15,0-18-15,17 0 16,-17 17 0,-1 18-1,1 1-15,0 34 16,-36 36-16,-35 18 15,18 34 1,18-52-16,-54 53 16,71-36-16,-35 19 15,35-19-15,-17 18 16,-19 53-16,19-35 16,52-53-16,-17 70 15,0-17-15,17-18 16,18-18-16,0-17 15,-18-35-15,18-18 16,-17 0-16,17-18 16,0 18-16,0 0 15,0 17-15,0 1 16,0-18-16,0-18 16,0 18-16,0 18 15,-36 17-15,36-18 16,0-17-1,0 0-15,0 0 16,0-18-16,0 18 16,0 18-16,0-1 15,0-17-15,0 0 16,0-35-16,0 35 16,0 0-1,0-18-15,0 18 16,0-36-1,0 19-15,18-1 16,-18 18-16,35 18 16,-35-54-16,18 18 15,0 18 1,-1 0 0,1-35-16,0 17 15,34 18-15,-34-18 16,17 18-16,-17-17 15,0-19-15,35 36 16,-18-18-16,0-17 16,18 0-16,18 35 15,34 17-15,-16-17 16,-36 0-16,35-18 16,-53 1-16,36 16 15,-36-34-15,18 0 16,-18 35-16,53-36 15,-35 36-15,35-18 16,18 18-16,-53-53 16,-18 0-1,1 18-15,-1-18 16,-17 0-16,-1 0 16,18 0 15,1 0-16,-19 0 1,19 0-16,-19 0 16,19-18-16,-19 18 15,1-17 1,-1 17 0,1 0-1,0-18 1,-18 0 15,17 18-31,1-17 16,-18-1-1</inkml:trace>
  <inkml:trace contextRef="#ctx0" brushRef="#br0" timeOffset="69832.6426">15169 13370 0,'18'0'62,"-18"18"-46,0 17-1,-18-17-15,18 17 16,-17 0 0,17-17-16,-35 35 15,17-18 1,0 0-16,18 1 16,-35-1-16,17 0 15,1 18-15,-19 0 16,19 18-16,-19-18 15,19-18-15,-1 53 16,-17-35-16,0 0 16,35 17-16,-36 1 15,1-36-15,35 18 16,-35 0-16,0 35 16,17-35-16,-17-17 15,17 16-15,-17 37 16,35-36-16,-36-36 15,-16 71-15,34-52 16,0 17-16,-17-18 16,17 18-1,1-18-15,-19 0 16,36-17-16,-52 35 16,52-18-16,-18-17 15,0 17-15,1 0 16,-1 1-16,0-19 15,18 1-15,-17 17 16,-1-17-16,0-18 156,18-18-140,0-17-16,-35-36 16,17 36-16,1 0 15,-1 0-15,1 17 16,17 0-1,0-17 1,-18 0 0,18 17-1,0 0-15,0 1 16,0-1-16,-18 1 16,1-1-16,17 36 218,0 17-202,0-18-16,0 1 16,35 35-16,-35-18 15,0-17 1,0 35-16,18-18 15,-18-17-15,17 17 16,-17 0-16,0-17 16,18 0-1,-1-18-15,-17 17 16,18 18 0,-18-17 15,18-18-31,-1 35 31,1-17 0,0 0 63,-1-18-78,1 0 31,0 0-16,-1 0-16,1-18-15,17 0 16,36-17-16,-36 0 16,0 0-16,1 17 15,16-17-15,-34 17 16,0 0 0,-1 1-16,-17-1 15,18 0 1</inkml:trace>
  <inkml:trace contextRef="#ctx0" brushRef="#br0" timeOffset="72287.6464">16157 17127 0,'0'-17'172,"35"-1"-157,1 18 1,17 0-16,0-18 16,-36 18-16,19-17 15,-19 17-15,36 0 16,-18 0-16,1 0 16,17 0-1,-18-35-15,0 35 16,0 0-16,-17 0 15,0 0-15,35 0 16,-36 0-16,36-18 16,0 18-1,-35 0-15,17 0 16,18 0 0,-35 0-16,-1 0 15,18 0-15,18 0 16,-35 0-16,53 0 15,-19 0-15,1 0 16,0 0-16,-17 0 16,16 0-16,19 0 15,-18 0-15,-35 0 16,52 0-16,-35 0 16,1 0-16,-1 0 15,-17 0 1,17 0-16,18 0 15,-36 0-15,36 0 16,18 0-16,-53 0 16,35 18-16,-36-18 15,1 0 1,-1 0-16,1 17 16,17-17-16,1 0 15,-1 0-15,-17 35 16,17-35-16,-18 0 15,1 0 1</inkml:trace>
  <inkml:trace contextRef="#ctx0" brushRef="#br0" timeOffset="73655.7898">18221 16845 0,'18'0'94,"-1"0"-94,1 0 15,0 0-15,17 0 16,-18 0 15,19 18-31,-19-18 16,1 17-1,0 1 1,-1 0 15,1-1-15,0 1-16,-18 0 16,17-1-1,-17 1 1,18-18-16,-18 18 15,0-1-15,0 1 16,17-1-16,-17 19 16,18-19-1,-18 1-15,0 0 16,0 17 0,0-17-1,0 17 1,0-18-1,-18-17 1,18 18-16,-17 0 16,-1-1-1,1 1 1,-19-18 0,1 35-1,17-35 1,1 0-1,-1 0 1,0 0 0,1 0-1,-1 0-15,1 0 16,-1 0 31,0 0-32</inkml:trace>
  <inkml:trace contextRef="#ctx0" brushRef="#br0" timeOffset="75831.9856">20638 15452 0,'0'-18'187,"-18"0"-171,0 1 0,-17-19-16,-18 1 15,18 0-15,-1 0 16,1-1-16,-53-34 15,53 35-15,-36-18 16,18 17-16,18-17 16,-36 18-16,18 0 15,-17-18-15,17 18 16,18-1-16,-18 1 16,0-18-16,-35-17 15,35 17-15,18 35 16,-18-52-16,17 70 15,19-36-15,-19 1 16,1 17-16,-18-35 16,36 36-1,-36-19-15,35 19 16,-17-18-16,-1 17 16,1-17-16,18 35 15,17-18-15,-36-17 16,19 17-1,-19-17-15,19 17 16,-1 1-16,-17-19 16,17 19-16,18-1 15,-17-17-15,-1 17 16,0 0-16,18 1 16,-17 17-16,17-18 15,-18 1-15,0-19 16,18 19-16,-35-36 15,35 35-15,0-17 16,-18 17-16,1 0 16,17 1-16,-18-18 31,18 17 0</inkml:trace>
  <inkml:trace contextRef="#ctx0" brushRef="#br0" timeOffset="77511.6839">18715 13776 0,'-35'0'156,"17"0"-140,0-53-16,-17-35 15,35 53-15,-35-36 16,35 36-16,-18-1 16,18 19-16,-18-18 15,18 17 1,0-17 15,0 17-31,0 0 16,0 1-1,18-1 1,0 18 0,17 0 31,-17 0-32,17 0 1,0 0-16,0 18 15,1 17 1,-1-17-16,-17-18 16,35 53-16,-36-53 15,36 35 1,-35-18-16,35 19 16,-36-19-16,1 1 15,17 0-15,1-1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3:59:17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5680 13035 0,'-18'0'109,"-35"18"-109,18 17 16,17 0-16,-17 18 15,-18 0-15,-17 18 16,-1-1 0,0 18-16,54-35 0,-54 18 15,54-36-15,17 36 16,-53 17-1,35-17-15,18 17 16,-53 35-16,53-52 16,-18-36-16,18 36 15,-17-19-15,17-16 16,0 34-16,0 1 16,-18 35-16,18-36 15,-17 36-15,17-53 16,-18 18-16,18-1 15,-18-17-15,18 18 16,-17 17-16,17-18 16,0 1-16,0-1 15,0 19-15,0-1 16,0-18-16,0-17 16,0-17-16,0 17 15,0 17-15,0-17 16,0 18-16,0-1 15,0-17-15,0 18 16,35 17-16,-17-18 16,-18-34-16,0-1 15,17 0-15,-17 0 16,0-17 0,18 17-16,-18-17 15,35 53-15,-17-19 16,17 1-16,0-17 15,1 34-15,-1 1 16,18-1-16,-36 1 16,36-18-16,-35-18 15,35 18-15,-35-18 16,17 1-16,-18-19 16,1 1-16,0 17 15,-1-35-15,19 18 16,-1-1-16,-17 1 15,52 17-15,36 36 16,0-1-16,35 1 16,-88-36-16,53 36 15,-18-54-15,-35 36 16,-18-35-16,36 17 16,-54-17-16,36 0 15,-18 17-15,18-18 16,-17 1-1,-19 0 1,36-1-16,-35-17 16,17 18-16,18 17 15,-35-35-15,35 36 16,17-1-16,18 0 16,36 18-16,-89-18 15,36-17-15,-36 17 16,-18-17-16,19 17 15,-1-17-15,-35-1 16,35 19-16,-17-36 16,0 17-16,-1-17 15,19 18-15,-19-18 16,18 18-16,1-18 16,17 17-16,0-17 15,-18 0-15,71 0 16,-18 0-16,-18 0 15,36 0-15,-18 0 16,36 0-16,-36 0 16,18 0-16,-53 0 15,17 0-15,-34 0 16,17 0 0,-18 0-16,18-17 15,0-1-15,0 18 16,35-18-16,18-35 15,-53 36-15,35-36 16,53 0-16,-88 35 16,35-17-16,18-36 15,-106 54-15,53-54 16,35 18-16,-35-17 16,-18 52-16,-17-35 15,17 0-15,0 18 16,1-18-16,17-53 15,-1-52-15,1 52 16,18 0-16,-18-18 16,-18 1-16,18 52 15,-35-34-15,-1-19 16,36 18-16,-17 36 16,-1-18-16,-35 35 15,17 17-15,1-34 16,17-1-16,1-17 15,-19-18-15,19 18 16,-19 0-16,1-18 16,35 0-1,-36 36-15,-17 17 16,18 0-16,-18 17 16,0-34-16,53-18 15,-53 17-15,18-17 16,17 17-16,-18-34 15,-17 16-15,18-16 16,-18 52-16,0 17 16,0-17-16,0 1 15,0 34-15,0-35 16,0 0-16,0 35 16,0-35-16,0-17 15,0 17-15,0 35 16,0 1-16,0-1 15,0-35-15,0 18 16,-18 0-16,18 17 16,0-35-16,-17 18 15,-1-18-15,1 18 16,-1 17-16,0-35 16,18 18-16,-35 17 15,35-52-15,-18 52 16,-35-53-16,53 54 15,-52-36 1,34 18-16,-35-18 16,0 0-16,18 35 15,-18-35-15,18 36 16,-18-36-16,-36 17 16,1 1-16,88 17 15,-53 18-15,0 0 16,1-17-16,-19 17 15,0 0-15,-34 0 16,16 0-16,-16 0 16,-1 0-16,-18 0 15,-17 0-15,18 0 16,34 0-16,-34 0 16,0 0-16,34 0 15,19 0-15,-71 0 16,70 0-16,-17 0 15,17 0-15,1 0 16,17 0-16,18 0 16,-18 0-16,0 0 15,0 0-15,0 0 16,0 0-16,-18 0 16,19 0-1,-1 0-15,35 0 16,-35 0-16,-17-18 15,34 0-15,-17 18 16,0-35-16,-17 35 16,17-35-16,-35 17 15,17 1-15,1-1 16,-19 0-16,37 1 16,-37 17-16,19-18 15,35 18-15,-36 0 16,18 0-16,-18 0 15,19 0-15,-1 0 16,0 0-16,17 0 16,1 0-16,0 0 15,0 0-15,17 0 16,-35 0-16,35 0 16,-17 18-16,0-18 15,0 17-15,17 1 16,-17-18-16,17 18 15,-17-18 1,35 17-16,-18-17 188,18 18-173,-53 0-15,36-1 16,-19-17-1,19 0 1</inkml:trace>
  <inkml:trace contextRef="#ctx0" brushRef="#br0" timeOffset="43504.3875">7585 9013 0,'-36'0'110,"19"0"-110,-1 0 15,-17 18-15,17-18 16,-17 18-16,0 17 15,17-17-15,0-1 16,1-17-16,-1 36 16,0-36-16,1 35 15,-1-18 1,18 1-16,-35 0 16,35-1-16,-18 1 15,18 17 1,-17 18-16,-1-35 15,18 35-15,-18-18 16,18 18-16,0 18 16,-35-19-16,35 1 15,-18-17-15,18 17 16,0-1-16,0-34 16,0 35-16,-17 18 15,17-18-15,0-36 16,0 18-16,0-17 15,0 0-15,0 35 16,0 0 0,0-1-16,0-34 15,0 35-15,0-35 16,0 35-16,17 35 16,-17-53-1,0-17-15,18 52 16,0-34-1,-18-19-15,0 18 16,35 1-16,-17-1 16,-1 0-16,19 1 15,34 52-15,-35-53 16,1 18-16,17-18 16,0 0-16,17 1 15,-17-1-15,35 18 16,-17 0-16,35 0 15,-71-53-15,35 35 16,19 0-16,34 1 16,-17 17-16,17-36 15,-34 18-15,16 1 16,37-1-16,34 18 16,-70-35-16,17 17 15,-35 0 1,36-17-16,-54-18 15,-17 0-15,-17 0 16,34 0-16,-52 17 16,-1-17-16,36 36 15,-17-36-15,-1 17 16,0-17 0,0 0-16,1 0 15,17 0-15,-18 0 16,0 0-16,1 0 15,16 0-15,-16 0 16,17-17-16,0 17 16,-18-18-16,53-35 15,-35 35-15,0 18 16,17 0-16,1-35 16,17 0-16,-35 17 15,18 1-15,34-36 16,-52 53-16,36-53 15,-54 18-15,35 35 16,19-53-16,-36 0 16,17 17-16,-52 1 15,35 0 1,0-36-16,17 36 16,-17-18-16,18 0 15,-18 18-15,17-36 16,-17 18-16,0 18 15,0 0-15,-18 0 16,18-1-16,-18 1 16,1 0-16,-19 17 15,1-52-15,-1 52 16,-17 0-16,18-35 16,0 0-16,-18 18 15,17-18-15,1 18 16,0 0-16,-18-18 15,0 18-15,0-1 16,0-17-16,0 18 16,0-18-16,0 0 15,0 36-15,0-36 16,0 0-16,0-18 16,0 18-16,0 0 15,0 0-15,0 18 16,0-18-1,0 18-15,0 17 16,0 1 0,-18-1 15,-35-35-15,35 53-1,-34-35-15,-1 0 16,-36-36-16,54 53 15,-53-52-15,17 35 16,-17-18-16,18 35 16,-1-17-16,1 17 15,-1 0-15,18 1 16,-35-1-16,35 1 16,0 17-16,0 0 15,-17-18-15,-1 18 16,18-18-16,0 18 15,18 0-15,-36 0 16,18 0-16,18 0 16,0 0-16,0 0 15,17 0-15,-17 0 16,17 0-16,0 0 16,1 0-16,-1 0 31,-17 0-16,17 0 1,-17 0 0,17 0-1,1 0 1,-19 0-16,1 0 16,17 0-1,-17 0 1,18 0-16,-19 0 15,19 0 17,-1 18 124,-35-18-156,0 0 16,-17 0-16,-19 18 15,-52-18-15,35 17 16,36 1-16,-36-18 15,36 35-15,-1-35 16,18 0-16,0 0 16,0 0-16,0 0 15,18 0-15,-18 0 16,18 0-16,-18 0 16,0 0-16,0 0 15,18 0-15,-18 0 16,-18 0-16,36 0 15,17 0-15,-17 0 16,0 0-16,17 0 16,1 0-1,-1 18-15,-17-18 16,17 0 0,-17 0-1,17 0 1,-17 0-16,17 0 15,-17 0 1,17 0-16,-35 0 16,18 0-1,17 0 1,1 0-16,-1 0 16,1 0-16,-1 0 15,-17 0-15,-1 0 16,19 0-1,-1 0-15,0 0 16,-17 0-16,0 0 16,17 0-1,1 0-15,-1 0 16,-17-18 203,-1 18-204,36-18-15,-17 18 16,-36-17-16,53-1 16,-35 18-16,17 0 62,0 0-31,1-17-31,-1 17 16,0-18 0</inkml:trace>
  <inkml:trace contextRef="#ctx0" brushRef="#br0" timeOffset="59344.9968">13212 9119 0,'-18'0'812,"0"36"-390,1-36-406,-1 35-16,0-35 15,-17 35 1,17-35-16,1 18 15,-18 17 1,17-17 0,0-1-16,1 1 15,-1 0 1,18-1 0,-18-17-16,1 18 15,17 0-15,-36-1 16,36 1-1,0-1-15,-17 1 32,17 0-32,-18-1 15,0 19 1,18-1 0,0 0-16,0-17 15,0-1 1,-17 1-16,17 0 15,-18 17 1,18-17 0,0-1 31,0 19-47,0-1 31,0-18-16,0 19 1,0-19-16,0 1 16,0 0-1,0 17 17,0-17 46,0-1-78,0 1 15,18-18 1,-18 18-16,17-1 16,-17 1-16,18 17 15,0-35 1,-1 35-16,-17-17 15,18 0 1,0-18-16,-18 17 16,17 1-16,1 0 15,-18-1-15,35 18 16,1 36-16,-19-71 16,1 35-16,-1 18 15,1-35-15,17-1 16,-35 1-16,18 0 15,-18-1-15,35-17 16,-35 18-16,18 0 16,0-1-1,-1-17 1,18 18 0,1 17-1,-1-35 1,-17 0-1,-1 18-15,1-18 16,0 18-16,-1-18 16,1 0-16,17 0 15,-35 17 1,18-17-16,-1 0 31,1 0-31,0 0 16,-1 0-1,19 18 1,-1-18 0,0 0-16,-35 17 15,18-17-15,17 0 16,0 18 0,1-18-16,17 0 15,17 18-15,1-18 16,-18 0-16,-1 0 15,1 0-15,0 17 16,0-17-16,18 36 16,-18-36-16,17 0 15,36 17-15,-35 1 16,-18-18-16,17 0 16,1 0-16,17 35 15,0-17-15,-17-18 16,-18 17-16,35-17 15,-18 18-15,-34-18 16,34 35-16,-17-35 16,18 0-16,-18 0 15,-1 0 1,1 18-16,0-18 16,18 18-16,-18-18 15,35 35-15,-35-35 16,0 0-16,17 0 15,-34 0-15,16 0 16,1 0-16,0 0 16,-17 0-16,17 0 15,-1 0-15,1 0 16,-17 0-16,34 0 16,-17 0-16,0 0 15,0 0-15,18 0 16,-36 0-16,35 0 15,-17 0-15,18-18 16,-1 18-16,-52-17 16,35 17-16,0 0 15,-18-18-15,0 18 16,1-18-16,17 18 16,-18 0-16,18 0 15,-18-17-15,18-19 16,-35 36-16,35 0 15,-53-17 1,35 17-16,-18-18 16,36 18-16,-35 0 15,0-17-15,17-1 16,0 18 0,0-18-1,1 1-15,-19-1 16,19 0-16,-1 1 15,0-19-15,-17 19 16,35-1-16,-53-17 16,17 0-16,1 17 15,0-17-15,-1-1 16,1-17-16,-18 18 16,53-35-1,-53 52-15,0 0 16,18-17-16,-1 0 15,-17 0 1,18 35-16,-18-18 16,0 0-16,17-17 15,-17 17 1,0 1-16,0-36 16,0 18-1,0-1-15,0 19 16,0-19-16,0 19 15,0-1 1,0 0-16,0 1 16,-17-36-1,-1 35-15,1 18 16,-19-35-16,36 17 16,-35 18-16,-18-53 15,0 36-15,18-19 16,0 19-16,-1 17 15,-17-18-15,-17-17 16,35 35-16,-18-18 16,0 18-16,-18-17 15,-17-19-15,17 36 16,-17-17-16,-18-1 16,-35 0-16,71 18 15,-18-35-15,17 35 16,18 0-16,18 0 15,-18-17-15,18 17 16,-1-18-16,-17 18 16,36 0-16,-19 0 15,-16-18 1,-1 18-16,-18-17 16,36 17-16,-18-18 15,-18 0-15,-17-17 16,53 35-16,-36-18 15,1 18-15,-1 0 16,-17-17-16,17-19 16,-17 19-16,-18 17 15,18-18-15,0 1 16,-18 17-16,18-36 16,0 36-16,17-17 15,18 17-15,0 0 16,0 0-16,18 0 15,-18 0-15,0 0 16,36 0-16,-19 0 16,-16 0-16,34 0 15,-35 0-15,35 0 16,-35 0-16,1 0 16,34 0-16,-35 0 15,0 0-15,18 17 16,-18-17-16,35 0 15,-35 18-15,0-18 16,0 0 0,18 0-16,0 0 15,0 0-15,-18 0 16,17 0-16,1 0 16,0 0-1,17 0-15,-17 0 16,-18 0-16,35 0 15,-35 0-15,36 0 16,-1 0-16,1 0 16,-1 0-16,0 0 15,1 0-15,-1 0 16,0 18 0,1-18 77,-1 17-77,-35 1 0,36-18-1,-1 0 1,0 0-16</inkml:trace>
  <inkml:trace contextRef="#ctx0" brushRef="#br0" timeOffset="67727.4582">18856 9225 0,'-18'53'125,"18"0"-109,-17 0-16,17 0 15,-18 0-15,18-36 16,0 54-16,0-36 16,-18 36-16,18-36 15,0 18-15,0 0 16,0-36-16,0 36 15,0-17-15,0-19 16,0 19 0,0-19-16,0 1 15,0 17-15,0-17 16,0-1-16,0 1 16,0 0-16,0-1 15,18 19-15,-18-19 16,35 1-16,-35 0 15,36 17-15,-19 0 16,1 0-16,17 1 16,18 17-16,0-18 15,0-18-15,-18 19 16,0-19-16,18 19 16,18-19-16,0 1 15,-1 35-15,-35-53 16,18 18-16,0-1 15,0-17-15,-35 18 16,17-1-16,18-17 16,0 0-16,0 18 15,17 17-15,18-17 16,-17 0-16,35-1 16,-36 1-16,36 0 15,-35-1 1,-1-17-16,1 0 15,52 0-15,-52 18 16,0-18-16,34 0 16,-69 0-16,17 35 15,-18-35-15,18 0 16,17 0-16,-34 0 16,16 0-16,19 0 15,-18 0-15,-18 0 16,18 18-16,-18-18 15,-17 0 1,17 0 0,-17 0-1,17 0 1,-17 0 0,0 0-1,-1 0 1,1 0-16,-1 0 15,1 0 1,0 0-16,-1 0 16,19 0-16,-1 0 15,-17-18 1,17 18 0,-17 0-1,-1 0-15,18 0 16,-17 0-16,0-18 15,17 18-15,-17-17 16,-1 17-16,1-18 16,0 18-16,-1-17 15,1 17 1,17 0-16,0-36 16,-17 36-1,0 0-15,-1-17 16,19-1-16,-19 0 15,1 18 1,-1 0-16,-17-17 16,18 17-16,0 0 15,-1 0-15,-17-18 16,18 0-16,0 1 16,-1 17-1,19-35 1,-19 17-16,1 0 15,-1 18 1,1-17-16,0-1 16,17 18-1,-17 0 1,17 0-16,-17 0 16,35 0-1,-36-18 1,18 18-16,-17 0 15,17 0-15,-17 0 16,17 0-16,18 0 16,-35 0-16,-1 0 15,1 0-15,17 0 16,1 0-16,-19-17 16,1 17-16,17-18 15,-17 0-15,0 18 16,17 0-16,0 0 15,-17-17-15,35-1 16,-36 18 0,19 0-16,-19-18 15,18 18 1,-17 0 0,0 0-16,17-35 15,-17 35-15,17 0 16,-35-17-1,35-1-15,0 0 16,-35 1-16,36 17 16,-19-18-16,-17 0 15,0 1 1,0-19 0,0 19-16,0-18 15,-17-1-15,17 1 16,-18 17-1,-17-17-15,17 0 16,-17 17-16,35-17 16,-18 0-16,-17-1 15,17 1-15,-17 0 16,17-18-16,1 18 16,-1 17-16,18-35 15,-35 35-15,17-17 16,18 17-16,-17 1 15,-1-18-15,0 17 16,1-17-16,-1-1 16,0 36-1,18-17-15,-17 17 16,-18 0-16,35-18 16,-36 0-1,1 18-15,-18 0 16,-18 0-16,1 0 15,-1-17-15,-17-18 16,0 17-16,-18 18 16,36-18-16,-54 1 15,36 17-15,0-36 16,0 19-16,-1 17 16,1 0-16,-18 0 15,-17-18-15,-1-17 16,36 35-16,-35 0 15,52 0-15,1 0 16,-1-18-16,-17 0 16,17 18-16,18 0 15,18-17-15,-35-18 16,34 35-16,-17 0 16,18 0-16,-18 0 15,0 0-15,0-18 16,18 18-16,-18-18 15,35 18 1,-34 0-16,16 0 16,1-17-16,0 17 15,-1-18-15,1 18 16,0-18-16,0 18 16,-36-17-16,53-1 15,-35 18-15,1 0 16,34 0-16,-35 0 15,0 0-15,35 0 16,-17 0 0,0 0-16,0 0 15,-18 0-15,35 0 16,-17 0-16,17 0 16,1 0-16,-19 0 15,19 0-15,-19 0 16,1 0-1,17 0-15,1 0 16,-1 0-16,-17 0 16,-18 0-1,35 18 1,-35-1-16,36 1 16,17 0-1,-18-18-15,0 17 16,1 1 15,-18 0 94,17-18-109,-17 0-1,17 0 1,-17 17-16,17-17 94,0 0-79,1 0 1,-1 0 0,1 0-1,-1 0 16,0 0 1</inkml:trace>
  <inkml:trace contextRef="#ctx0" brushRef="#br0" timeOffset="78504.9685">15169 13776 0,'0'35'47,"18"1"-32,0-1 1,17 0-16,-17 0 15,-1-35-15,-17 18 16,18-18 0,-18 18-1,35-18 1,-17 0 0,17 0-16,18 0 15,18 0-15,52-18 16,1-53-16,17-17 15,0-35-15,35 17 16,1 0-16,-36 18 16,17 0-16,-34 17 15,52 18-15,-105 18 16,-18 17-16,0 18 16,-18-35-16,0 35 15,0 0-15,1 0 16,-1 0-16,0 0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4:02:10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26564 1252 0,'18'0'46,"-1"53"-30,1 0-16,17-18 16,-35 1-16,18 17 15,-18-36 1,18 1-16,-18 17 0,0-17 31,0 17-15,17-35-1,1 18 64,0-18-64,17 0 1,-18 0-1,36-18 1,71-17-16,35-18 16,17 18-16,-88-18 15,53-18-15,-17 36 16,-1-18-16,36-18 16,-53 1-16,0-1 15,35-17-15,-35 53 16,35-18-16,0 0 15,-35 0-15,-1 35 16,37-52 0,-72 52-16,18-35 15,-17 53-15,-18-17 16,0-19-16,-18 36 16,-17-17-16</inkml:trace>
  <inkml:trace contextRef="#ctx0" brushRef="#br0" timeOffset="8159.3752">22031 3687 0,'18'0'47,"-1"0"-47,1 0 16,0 17-16,-1 1 15,-17-1-15,35-17 110,18 0-95,18-88-15,70-53 16,124 0-16,-71 18 16,53-54-16,-71 89 15,-17 0-15,17 0 16,-52 35-16,-19-18 16,19 36-16,-36-18 15,0 18-15,-35 17 16,-35 0-16,17 1 15,-17 17-15,-1 0 16,1 0-16</inkml:trace>
  <inkml:trace contextRef="#ctx0" brushRef="#br0" timeOffset="47352.6583">17921 8608 0,'0'17'78,"0"19"-62,0-19-16,0 1 15,0 0 1,0 17-16,0-17 31,18-1-15,17-17 109,-17 0-110,17 0-15,0 0 16,36-17-16,-1-1 16,19-35-16,-19 18 15,18-18-15,-35 35 16,35-17-16,-17 0 15,-36-1-15,18 36 16,-18-17-16,-17-1 16,53-17-16,-54 35 15,1 0-15,17-18 16,18 0-16,-35 18 16,35-17-1,-53-1-15,17 18 16,1 0-1,0 0-15,-1 0 32</inkml:trace>
  <inkml:trace contextRef="#ctx0" brushRef="#br0" timeOffset="50583.5112">17798 9966 0,'0'18'110,"0"17"-110,0-17 15,0-1-15,0 18 16,0 18 0,17-17-1,-17-19-15,18 19 31,0-36 48,34 0-79,-34 0 15,35-36-15,35 19 16,-17-1-16,17-35 15,0 35-15,18-34 16,-18 16 0,18-17-16,-53 53 15,0-35-15,-18 0 16,0 35-16,18-18 16,0 0-16,18-34 15,-18 52-15,-18-18 16,18-17-16,-35 35 15,34-18-15,-34 0 16,17 1 0,-17 17-1</inkml:trace>
  <inkml:trace contextRef="#ctx0" brushRef="#br0" timeOffset="53263.4978">17798 10883 0,'0'35'62,"0"-17"-62,0 17 16,0-17-1,0 0-15,0 17 16,0-17-16,0-1 16,0 1-16,0-36 93,88-17-77,71-18-16,35-35 16,-71 17-16,71 1 15,-106 34-15,18-16 16,-71 34-16,-17 18 15</inkml:trace>
  <inkml:trace contextRef="#ctx0" brushRef="#br0" timeOffset="59088.2563">27428 9172 0,'36'0'32,"-1"35"-17,0 54-15,-17-36 16,0 0-16,17-1 16,-35-16-16,17-19 15,1 1-15,53-89 94,17-34-78,71-37-16,-36 54 15,1-18-15,17 1 16,0 34-16,-18 18 15,71-17-15,0-1 16,-17 53-16,17 1 16,-35-1-16,-36 18 15,-52 0-15,-19 0 16</inkml:trace>
  <inkml:trace contextRef="#ctx0" brushRef="#br0" timeOffset="64864.0609">20690 12629 0,'0'18'203,"0"0"-187,0-1-1,0 19-15,36-19 16,-36 1 31,0 0-31,0-1-16,17-17 15,-17 18 1,0-1-1,36 1 95,-19-18-32,19 0-78,16 0 16,1-18-16,18-17 15,-1 18-15,-17-19 16,36-34-16,-54 34 15,0 1-15,36 0 16,-71 17-16,35 1 16,0-19-16,-35 19 15,36-19 1,-19 19-16,1-1 16,-18 0-16,17 1 15,1-1-15,0 1 16,-18-1-16,35 0 15,18 1 1,-35-19 0,17 19-16,0-1 15,-17-17 1,52 0 0,-52 17-16,17-17 15,-17 17 1,0 0-16,17 1 15,-18-1-15,1 0 16,17 18-16,-17 0 16,17-17-16,18-1 15,-18 18-15,1-17 16,-19-1-16,19 18 16,-19 0-1</inkml:trace>
  <inkml:trace contextRef="#ctx0" brushRef="#br0" timeOffset="70704.0382">26829 12876 0,'-18'0'79,"18"18"-64,0 0 1,18-1 15,-18 1-31,17-18 16,1 18-1,0 17-15,-1-35 32,19 17 61,-19-17-46,36-17-31,-35-1-16,-1-35 15,19 36-15,17-54 16,0 18-16,-36 36 16,36-36-16,0-36 15,-35 72-15,52-36 16,-52-18-16,17 18 16,-17 36-16,17-36 15,-35 35-15,18-17 16,-1 17-16,1 1 15,0-1-15,-1-17 16,18-1-16,-17 19 16,17-1-16,-17 1 15,0-1-15,-1 18 16,1-18 0,0 1-1</inkml:trace>
  <inkml:trace contextRef="#ctx0" brushRef="#br0" timeOffset="78808.2157">28363 12682 0,'0'-17'16,"18"-1"-16,53-35 16,52-35-16,-35 17 15,36-34 1,17-1-16,-35-18 0,-18 1 16,-18-18-16,-34 17 15,-1 1 1,-35-36-16,0 71 15,0-53-15,0 52 16,0 1-16,-53-18 16,35 36-16,-52-36 15,-1 18-15,1 0 16,34 52-16,-34-17 16,52 36-16,-17-18 15,-18-1-15,0 19 16,18 17-16,-18 0 15,35 0-15,-35-18 16,-17 18-16,17 0 16,-18 0-16,1 0 15,-1 0-15,1 0 16,17 0-16,17 0 16,-16 0-16,-1 0 15,35 0-15,0 0 16,1 0-16</inkml:trace>
  <inkml:trace contextRef="#ctx0" brushRef="#br0" timeOffset="79519.328">27887 10037 0,'-35'0'16,"17"0"0,-35 0-16,18 35 15,-36-18-15,36 36 16,17-35-16,-17 0 16,35-1-16,-17 1 15,-1 0 1,0-1-1,18 1 1,0-1-16,0 1 16,0 0-16,0 17 15,0 18-15,0 0 16,53-18-16,-53 0 16,35 1-16,-17-36 15,0 17 1,-1 1-16,1-18 15,0 18 1,-1-18 31,1 0-47,0 0 16,-1 0 30,1 0-30,17 0 0,-17 0-1</inkml:trace>
  <inkml:trace contextRef="#ctx0" brushRef="#br0" timeOffset="80927.3449">27993 12136 0,'0'17'15,"0"18"1,0-17-16,0 35 16,0 18-1,18-1-15,17 89 16,-35-53-16,17 0 15,1 35-15,0-36 16,-18-16-16,0-19 16,0 36-16,0-18 15,35 36-15,-17-71 16,-18 17-16,0 36 16,17-35-16,1-1 15,-18 36-15,18-35 16,-18 34-16,0-52 15,0 0-15,0 18 16,0-36-16,0 0 16,0 18-16,0 0 15,0 0-15,0-35 16,0-1-16,0 19 16,0-19-1,0 1 1,-18-18-1,0 0-15,-35 0 16,0 0 0,18 0-1,-18-53-15,-53-18 16,54 36-16,16 0 16,-34-36-16,52 54 15,-17-36-15,-1 35 16,36 0-16</inkml:trace>
  <inkml:trace contextRef="#ctx0" brushRef="#br0" timeOffset="81767.6666">28734 14111 0,'-18'18'63,"0"-1"-63,1 36 15,-18-35-15,35 0 16,-36 34-16,19-16 16,-1-1-16,-17 0 15,17 1-15,0-1 16,-17-17-16,18 17 31,17-18-31,-18 1 16,0-18 31,1 18-47,-19-1 15,19-17-15,-1 0 16,0 18-16,1-18 31</inkml:trace>
  <inkml:trace contextRef="#ctx0" brushRef="#br0" timeOffset="87479.3703">20814 15699 0,'53'0'140,"17"0"-140,1 0 16,17-18-16,0 18 16,0 0-1,36 0-15,-53 0 16,34 0-16,-34-18 16,-1 18-16,1-17 15,17 17-15,-17 0 16,-54 0-16,36 0 15,-17 0-15,-19 0 16,36 0-16,-35 0 16,17 0-16,-17 0 15,17 0-15,0 0 16,18 0-16,-18 0 16,1 0-16,17 0 15,-36 0-15,19 0 16,-1 0-16,18 0 15,-18 0-15,-17 0 16,17 0-16,0 0 16,36 0-16,-1 0 15,1 0-15,17 0 16,0 0-16,-35 0 16,18 0-16,-36 0 15,18 0-15,-35 0 16,35 0-1,-18 0-15,0 0 16,0 0-16,18 0 16,18-18-16,-18 18 15,0 0-15,17 0 16,-35-18-16,1 18 16,-19 0-16,19-17 15,-19 17-15,1 0 16,0 0-1,-1 0 1,1 0-16,0 0 16,-1 0-1,1 0 1,-1 0-16,1-18 31,17 0 157,-17 18-173,0 0 1,-1 0 0</inkml:trace>
  <inkml:trace contextRef="#ctx0" brushRef="#br0" timeOffset="90824.2124">23354 16263 0</inkml:trace>
  <inkml:trace contextRef="#ctx0" brushRef="#br0" timeOffset="97560.2628">18503 17762 0,'35'-35'125,"36"-18"-125,52-70 15,-17-1-15,35-17 16,-52 35-16,-19-17 16,18 17-16,18-53 15,-18 71-15,-52 53 16,-1 17-16,-17 0 15,-1 18 1,1 0-16,17 0 16,-17 0-1</inkml:trace>
  <inkml:trace contextRef="#ctx0" brushRef="#br0" timeOffset="100983.3044">17022 1076 0,'0'0'0,"17"0"16,18 0-16,-17 0 15,0 0-15,35 0 16,-18 0-16,18 0 15,-18 0-15,18 0 16,18 0-16,-19 0 16,1 0-16,-17 0 15,34 0 1,-17 0-16,18-35 16,-18 35-16,0 0 15,-18 0-15,0 0 16,0 0-16,1 0 15,-1 0 1,-17 0-16,-1 0 16,1 0-16,17 0 15,0 0 1,-17 0 0</inkml:trace>
  <inkml:trace contextRef="#ctx0" brushRef="#br0" timeOffset="101720.6689">18186 776 0,'0'-18'15,"35"18"1,0 18 0,-17 0-1,0 17-15,17 18 32,-35-35-32,17 17 15,1 18-15,-18 0 16,18-18-16,-18-17 15,0 17-15,0 0 16,0 0-16,0-17 31,0 0-31,0-1 16,-18 1 0</inkml:trace>
  <inkml:trace contextRef="#ctx0" brushRef="#br0" timeOffset="135264.076">13406 14517 0,'-18'-18'31,"18"1"-15,0-19-16,0-17 15,0 0 1,0-17-16,0-1 16,0 1-16,0-36 15,0 0-15,0-35 16,0 17-16,0-34 16,0-19-16,0 36 15,0 0-15,0-35 16,0-1-16,0 107 15,0-1-15,0 1 16,0-36-16,0 0 16,0-17-16,0 70 15,0-18-15,0 1 16,0 34-16,0-17 16,-18 0-16,18 36 15,0-19 1,0-16-16,0-1 15,0 17-15,0 19 16,0-54-16,0 1 16,0 34-16,0 19 15,-17-1 79,-1 18-94,-17 0 16,-1 71-16,1-36 15,-18 0-15,18 0 16,0-17-16,-1-18 16,19 35-16,17-70 140,0 17-140,17-17 16,19-18-16,-1 18 15,-17 0-15,-1-18 16,19 18-16,-19-1 16,18 19-1,-17-36-15,-18 35 16,18 18-16,-18-18 16,17 36 62,1 17-78,-18 1 15,0-19-15,35 36 16,-35-18-16,18-35 16,0 36-16,-1-1 15,1-17-15,-18 17 16,17-35-1,-17 18 1,18-1 187,0-17-187,35 0-1,-36 0 1,1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09T04:04:49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5203 0,'0'-17'15,"17"17"1,1 17-16,-18 19 16,0-19-16,18 19 15,-1-19-15,1 1 32,-18 0 14,35-18-30,53 0-16,36 0 16,52-36-16,18-17 15,18-52-15,0 69 16,-18-34-16,-71 34 16,36-16-16,-89 16 15,19 1-15,-72 17 16,19 1-16</inkml:trace>
  <inkml:trace contextRef="#ctx0" brushRef="#br0" timeOffset="1320.8676">19756 7867 0,'-18'18'47,"18"-1"-47,18 54 15,34-36-15,-34 0 16,0-35-16,-18 18 16,70-18 30,1 0-30,52-71-16,89-52 16,70-36-16,-35 71 15,35-35-15,-17-1 16,-53 36-16,-36 35 16,-52 0-16,-72 18 15,-16-1-15,-19 36 16</inkml:trace>
  <inkml:trace contextRef="#ctx0" brushRef="#br0" timeOffset="9745.0146">23812 14870 0,'18'0'47,"17"0"-32,-35 52-15,0 19 16,18 17-16,-18-35 15,18-18-15,-1-17 16,-17 0-16,0-1 16,0 1-1,18-18 48,35 0-48,35-123-15,18-36 16,17 0-16,71-35 16,0-35-1,-70 52-15,52 19 16,1-1-16,-36 88 16,-35 1-16,-1-1 15,-16 1-15,-19 70 16,-17-18-16,-18-17 15,1 35-15,-19 0 16,1 0-16,17-18 16,-17 18-1,0 0 1</inkml:trace>
  <inkml:trace contextRef="#ctx0" brushRef="#br0" timeOffset="11152.8936">19085 17445 0,'18'17'125,"0"19"-109,-1-19-16,36-17 16,53 18-16,0-18 15,35-18-15,0-35 16,35-52 0,-17 16-16,35-52 15,-17 18-15,-1 52 16,-105 18-16,17 18 15,-18 17-15,-34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46.14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89C31E0-B204-4530-938D-5621D74E9200}" emma:medium="tactile" emma:mode="ink">
          <msink:context xmlns:msink="http://schemas.microsoft.com/ink/2010/main" type="inkDrawing" rotatedBoundingBox="6516,4582 6593,4666 6591,4667 6514,4583" shapeName="None"/>
        </emma:interpretation>
      </emma:emma>
    </inkml:annotationXML>
    <inkml:trace contextRef="#ctx0" brushRef="#br0">77 83 628 0,'0'0'0'0,"-13"-13"0"0,-14-15 0 15,-10-14-411-15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46.3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396BB6C-8F7A-42D4-9A15-56241F189F79}" emma:medium="tactile" emma:mode="ink">
          <msink:context xmlns:msink="http://schemas.microsoft.com/ink/2010/main" type="inkDrawing" rotatedBoundingBox="6297,5614 6363,5559 6365,5561 6299,5616" shapeName="None"/>
        </emma:interpretation>
      </emma:emma>
    </inkml:annotationXML>
    <inkml:trace contextRef="#ctx0" brushRef="#br0">0 55 1155 0,'0'0'0'0,"13"-11"0"0,6-7 0 0,15-8-807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7:46.5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94F7123-8CF0-4A02-8DA5-7EBB5A63772C}" emma:medium="tactile" emma:mode="ink">
          <msink:context xmlns:msink="http://schemas.microsoft.com/ink/2010/main" type="writingRegion" rotatedBoundingBox="6303,7546 5822,12312 5538,12284 6019,7517"/>
        </emma:interpretation>
      </emma:emma>
    </inkml:annotationXML>
    <inkml:traceGroup>
      <inkml:annotationXML>
        <emma:emma xmlns:emma="http://www.w3.org/2003/04/emma" version="1.0">
          <emma:interpretation id="{19998BD0-5AAA-4010-A4CE-A62C39FCAD03}" emma:medium="tactile" emma:mode="ink">
            <msink:context xmlns:msink="http://schemas.microsoft.com/ink/2010/main" type="paragraph" rotatedBoundingBox="6303,7546 5822,12312 5538,12284 6019,7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0B560D-4D92-40ED-9528-5E4FD9010147}" emma:medium="tactile" emma:mode="ink">
              <msink:context xmlns:msink="http://schemas.microsoft.com/ink/2010/main" type="line" rotatedBoundingBox="6303,7546 5822,12312 5538,12284 6019,7517"/>
            </emma:interpretation>
          </emma:emma>
        </inkml:annotationXML>
        <inkml:traceGroup>
          <inkml:annotationXML>
            <emma:emma xmlns:emma="http://www.w3.org/2003/04/emma" version="1.0">
              <emma:interpretation id="{6A08D8B1-3AAD-4F43-803F-ADF48A5996C2}" emma:medium="tactile" emma:mode="ink">
                <msink:context xmlns:msink="http://schemas.microsoft.com/ink/2010/main" type="inkWord" rotatedBoundingBox="6303,7546 6030,10244 5747,10215 6019,7517"/>
              </emma:interpretation>
            </emma:emma>
          </inkml:annotationXML>
          <inkml:trace contextRef="#ctx0" brushRef="#br0">0 4 1726 0,'0'0'0'0,"13"0"0"16,14-2 0-16,7-1-1235 0</inkml:trace>
          <inkml:trace contextRef="#ctx0" brushRef="#br0" timeOffset="172.6439">80 863 1827 0,'0'0'0'0,"0"36"0"0,0 19 0 0,5-13-317 0,3-6 317 16,-3-7-317-16,-2-9 317 0,7 32-756 0</inkml:trace>
          <inkml:trace contextRef="#ctx0" brushRef="#br0" timeOffset="338.7411">-13 2588 1614 0,'0'0'0'0,"3"26"0"15,7 15 0-15,3 22-1151 0</inkml:trace>
        </inkml:traceGroup>
        <inkml:traceGroup>
          <inkml:annotationXML>
            <emma:emma xmlns:emma="http://www.w3.org/2003/04/emma" version="1.0">
              <emma:interpretation id="{83150004-991E-4C52-A6DB-9A6890BAB342}" emma:medium="tactile" emma:mode="ink">
                <msink:context xmlns:msink="http://schemas.microsoft.com/ink/2010/main" type="inkWord" rotatedBoundingBox="5748,11849 5702,12300 5593,12289 5638,11838"/>
              </emma:interpretation>
            </emma:emma>
          </inkml:annotationXML>
          <inkml:trace contextRef="#ctx0" brushRef="#br0" timeOffset="518.3726">-352 4315 1177 0,'0'0'0'0,"13"23"0"0,8 16 0 0,16 21-823 16</inkml:trace>
          <inkml:trace contextRef="#ctx0" brushRef="#br0" timeOffset="682.9306">-424 4757 1334 0,'0'0'0'0,"0"0"0"15,19 5 0-15,2 1-941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9T03:18:04.16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A3EB607-16DC-4842-B982-0AD9D21E3D2C}" emma:medium="tactile" emma:mode="ink">
          <msink:context xmlns:msink="http://schemas.microsoft.com/ink/2010/main" type="inkDrawing" rotatedBoundingBox="17900,13891 29701,8171 29816,8408 18015,14128" shapeName="None"/>
        </emma:interpretation>
      </emma:emma>
    </inkml:annotationXML>
    <inkml:trace contextRef="#ctx0" brushRef="#br0">0 5797 147 0,'0'0'0'0,"0"0"1"15,0 0-1-15,0 0 2 0,0 0-2 0,0 0 357 16,0 0-357-16,0 0 358 0,34-16-358 0,-34 16 155 16,0 0-155-16,19-10 155 0,7-6-155 0,-26 16 117 0,0 0-117 15,35-18 117-15,7-6-117 0,-42 24 52 0,0 0-52 16,51-26 53-16,4-2-53 0,-55 28 75 0,0 0-75 15,61-37 76-15,5-9-76 0,-66 46 85 0,0 0-85 0,61-47 85 16,0-3-85-16,-61 50 46 0,0 0-46 0,72-49 46 16,7-1-46-16,-79 50 91 0,0 0-91 0,77-46 92 15,-3-4-92-15,-74 50 5 0,0 0-5 0,103-54 5 16,16-6-5-16,-119 60 24 0,0 0-24 0,117-55 25 16,5 3-25-16,-122 52 7 0,0 0-7 0,100-52 7 15,-4 3-7-15,-96 49 0 0,0 0 0 0,85-63 0 16,-1-2 0-16,-84 65 43 0,0 0-43 0,88-65 43 15,2 0-43-15,-90 65 36 0,0 0-36 0,95-60 37 16,6 6-37-16,-101 54 34 0,0 0-34 0,95-52 34 16,6 2-34-16,-101 50 16 0,0 0-16 0,103-47 17 15,0 3-17-15,-103 44 0 0,0 0 0 0,103-44 0 0,-2 2 0 16,-101 42 2-16,0 0-2 0,90-54 2 0,-5-11-2 16,-85 65 52-16,0 0-52 0,98-63 52 0,5-2-52 15,-103 65 32-15,0 0-32 0,109-57 32 0,2 2-32 16,-111 55-33-16,0 0 33 0,109-49-32 0,-6 2 32 0,-103 47 29 15,0 0-29-15,103-44 29 0,0 7-29 0,-103 37 21 16,0 0-21-16,106-41 21 0,0-4-21 0,-106 45-15 16,0 0 15-16,109-52-15 0,2-2 15 0,-111 54 29 15,0 0-29-15,111-65 29 0,1-5-29 0,-112 70-3 16,0 0 3-16,113-63-3 0,1 3 3 0,-114 60-11 16,0 0 11-16,104-54-10 0,-6 2 10 0,-98 52 5 0,0 0-5 15,106-45 5-15,-1-1-5 0,-105 46-11 0,0 0 11 16,104-39-11-16,4 5 11 0,-108 34 39 0,0 0-39 15,104-37 39-15,-1 1-39 0,-103 36-12 0,0 0 12 16,93-55-12-16,-1-10 12 0,-92 65-6 0,0 0 6 16,104-60-6-16,1 1 6 0,-105 59 5 0,0 0-5 0,112-58 5 15,4 4-5-15,-116 54 0 0,0 0 0 0,109-50 1 16,2 3-1-16,-111 47 44 0,0 0-44 0,109-44 45 16,-6 3-45-16,-103 41-28 0,0 0 28 0,106-42-28 15,2-2 28-15,-108 44 0 0,0 0 0 0,106-47 0 16,-5-2 0-16,-101 49 49 0,0 0-49 0,109-60 49 15,2-8-49-15,-111 68 2 0,0 0-2 0,111-65 3 16,0 3-3-16,-111 62 12 0,0 0-12 0,114-52 12 16,0 7-12-16,-114 45-38 0,0 0 38 0,106-44-38 15,-3 2 38-15,-103 42 18 0,0 0-18 0,106-39 18 16,-3-2-18-16,-103 41-24 0,0 0 24 0,109-37-23 0,2 1 23 16,-111 36 35-16,0 0-35 0,109-47 35 0,-1-2-35 15,-108 49-14-15,0 0 14 0,104-55-13 0,-1-2 13 16,-103 57 28-16,0 0-28 0,103-55 28 0,-2 6-28 0,-101 49-19 15,0 0 19-15,98-50-18 0,-3 9 18 0,-95 41-13 16,0 0 13-16,93-42-13 0,0 1 13 0,-93 41-5 16,0 0 5-16,95-37-4 0,-2 3 4 0,-93 34 0 15,0 0 0-15,100-34 0 0,1 1 0 0,-101 33 0 16,0 0 0-16,98-32 0 0,-8-4 0 0,-90 36 0 16,0 0 0-16,90-47 0 0,-8-7 0 0,-82 54-1 15,0 0 1-15,90-50 0 0,3 3 0 0,-93 47 0 16,0 0 0-16,92-52 0 0,1 0 0 0,-93 52 30 0,0 0-30 15,90-47 30-15,0-2-30 0,-90 49-3 0,0 0 3 16,77-36-2-16,-11 7 2 0,-66 29-9 0,0 0 9 16,72-31-9-16,2 5 9 0,-74 26 4 0,0 0-4 0,98-37 5 15,11-7-5-15,-109 44 0 0,0 0 0 0,97-36 1 16,-4-1-1-16,-93 37-5 0,0 0 5 0,74-34-5 16,-15 3 5-16,-59 31 1 0,0 0-1 0,63-36 2 15,-2-8-2-15,-61 44-15 0,0 0 15 0,61-34-15 16,-3 5 15-16,-58 29 14 0,0 0-14 0,51-26 15 15,-6 8-15-15,-45 18 4 0,0 0-4 0,39-18 4 16,-4-1-4-16,-35 19 0 0,0 0 0 0,26-15 1 16,-7 7-1-16,-19 8-79 0,0 0 79 0,16-10-78 15,-6 7 78-15,-10 3-450 0,0 0 450 0,0 0-450 16,13 8 450-16,1 0-1164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D4005-32A4-413A-981D-C0A41AA73F09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42A60-BBE4-4FCA-8D50-B3C710A0B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6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CA5F-9B40-4DFB-BF76-49D67746582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9C20-D473-43D1-8ABA-EFB9C248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51.emf"/><Relationship Id="rId26" Type="http://schemas.openxmlformats.org/officeDocument/2006/relationships/image" Target="../media/image55.emf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59.emf"/><Relationship Id="rId42" Type="http://schemas.openxmlformats.org/officeDocument/2006/relationships/image" Target="../media/image63.emf"/><Relationship Id="rId47" Type="http://schemas.openxmlformats.org/officeDocument/2006/relationships/customXml" Target="../ink/ink48.xml"/><Relationship Id="rId50" Type="http://schemas.openxmlformats.org/officeDocument/2006/relationships/image" Target="../media/image67.emf"/><Relationship Id="rId7" Type="http://schemas.openxmlformats.org/officeDocument/2006/relationships/customXml" Target="../ink/ink28.xml"/><Relationship Id="rId2" Type="http://schemas.openxmlformats.org/officeDocument/2006/relationships/image" Target="../media/image43.png"/><Relationship Id="rId16" Type="http://schemas.openxmlformats.org/officeDocument/2006/relationships/image" Target="../media/image50.emf"/><Relationship Id="rId29" Type="http://schemas.openxmlformats.org/officeDocument/2006/relationships/customXml" Target="../ink/ink39.xml"/><Relationship Id="rId11" Type="http://schemas.openxmlformats.org/officeDocument/2006/relationships/customXml" Target="../ink/ink30.xml"/><Relationship Id="rId24" Type="http://schemas.openxmlformats.org/officeDocument/2006/relationships/image" Target="../media/image54.emf"/><Relationship Id="rId32" Type="http://schemas.openxmlformats.org/officeDocument/2006/relationships/image" Target="../media/image58.emf"/><Relationship Id="rId37" Type="http://schemas.openxmlformats.org/officeDocument/2006/relationships/customXml" Target="../ink/ink43.xml"/><Relationship Id="rId40" Type="http://schemas.openxmlformats.org/officeDocument/2006/relationships/image" Target="../media/image62.emf"/><Relationship Id="rId45" Type="http://schemas.openxmlformats.org/officeDocument/2006/relationships/customXml" Target="../ink/ink47.xml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56.emf"/><Relationship Id="rId36" Type="http://schemas.openxmlformats.org/officeDocument/2006/relationships/image" Target="../media/image60.emf"/><Relationship Id="rId49" Type="http://schemas.openxmlformats.org/officeDocument/2006/relationships/customXml" Target="../ink/ink49.xml"/><Relationship Id="rId10" Type="http://schemas.openxmlformats.org/officeDocument/2006/relationships/image" Target="../media/image47.emf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44" Type="http://schemas.openxmlformats.org/officeDocument/2006/relationships/image" Target="../media/image64.emf"/><Relationship Id="rId4" Type="http://schemas.openxmlformats.org/officeDocument/2006/relationships/image" Target="../media/image44.emf"/><Relationship Id="rId9" Type="http://schemas.openxmlformats.org/officeDocument/2006/relationships/customXml" Target="../ink/ink29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Relationship Id="rId27" Type="http://schemas.openxmlformats.org/officeDocument/2006/relationships/customXml" Target="../ink/ink38.xml"/><Relationship Id="rId30" Type="http://schemas.openxmlformats.org/officeDocument/2006/relationships/image" Target="../media/image57.emf"/><Relationship Id="rId35" Type="http://schemas.openxmlformats.org/officeDocument/2006/relationships/customXml" Target="../ink/ink42.xml"/><Relationship Id="rId43" Type="http://schemas.openxmlformats.org/officeDocument/2006/relationships/customXml" Target="../ink/ink46.xml"/><Relationship Id="rId48" Type="http://schemas.openxmlformats.org/officeDocument/2006/relationships/image" Target="../media/image66.emf"/><Relationship Id="rId8" Type="http://schemas.openxmlformats.org/officeDocument/2006/relationships/image" Target="../media/image46.emf"/><Relationship Id="rId3" Type="http://schemas.openxmlformats.org/officeDocument/2006/relationships/customXml" Target="../ink/ink26.xml"/><Relationship Id="rId12" Type="http://schemas.openxmlformats.org/officeDocument/2006/relationships/image" Target="../media/image48.emf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61.emf"/><Relationship Id="rId46" Type="http://schemas.openxmlformats.org/officeDocument/2006/relationships/image" Target="../media/image65.emf"/><Relationship Id="rId20" Type="http://schemas.openxmlformats.org/officeDocument/2006/relationships/image" Target="../media/image52.emf"/><Relationship Id="rId4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emf"/><Relationship Id="rId4" Type="http://schemas.openxmlformats.org/officeDocument/2006/relationships/customXml" Target="../ink/ink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emf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21.emf"/><Relationship Id="rId4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50 Funny Good Morning Quotes | Planet of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2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421"/>
            <a:ext cx="10515600" cy="32967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Forms </a:t>
            </a:r>
            <a:r>
              <a:rPr lang="en-US" sz="2000" dirty="0"/>
              <a:t>an important part of  User Requirements Analysis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Study </a:t>
            </a:r>
            <a:r>
              <a:rPr lang="en-US" sz="2000" dirty="0"/>
              <a:t>of </a:t>
            </a:r>
            <a:endParaRPr lang="en-US" sz="2000" dirty="0" smtClean="0"/>
          </a:p>
          <a:p>
            <a:pPr lvl="1"/>
            <a:r>
              <a:rPr lang="en-US" sz="1800" dirty="0" smtClean="0"/>
              <a:t>Users</a:t>
            </a:r>
          </a:p>
          <a:p>
            <a:pPr lvl="1"/>
            <a:r>
              <a:rPr lang="en-US" sz="1800" dirty="0" smtClean="0"/>
              <a:t>Work </a:t>
            </a:r>
            <a:r>
              <a:rPr lang="en-US" sz="1800" dirty="0"/>
              <a:t>flow patterns</a:t>
            </a:r>
            <a:r>
              <a:rPr lang="en-US" sz="1800" dirty="0" smtClean="0"/>
              <a:t>, </a:t>
            </a:r>
            <a:endParaRPr lang="en-US" sz="1800" dirty="0"/>
          </a:p>
          <a:p>
            <a:pPr lvl="1"/>
            <a:r>
              <a:rPr lang="en-US" sz="1800" dirty="0" smtClean="0"/>
              <a:t>Conceptual </a:t>
            </a:r>
            <a:r>
              <a:rPr lang="en-US" sz="1800" dirty="0"/>
              <a:t>frame </a:t>
            </a:r>
            <a:r>
              <a:rPr lang="en-US" sz="1800" dirty="0" smtClean="0"/>
              <a:t>works</a:t>
            </a:r>
          </a:p>
          <a:p>
            <a:pPr lvl="1"/>
            <a:r>
              <a:rPr lang="en-US" sz="1800" dirty="0" smtClean="0"/>
              <a:t>Sequential  </a:t>
            </a:r>
            <a:r>
              <a:rPr lang="en-US" sz="1800" dirty="0"/>
              <a:t>execution of </a:t>
            </a:r>
            <a:r>
              <a:rPr lang="en-US" sz="1800" dirty="0" smtClean="0"/>
              <a:t>Interaction </a:t>
            </a:r>
            <a:r>
              <a:rPr lang="en-US" sz="1800" dirty="0"/>
              <a:t>with the </a:t>
            </a:r>
            <a:r>
              <a:rPr lang="en-US" sz="1800" dirty="0" smtClean="0"/>
              <a:t>GUI</a:t>
            </a:r>
          </a:p>
          <a:p>
            <a:r>
              <a:rPr lang="en-US" sz="2000" dirty="0" smtClean="0"/>
              <a:t>results </a:t>
            </a:r>
            <a:r>
              <a:rPr lang="en-US" sz="2000" dirty="0"/>
              <a:t>in an user’s mental map 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1800" dirty="0" smtClean="0"/>
              <a:t>User breaks </a:t>
            </a:r>
            <a:r>
              <a:rPr lang="en-US" sz="1800" dirty="0"/>
              <a:t>down  ‘goals’  into a series of smaller tasks &amp; </a:t>
            </a:r>
            <a:r>
              <a:rPr lang="en-US" sz="1800" dirty="0" smtClean="0"/>
              <a:t>sequences </a:t>
            </a:r>
            <a:r>
              <a:rPr lang="en-US" sz="1800" dirty="0"/>
              <a:t>them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4285350"/>
            <a:ext cx="6531006" cy="21838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936637" y="1926454"/>
            <a:ext cx="3657600" cy="1544715"/>
          </a:xfrm>
          <a:prstGeom prst="round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analysis defines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humans &amp; not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58467" y="4874400"/>
            <a:ext cx="4296793" cy="45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53300" y="5350619"/>
            <a:ext cx="1154097" cy="861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analysis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442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needs to be done?</a:t>
            </a:r>
          </a:p>
          <a:p>
            <a:pPr lvl="1"/>
            <a:r>
              <a:rPr lang="en-US" sz="2000" dirty="0" smtClean="0"/>
              <a:t>GOAL	</a:t>
            </a:r>
          </a:p>
          <a:p>
            <a:r>
              <a:rPr lang="en-US" sz="2400" dirty="0" smtClean="0"/>
              <a:t>What must be first done to make it possible?</a:t>
            </a:r>
          </a:p>
          <a:p>
            <a:pPr lvl="1"/>
            <a:r>
              <a:rPr lang="en-US" sz="2000" dirty="0" smtClean="0"/>
              <a:t>Preconditions? Why Imp?</a:t>
            </a:r>
          </a:p>
          <a:p>
            <a:pPr lvl="2"/>
            <a:r>
              <a:rPr lang="en-US" sz="1800" dirty="0" smtClean="0"/>
              <a:t>Subtasks on which this task depends</a:t>
            </a:r>
          </a:p>
          <a:p>
            <a:pPr lvl="2"/>
            <a:r>
              <a:rPr lang="en-US" sz="1800" dirty="0" smtClean="0"/>
              <a:t>Prior information that the user must know?</a:t>
            </a:r>
          </a:p>
          <a:p>
            <a:pPr lvl="1"/>
            <a:r>
              <a:rPr lang="en-US" sz="2000" dirty="0" smtClean="0"/>
              <a:t>Steps involved </a:t>
            </a:r>
            <a:endParaRPr lang="en-US" sz="2000" dirty="0"/>
          </a:p>
          <a:p>
            <a:pPr lvl="2"/>
            <a:r>
              <a:rPr lang="en-US" sz="1800" dirty="0" smtClean="0"/>
              <a:t>Subtasks</a:t>
            </a:r>
          </a:p>
          <a:p>
            <a:pPr lvl="2"/>
            <a:r>
              <a:rPr lang="en-US" sz="1800" dirty="0" smtClean="0"/>
              <a:t>Further break down of subtasks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325" y="2224805"/>
            <a:ext cx="5961031" cy="3035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752480" y="1504800"/>
              <a:ext cx="10262160" cy="4172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3120" y="1495440"/>
                <a:ext cx="10280880" cy="41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4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83" y="1564368"/>
            <a:ext cx="52640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Three key components to include in </a:t>
            </a:r>
            <a:r>
              <a:rPr lang="en-US" sz="2000" dirty="0" smtClean="0"/>
              <a:t>discussing how </a:t>
            </a:r>
            <a:r>
              <a:rPr lang="en-US" sz="2000" dirty="0"/>
              <a:t>people work</a:t>
            </a:r>
          </a:p>
          <a:p>
            <a:pPr lvl="1"/>
            <a:r>
              <a:rPr lang="en-US" sz="1800" dirty="0" smtClean="0"/>
              <a:t>Activities</a:t>
            </a:r>
            <a:endParaRPr lang="en-US" sz="1800" dirty="0"/>
          </a:p>
          <a:p>
            <a:pPr lvl="1"/>
            <a:r>
              <a:rPr lang="en-US" sz="1800" dirty="0" smtClean="0"/>
              <a:t>Artifacts</a:t>
            </a:r>
            <a:endParaRPr lang="en-US" sz="1800" dirty="0"/>
          </a:p>
          <a:p>
            <a:pPr lvl="1"/>
            <a:r>
              <a:rPr lang="en-US" sz="1800" dirty="0" smtClean="0"/>
              <a:t>Relations</a:t>
            </a:r>
          </a:p>
          <a:p>
            <a:r>
              <a:rPr lang="en-US" sz="2000" dirty="0" smtClean="0"/>
              <a:t>Focus NOT on computer systems but </a:t>
            </a:r>
            <a:r>
              <a:rPr lang="en-US" sz="2000" i="1" dirty="0" smtClean="0">
                <a:solidFill>
                  <a:srgbClr val="FF0000"/>
                </a:solidFill>
              </a:rPr>
              <a:t>observable behaviors </a:t>
            </a:r>
          </a:p>
          <a:p>
            <a:r>
              <a:rPr lang="en-US" sz="2000" dirty="0" smtClean="0"/>
              <a:t>Study </a:t>
            </a:r>
            <a:r>
              <a:rPr lang="en-US" sz="2000" dirty="0"/>
              <a:t>related processes and objects in </a:t>
            </a:r>
            <a:r>
              <a:rPr lang="en-US" sz="2000" dirty="0" smtClean="0"/>
              <a:t>the environment </a:t>
            </a:r>
            <a:r>
              <a:rPr lang="en-US" sz="2000" dirty="0"/>
              <a:t>that people may use and involve</a:t>
            </a:r>
          </a:p>
          <a:p>
            <a:pPr lvl="1"/>
            <a:r>
              <a:rPr lang="en-US" sz="1800" dirty="0" smtClean="0"/>
              <a:t>Example</a:t>
            </a:r>
            <a:r>
              <a:rPr lang="en-US" sz="1800" dirty="0"/>
              <a:t>:  </a:t>
            </a:r>
            <a:r>
              <a:rPr lang="en-US" sz="1800" dirty="0" smtClean="0"/>
              <a:t>office environment, papers, whiteboards</a:t>
            </a:r>
            <a:r>
              <a:rPr lang="en-US" sz="1800" dirty="0"/>
              <a:t>, etc</a:t>
            </a:r>
            <a:r>
              <a:rPr lang="en-US" sz="1800" dirty="0" smtClean="0"/>
              <a:t>.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32476" y="1855388"/>
            <a:ext cx="3942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User’s goal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eed, Intentions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‘actions’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92518" y="1704439"/>
            <a:ext cx="3868316" cy="1502229"/>
          </a:xfrm>
          <a:prstGeom prst="round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8036" y="3496643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need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individual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 &amp; seek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back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individual in 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context.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Turning ‘ON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5" y="5929457"/>
            <a:ext cx="5640588" cy="4387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23960" y="1454040"/>
              <a:ext cx="8452080" cy="4985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600" y="1444680"/>
                <a:ext cx="8470800" cy="50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87547" cy="4351338"/>
          </a:xfrm>
        </p:spPr>
        <p:txBody>
          <a:bodyPr>
            <a:noAutofit/>
          </a:bodyPr>
          <a:lstStyle/>
          <a:p>
            <a:r>
              <a:rPr lang="en-US" sz="2000" dirty="0"/>
              <a:t>Graphical notation &amp; decomposition of tasks</a:t>
            </a:r>
          </a:p>
          <a:p>
            <a:r>
              <a:rPr lang="en-US" sz="2000" dirty="0" smtClean="0"/>
              <a:t>Tasks </a:t>
            </a:r>
            <a:r>
              <a:rPr lang="en-US" sz="2000" dirty="0"/>
              <a:t>as sets of actions</a:t>
            </a:r>
          </a:p>
          <a:p>
            <a:r>
              <a:rPr lang="en-US" sz="2000" dirty="0" smtClean="0"/>
              <a:t>Clusters </a:t>
            </a:r>
            <a:r>
              <a:rPr lang="en-US" sz="2000" dirty="0"/>
              <a:t>of subtasks with a preferred order</a:t>
            </a:r>
          </a:p>
          <a:p>
            <a:r>
              <a:rPr lang="en-US" sz="2000" dirty="0"/>
              <a:t>and prerequisite </a:t>
            </a:r>
            <a:r>
              <a:rPr lang="en-US" sz="2000" dirty="0" smtClean="0"/>
              <a:t>conditions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7725747" y="1091682"/>
            <a:ext cx="3844212" cy="1772816"/>
          </a:xfrm>
          <a:prstGeom prst="round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Decomposing tasks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subtasks &amp; analyzing the logic of sequence needed to execute the task to achieve the set goal (state) in an optimal way.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90" y="3100388"/>
            <a:ext cx="5429250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8923" y="6176963"/>
            <a:ext cx="219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HTA for scheduling a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067200" y="2241720"/>
              <a:ext cx="7550280" cy="3740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7840" y="2232360"/>
                <a:ext cx="7569000" cy="37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5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151"/>
            <a:ext cx="4806820" cy="21647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HTA </a:t>
            </a:r>
          </a:p>
          <a:p>
            <a:pPr lvl="1"/>
            <a:r>
              <a:rPr lang="en-US" sz="2000" dirty="0" smtClean="0"/>
              <a:t>consistent </a:t>
            </a:r>
            <a:r>
              <a:rPr lang="en-US" sz="2000" dirty="0"/>
              <a:t>logical description </a:t>
            </a:r>
            <a:r>
              <a:rPr lang="en-US" sz="2000" dirty="0" smtClean="0"/>
              <a:t>of the </a:t>
            </a:r>
            <a:r>
              <a:rPr lang="en-US" sz="2000" dirty="0"/>
              <a:t>interdependencies of tasks </a:t>
            </a:r>
          </a:p>
          <a:p>
            <a:pPr lvl="1"/>
            <a:r>
              <a:rPr lang="en-US" sz="2000" dirty="0"/>
              <a:t>forms </a:t>
            </a:r>
            <a:r>
              <a:rPr lang="en-US" sz="2000" dirty="0" smtClean="0"/>
              <a:t>a </a:t>
            </a:r>
            <a:r>
              <a:rPr lang="en-US" sz="2000" dirty="0"/>
              <a:t>rational </a:t>
            </a:r>
            <a:r>
              <a:rPr lang="en-US" sz="2000" dirty="0" smtClean="0"/>
              <a:t>framework</a:t>
            </a:r>
          </a:p>
          <a:p>
            <a:pPr lvl="2"/>
            <a:r>
              <a:rPr lang="en-US" sz="1600" dirty="0" smtClean="0"/>
              <a:t>description of possible </a:t>
            </a:r>
            <a:r>
              <a:rPr lang="en-US" sz="1600" dirty="0"/>
              <a:t>user interface architecture  based on </a:t>
            </a:r>
            <a:r>
              <a:rPr lang="en-US" sz="1600" dirty="0" smtClean="0"/>
              <a:t> which </a:t>
            </a:r>
            <a:r>
              <a:rPr lang="en-US" sz="1600" dirty="0"/>
              <a:t>a GUI is </a:t>
            </a:r>
            <a:r>
              <a:rPr lang="en-US" sz="1600" dirty="0" err="1" smtClean="0"/>
              <a:t>visualised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542331" y="625151"/>
            <a:ext cx="3839837" cy="5324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decomposition</a:t>
            </a: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in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order book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 the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Name field.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insertion point to the field.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task 1.1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the full name.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1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 the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Line 1 field.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2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insertion point to the field.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3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the address.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Optional: Locate the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Line 2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4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insertion point to the field.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5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the address.</a:t>
            </a: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Task 1.2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 the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Town/City field.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insertion point to the field.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69" y="3634663"/>
            <a:ext cx="5722430" cy="198490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906827" y="498348"/>
            <a:ext cx="4820575" cy="5943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76240" y="679320"/>
              <a:ext cx="7918920" cy="5378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80" y="669960"/>
                <a:ext cx="793764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4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data to collect for Task analysis?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5073" cy="4351338"/>
          </a:xfrm>
        </p:spPr>
        <p:txBody>
          <a:bodyPr>
            <a:noAutofit/>
          </a:bodyPr>
          <a:lstStyle/>
          <a:p>
            <a:r>
              <a:rPr lang="en-US" sz="1800" dirty="0"/>
              <a:t>Starting point for Task analysis is the ‘User’</a:t>
            </a:r>
          </a:p>
          <a:p>
            <a:r>
              <a:rPr lang="en-US" sz="1800" dirty="0" smtClean="0"/>
              <a:t>Ethnography</a:t>
            </a:r>
            <a:r>
              <a:rPr lang="en-US" sz="1800" dirty="0"/>
              <a:t>: </a:t>
            </a:r>
            <a:endParaRPr lang="en-US" sz="1800" dirty="0" smtClean="0"/>
          </a:p>
          <a:p>
            <a:pPr lvl="1"/>
            <a:r>
              <a:rPr lang="en-US" sz="1600" dirty="0" smtClean="0"/>
              <a:t>Observing </a:t>
            </a:r>
            <a:r>
              <a:rPr lang="en-US" sz="1600" dirty="0"/>
              <a:t>and noting users behavior </a:t>
            </a:r>
            <a:r>
              <a:rPr lang="en-US" sz="1600" dirty="0" smtClean="0"/>
              <a:t>in the </a:t>
            </a:r>
            <a:r>
              <a:rPr lang="en-US" sz="1600" dirty="0"/>
              <a:t>use context</a:t>
            </a:r>
          </a:p>
          <a:p>
            <a:r>
              <a:rPr lang="en-US" sz="1800" dirty="0" smtClean="0"/>
              <a:t>Protocol </a:t>
            </a:r>
            <a:r>
              <a:rPr lang="en-US" sz="1800" dirty="0"/>
              <a:t>analysis: </a:t>
            </a:r>
            <a:endParaRPr lang="en-US" sz="1800" dirty="0" smtClean="0"/>
          </a:p>
          <a:p>
            <a:pPr lvl="1"/>
            <a:r>
              <a:rPr lang="en-US" sz="1600" dirty="0" smtClean="0"/>
              <a:t>Observing </a:t>
            </a:r>
          </a:p>
          <a:p>
            <a:pPr lvl="1"/>
            <a:r>
              <a:rPr lang="en-US" sz="1600" dirty="0" smtClean="0"/>
              <a:t>Documenting actions of </a:t>
            </a:r>
            <a:r>
              <a:rPr lang="en-US" sz="1600" dirty="0"/>
              <a:t>the user by validating user’s mental thinking . 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Making the user </a:t>
            </a:r>
            <a:r>
              <a:rPr lang="en-US" sz="1800" i="1" dirty="0"/>
              <a:t>think aloud to understand the </a:t>
            </a:r>
            <a:r>
              <a:rPr lang="en-US" sz="1800" i="1" dirty="0" smtClean="0"/>
              <a:t>user’s </a:t>
            </a:r>
            <a:r>
              <a:rPr lang="en-US" sz="1800" dirty="0" smtClean="0"/>
              <a:t>mental </a:t>
            </a:r>
            <a:r>
              <a:rPr lang="en-US" sz="1800" dirty="0"/>
              <a:t>model &amp; logic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Interviews</a:t>
            </a:r>
          </a:p>
          <a:p>
            <a:r>
              <a:rPr lang="en-US" sz="1800" dirty="0" smtClean="0"/>
              <a:t>Questionnaires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86" y="2344908"/>
            <a:ext cx="5224171" cy="27919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14640" y="4317840"/>
              <a:ext cx="3378600" cy="1003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5280" y="4308480"/>
                <a:ext cx="339732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User data for HTA-Tools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Affinity </a:t>
            </a:r>
            <a:r>
              <a:rPr lang="en-US" sz="2400" dirty="0" smtClean="0"/>
              <a:t>diagrams </a:t>
            </a:r>
            <a:endParaRPr lang="en-US" sz="2400" dirty="0" smtClean="0"/>
          </a:p>
          <a:p>
            <a:r>
              <a:rPr lang="en-US" sz="2400" dirty="0" smtClean="0"/>
              <a:t>Flow diagrams</a:t>
            </a:r>
          </a:p>
          <a:p>
            <a:r>
              <a:rPr lang="en-US" sz="2400" dirty="0" smtClean="0"/>
              <a:t>Sequence diagrams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62240" y="1847880"/>
              <a:ext cx="1715040" cy="1206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2880" y="1838520"/>
                <a:ext cx="1733760" cy="12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3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HTA Structure chart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8" y="1923894"/>
            <a:ext cx="2910081" cy="1883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2" y="2041958"/>
            <a:ext cx="3250357" cy="2231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856" y="4273421"/>
            <a:ext cx="2374764" cy="2041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987" y="4273421"/>
            <a:ext cx="2490238" cy="22712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644480" y="2413080"/>
              <a:ext cx="5931360" cy="386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5120" y="2403720"/>
                <a:ext cx="5950080" cy="38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4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54" y="268905"/>
            <a:ext cx="10515600" cy="1325563"/>
          </a:xfrm>
        </p:spPr>
        <p:txBody>
          <a:bodyPr/>
          <a:lstStyle/>
          <a:p>
            <a:r>
              <a:rPr lang="en-US" dirty="0" smtClean="0"/>
              <a:t>HTA for Calling a Friend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7" y="1509203"/>
            <a:ext cx="3893077" cy="41767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4" name="Ink 73"/>
              <p14:cNvContentPartPr/>
              <p14:nvPr/>
            </p14:nvContentPartPr>
            <p14:xfrm>
              <a:off x="1309491" y="1632278"/>
              <a:ext cx="11880" cy="262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1931" y="1624718"/>
                <a:ext cx="25200" cy="3960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Rectangle 76"/>
          <p:cNvSpPr/>
          <p:nvPr/>
        </p:nvSpPr>
        <p:spPr>
          <a:xfrm>
            <a:off x="1344960" y="1519920"/>
            <a:ext cx="1699920" cy="55512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9" name="Ink 78"/>
              <p14:cNvContentPartPr/>
              <p14:nvPr/>
            </p14:nvContentPartPr>
            <p14:xfrm>
              <a:off x="1992771" y="1700318"/>
              <a:ext cx="554760" cy="25776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11" y="1694918"/>
                <a:ext cx="567360" cy="27468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/>
          <p:cNvSpPr/>
          <p:nvPr/>
        </p:nvSpPr>
        <p:spPr>
          <a:xfrm>
            <a:off x="1497960" y="1678680"/>
            <a:ext cx="171720" cy="9108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85" name="Curved Connector 84"/>
          <p:cNvCxnSpPr>
            <a:stCxn id="77" idx="2"/>
          </p:cNvCxnSpPr>
          <p:nvPr/>
        </p:nvCxnSpPr>
        <p:spPr>
          <a:xfrm rot="5400000">
            <a:off x="1052280" y="2035800"/>
            <a:ext cx="1103400" cy="1181880"/>
          </a:xfrm>
          <a:prstGeom prst="curvedConnector3">
            <a:avLst>
              <a:gd name="adj1" fmla="val 68744"/>
            </a:avLst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77" idx="2"/>
            <a:endCxn id="102" idx="0"/>
          </p:cNvCxnSpPr>
          <p:nvPr/>
        </p:nvCxnSpPr>
        <p:spPr>
          <a:xfrm rot="5400000" flipV="1">
            <a:off x="2337480" y="1932480"/>
            <a:ext cx="874800" cy="1159920"/>
          </a:xfrm>
          <a:prstGeom prst="curvedConnector3">
            <a:avLst>
              <a:gd name="adj1" fmla="val 69713"/>
            </a:avLst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88440" y="3376260"/>
            <a:ext cx="1301040" cy="86688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9" name="Ink 98"/>
              <p14:cNvContentPartPr/>
              <p14:nvPr/>
            </p14:nvContentPartPr>
            <p14:xfrm>
              <a:off x="2846331" y="2961038"/>
              <a:ext cx="21600" cy="1620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9491" y="2955638"/>
                <a:ext cx="33840" cy="2844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Rectangle 101"/>
          <p:cNvSpPr/>
          <p:nvPr/>
        </p:nvSpPr>
        <p:spPr>
          <a:xfrm>
            <a:off x="2701080" y="2949840"/>
            <a:ext cx="1307520" cy="57168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4" name="Ink 103"/>
              <p14:cNvContentPartPr/>
              <p14:nvPr/>
            </p14:nvContentPartPr>
            <p14:xfrm>
              <a:off x="3003651" y="3130598"/>
              <a:ext cx="498960" cy="27108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8531" y="3125198"/>
                <a:ext cx="533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6" name="Ink 105"/>
              <p14:cNvContentPartPr/>
              <p14:nvPr/>
            </p14:nvContentPartPr>
            <p14:xfrm>
              <a:off x="3763251" y="2975078"/>
              <a:ext cx="271440" cy="23364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47771" y="2962838"/>
                <a:ext cx="294120" cy="262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09" name="Elbow Connector 108"/>
          <p:cNvCxnSpPr>
            <a:stCxn id="93" idx="2"/>
          </p:cNvCxnSpPr>
          <p:nvPr/>
        </p:nvCxnSpPr>
        <p:spPr>
          <a:xfrm rot="5400000">
            <a:off x="232110" y="4357710"/>
            <a:ext cx="921420" cy="692280"/>
          </a:xfrm>
          <a:prstGeom prst="bentConnector2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3" idx="2"/>
          </p:cNvCxnSpPr>
          <p:nvPr/>
        </p:nvCxnSpPr>
        <p:spPr>
          <a:xfrm rot="5400000" flipV="1">
            <a:off x="928710" y="4353390"/>
            <a:ext cx="1043100" cy="822600"/>
          </a:xfrm>
          <a:prstGeom prst="bentConnector2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4" name="Ink 123"/>
              <p14:cNvContentPartPr/>
              <p14:nvPr/>
            </p14:nvContentPartPr>
            <p14:xfrm>
              <a:off x="3707451" y="3977318"/>
              <a:ext cx="88560" cy="51300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99531" y="3971918"/>
                <a:ext cx="106920" cy="526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27" name="Straight Connector 126"/>
          <p:cNvCxnSpPr/>
          <p:nvPr/>
        </p:nvCxnSpPr>
        <p:spPr>
          <a:xfrm rot="5400000">
            <a:off x="3271320" y="3971700"/>
            <a:ext cx="900360" cy="0"/>
          </a:xfrm>
          <a:prstGeom prst="line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1" name="Ink 130"/>
              <p14:cNvContentPartPr/>
              <p14:nvPr/>
            </p14:nvContentPartPr>
            <p14:xfrm>
              <a:off x="2587131" y="4673558"/>
              <a:ext cx="402840" cy="54684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71291" y="4668158"/>
                <a:ext cx="4240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2" name="Ink 131"/>
              <p14:cNvContentPartPr/>
              <p14:nvPr/>
            </p14:nvContentPartPr>
            <p14:xfrm>
              <a:off x="141651" y="3484478"/>
              <a:ext cx="2389680" cy="255600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251" y="3472958"/>
                <a:ext cx="24001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6" name="Ink 135"/>
              <p14:cNvContentPartPr/>
              <p14:nvPr/>
            </p14:nvContentPartPr>
            <p14:xfrm>
              <a:off x="2446011" y="5222198"/>
              <a:ext cx="951840" cy="94464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0611" y="5203478"/>
                <a:ext cx="977400" cy="9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8" name="Ink 137"/>
              <p14:cNvContentPartPr/>
              <p14:nvPr/>
            </p14:nvContentPartPr>
            <p14:xfrm>
              <a:off x="2577771" y="5475638"/>
              <a:ext cx="456840" cy="4320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67331" y="5466638"/>
                <a:ext cx="475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0" name="Ink 139"/>
              <p14:cNvContentPartPr/>
              <p14:nvPr/>
            </p14:nvContentPartPr>
            <p14:xfrm>
              <a:off x="2768211" y="5528918"/>
              <a:ext cx="83880" cy="54360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60291" y="5520998"/>
                <a:ext cx="102240" cy="560160"/>
              </a:xfrm>
              <a:prstGeom prst="rect">
                <a:avLst/>
              </a:prstGeom>
            </p:spPr>
          </p:pic>
        </mc:Fallback>
      </mc:AlternateContent>
      <p:cxnSp>
        <p:nvCxnSpPr>
          <p:cNvPr id="145" name="Elbow Connector 144"/>
          <p:cNvCxnSpPr>
            <a:endCxn id="146" idx="0"/>
          </p:cNvCxnSpPr>
          <p:nvPr/>
        </p:nvCxnSpPr>
        <p:spPr>
          <a:xfrm>
            <a:off x="2871000" y="4664520"/>
            <a:ext cx="1726560" cy="653760"/>
          </a:xfrm>
          <a:prstGeom prst="bentConnector2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047480" y="5318280"/>
            <a:ext cx="1100160" cy="89892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4239531" y="5322998"/>
              <a:ext cx="436320" cy="72432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34131" y="5317601"/>
                <a:ext cx="459720" cy="749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2" name="Ink 151"/>
              <p14:cNvContentPartPr/>
              <p14:nvPr/>
            </p14:nvContentPartPr>
            <p14:xfrm>
              <a:off x="9961731" y="2233118"/>
              <a:ext cx="879120" cy="24228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56331" y="2214038"/>
                <a:ext cx="9036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4" name="Ink 153"/>
              <p14:cNvContentPartPr/>
              <p14:nvPr/>
            </p14:nvContentPartPr>
            <p14:xfrm>
              <a:off x="9903411" y="2259758"/>
              <a:ext cx="920160" cy="24696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98011" y="2240678"/>
                <a:ext cx="9446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6" name="Ink 155"/>
              <p14:cNvContentPartPr/>
              <p14:nvPr/>
            </p14:nvContentPartPr>
            <p14:xfrm>
              <a:off x="8688771" y="3371078"/>
              <a:ext cx="363600" cy="2376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83371" y="3354518"/>
                <a:ext cx="385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8" name="Ink 157"/>
              <p14:cNvContentPartPr/>
              <p14:nvPr/>
            </p14:nvContentPartPr>
            <p14:xfrm>
              <a:off x="8923851" y="3231758"/>
              <a:ext cx="319320" cy="27684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05851" y="3226358"/>
                <a:ext cx="3520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60" name="Ink 159"/>
              <p14:cNvContentPartPr/>
              <p14:nvPr/>
            </p14:nvContentPartPr>
            <p14:xfrm>
              <a:off x="8245971" y="4539998"/>
              <a:ext cx="72360" cy="73080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40211" y="4534598"/>
                <a:ext cx="8352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62" name="Ink 161"/>
              <p14:cNvContentPartPr/>
              <p14:nvPr/>
            </p14:nvContentPartPr>
            <p14:xfrm>
              <a:off x="7991091" y="5269718"/>
              <a:ext cx="471600" cy="26928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80291" y="5258918"/>
                <a:ext cx="495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4" name="Ink 163"/>
              <p14:cNvContentPartPr/>
              <p14:nvPr/>
            </p14:nvContentPartPr>
            <p14:xfrm>
              <a:off x="8773731" y="4948598"/>
              <a:ext cx="29880" cy="2736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63651" y="4938158"/>
                <a:ext cx="504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6" name="Ink 165"/>
              <p14:cNvContentPartPr/>
              <p14:nvPr/>
            </p14:nvContentPartPr>
            <p14:xfrm>
              <a:off x="8897571" y="4884518"/>
              <a:ext cx="43560" cy="18036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881731" y="4879118"/>
                <a:ext cx="741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68" name="Ink 167"/>
              <p14:cNvContentPartPr/>
              <p14:nvPr/>
            </p14:nvContentPartPr>
            <p14:xfrm>
              <a:off x="8621451" y="5843558"/>
              <a:ext cx="2410200" cy="27756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06691" y="5835278"/>
                <a:ext cx="24332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70" name="Ink 169"/>
              <p14:cNvContentPartPr/>
              <p14:nvPr/>
            </p14:nvContentPartPr>
            <p14:xfrm>
              <a:off x="6592851" y="1164998"/>
              <a:ext cx="1488240" cy="546300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5211" y="1150598"/>
                <a:ext cx="1518480" cy="54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2" name="Ink 171"/>
              <p14:cNvContentPartPr/>
              <p14:nvPr/>
            </p14:nvContentPartPr>
            <p14:xfrm>
              <a:off x="7531371" y="1090838"/>
              <a:ext cx="520560" cy="58104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24171" y="1085438"/>
                <a:ext cx="5371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74" name="Ink 173"/>
              <p14:cNvContentPartPr/>
              <p14:nvPr/>
            </p14:nvContentPartPr>
            <p14:xfrm>
              <a:off x="7269291" y="6468158"/>
              <a:ext cx="615240" cy="45360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60291" y="6456638"/>
                <a:ext cx="64332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0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Case Study of a Task Analysis for </a:t>
            </a:r>
            <a:r>
              <a:rPr lang="en-US" dirty="0" smtClean="0">
                <a:solidFill>
                  <a:srgbClr val="FF0000"/>
                </a:solidFill>
              </a:rPr>
              <a:t>a web </a:t>
            </a:r>
            <a:r>
              <a:rPr lang="en-US" dirty="0">
                <a:solidFill>
                  <a:srgbClr val="FF0000"/>
                </a:solidFill>
              </a:rPr>
              <a:t>based ticket booking system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for a culture festival on </a:t>
            </a:r>
            <a:r>
              <a:rPr lang="en-US" dirty="0" smtClean="0">
                <a:solidFill>
                  <a:srgbClr val="FF0000"/>
                </a:solidFill>
              </a:rPr>
              <a:t>the campus  </a:t>
            </a:r>
            <a:r>
              <a:rPr lang="en-US" dirty="0">
                <a:solidFill>
                  <a:srgbClr val="FF0000"/>
                </a:solidFill>
              </a:rPr>
              <a:t>named </a:t>
            </a:r>
            <a:r>
              <a:rPr lang="en-US" dirty="0" smtClean="0">
                <a:solidFill>
                  <a:srgbClr val="FF0000"/>
                </a:solidFill>
              </a:rPr>
              <a:t>‘Synapse’.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3181351" y="1543050"/>
            <a:ext cx="579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 403/476</a:t>
            </a:r>
            <a:b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Human-Computer Interaction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FF0000"/>
              </a:buClr>
              <a:buSzPts val="4800"/>
            </a:pP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6-Lec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3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56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66329" y="726302"/>
            <a:ext cx="6720563" cy="58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ssues</a:t>
            </a:r>
            <a:r>
              <a:rPr sz="2000" b="1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000" b="1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b="1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000" b="1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000" b="1" spc="5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8176">
              <a:lnSpc>
                <a:spcPct val="95825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</a:t>
            </a:r>
            <a:r>
              <a:rPr sz="20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000" b="1" spc="5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z="2000" b="1" spc="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b="1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ances</a:t>
            </a:r>
            <a:r>
              <a:rPr sz="2000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Synapse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0940" y="1771094"/>
            <a:ext cx="6417523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939"/>
              </a:lnSpc>
              <a:spcBef>
                <a:spcPts val="97"/>
              </a:spcBef>
            </a:pP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B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2693" algn="just">
              <a:lnSpc>
                <a:spcPct val="100041"/>
              </a:lnSpc>
            </a:pP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 cr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ing, be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rcr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ms,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anageabl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40939" y="3142695"/>
            <a:ext cx="6613178" cy="1076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41"/>
              </a:lnSpc>
            </a:pP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583960" y="3131589"/>
            <a:ext cx="5292187" cy="372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41" y="196479"/>
            <a:ext cx="7835576" cy="1841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708" marR="29157">
              <a:lnSpc>
                <a:spcPts val="1939"/>
              </a:lnSpc>
              <a:spcBef>
                <a:spcPts val="97"/>
              </a:spcBef>
            </a:pP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</a:t>
            </a:r>
            <a:r>
              <a:rPr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spc="-9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</a:t>
            </a:r>
            <a:r>
              <a:rPr b="1" spc="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33">
              <a:lnSpc>
                <a:spcPts val="2160"/>
              </a:lnSpc>
              <a:spcBef>
                <a:spcPts val="61"/>
              </a:spcBef>
            </a:pPr>
            <a:r>
              <a:rPr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 ba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Synapse’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i="1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marR="29157">
              <a:lnSpc>
                <a:spcPct val="95825"/>
              </a:lnSpc>
              <a:spcBef>
                <a:spcPts val="711"/>
              </a:spcBef>
            </a:pPr>
            <a:r>
              <a:rPr sz="2000"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roposed</a:t>
            </a:r>
            <a:r>
              <a:rPr sz="2000" b="1" spc="-1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1" spc="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679" marR="632302">
              <a:lnSpc>
                <a:spcPct val="100041"/>
              </a:lnSpc>
              <a:spcBef>
                <a:spcPts val="782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699537" y="2390809"/>
            <a:ext cx="6402837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4290">
              <a:lnSpc>
                <a:spcPct val="95825"/>
              </a:lnSpc>
            </a:pP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uali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317680" y="425520"/>
              <a:ext cx="5112360" cy="6115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8320" y="416160"/>
                <a:ext cx="5131080" cy="61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3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071664" y="13931"/>
            <a:ext cx="2953069" cy="2483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99871" y="2835513"/>
            <a:ext cx="85686" cy="85242"/>
          </a:xfrm>
          <a:custGeom>
            <a:avLst/>
            <a:gdLst/>
            <a:ahLst/>
            <a:cxnLst/>
            <a:rect l="l" t="t" r="r" b="b"/>
            <a:pathLst>
              <a:path w="85686" h="85242">
                <a:moveTo>
                  <a:pt x="0" y="0"/>
                </a:moveTo>
                <a:lnTo>
                  <a:pt x="85686" y="20993"/>
                </a:lnTo>
                <a:lnTo>
                  <a:pt x="25234" y="85242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827" y="304444"/>
            <a:ext cx="2479452" cy="189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700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700" spc="4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00" spc="-39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00" spc="-19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700" spc="-25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00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00" spc="-4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00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700" spc="4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4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00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700" spc="19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700" spc="4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700" spc="-39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00" baseline="3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00" spc="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700" spc="-4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00" spc="-2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4290">
              <a:lnSpc>
                <a:spcPts val="2160"/>
              </a:lnSpc>
            </a:pP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00" spc="-1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00" spc="1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160"/>
              </a:lnSpc>
            </a:pP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  <a:r>
              <a:rPr sz="2700" spc="-1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-1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DAIICT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700" spc="-1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700" spc="-25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ees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700" spc="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3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p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700" spc="2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3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</a:t>
            </a:r>
            <a:r>
              <a:rPr sz="2700" spc="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00" spc="-1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700" spc="-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700" spc="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sz="2700" spc="-39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  <a:r>
              <a:rPr sz="2700" spc="-4" baseline="15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3050" y="2740049"/>
            <a:ext cx="1392160" cy="1270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ured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41"/>
              </a:lnSpc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</a:t>
            </a:r>
            <a:r>
              <a:rPr sz="1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1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ba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14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71888" y="4876564"/>
            <a:ext cx="31818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5139" y="4795432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Viewers Category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Faculty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Staff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Students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Visitors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VIP passes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6780" y="5104640"/>
            <a:ext cx="442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event list and allow user to tick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personal information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Serial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ticket to user’s email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66" y="2438400"/>
            <a:ext cx="6484735" cy="219313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3657600" y="4572001"/>
            <a:ext cx="2132980" cy="125943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60158" y="4601768"/>
            <a:ext cx="412875" cy="31976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765440" y="3213000"/>
              <a:ext cx="6756480" cy="3429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080" y="3203640"/>
                <a:ext cx="67752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0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47271" y="264046"/>
            <a:ext cx="5282189" cy="653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8276" y="1267037"/>
            <a:ext cx="29350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79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spc="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spc="9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b="1" spc="-4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spc="-129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50"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solidFill>
                  <a:srgbClr val="10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8277" y="2089997"/>
            <a:ext cx="205859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4289">
              <a:lnSpc>
                <a:spcPct val="95825"/>
              </a:lnSpc>
            </a:pP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98276" y="2912958"/>
            <a:ext cx="2943348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olida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41"/>
              </a:lnSpc>
            </a:pP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 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lide.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600" y="296254"/>
            <a:ext cx="2286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(Synapse website)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39201" y="1676401"/>
            <a:ext cx="1274975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 passes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4082" y="1752601"/>
            <a:ext cx="1212555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185" y="1711578"/>
            <a:ext cx="914400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4023" y="1671935"/>
            <a:ext cx="997163" cy="2814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699080" y="196920"/>
              <a:ext cx="6019920" cy="6197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9720" y="187560"/>
                <a:ext cx="6038640" cy="62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8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85987" y="712614"/>
            <a:ext cx="7829550" cy="610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259965" y="266502"/>
            <a:ext cx="599465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aseline="3034" dirty="0">
                <a:latin typeface="Calibri"/>
                <a:cs typeface="Calibri"/>
              </a:rPr>
              <a:t>T</a:t>
            </a:r>
            <a:r>
              <a:rPr sz="2700" spc="-4" baseline="3034" dirty="0">
                <a:latin typeface="Calibri"/>
                <a:cs typeface="Calibri"/>
              </a:rPr>
              <a:t>H</a:t>
            </a:r>
            <a:r>
              <a:rPr sz="2700" baseline="3034" dirty="0">
                <a:latin typeface="Calibri"/>
                <a:cs typeface="Calibri"/>
              </a:rPr>
              <a:t>E</a:t>
            </a:r>
            <a:r>
              <a:rPr sz="2700" spc="406" baseline="3034" dirty="0">
                <a:latin typeface="Calibri"/>
                <a:cs typeface="Calibri"/>
              </a:rPr>
              <a:t> </a:t>
            </a:r>
            <a:r>
              <a:rPr sz="2700" spc="-144" baseline="3034" dirty="0">
                <a:latin typeface="Calibri"/>
                <a:cs typeface="Calibri"/>
              </a:rPr>
              <a:t>T</a:t>
            </a:r>
            <a:r>
              <a:rPr sz="2700" baseline="3034" dirty="0">
                <a:latin typeface="Calibri"/>
                <a:cs typeface="Calibri"/>
              </a:rPr>
              <a:t>ASK </a:t>
            </a:r>
            <a:r>
              <a:rPr sz="2700" spc="-4" baseline="3034" dirty="0">
                <a:latin typeface="Calibri"/>
                <a:cs typeface="Calibri"/>
              </a:rPr>
              <a:t>D</a:t>
            </a:r>
            <a:r>
              <a:rPr sz="2700" baseline="3034" dirty="0">
                <a:latin typeface="Calibri"/>
                <a:cs typeface="Calibri"/>
              </a:rPr>
              <a:t>I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4" baseline="3034" dirty="0">
                <a:latin typeface="Calibri"/>
                <a:cs typeface="Calibri"/>
              </a:rPr>
              <a:t>G</a:t>
            </a:r>
            <a:r>
              <a:rPr sz="2700" spc="-4" baseline="3034" dirty="0">
                <a:latin typeface="Calibri"/>
                <a:cs typeface="Calibri"/>
              </a:rPr>
              <a:t>R</a:t>
            </a:r>
            <a:r>
              <a:rPr sz="2700" baseline="3034" dirty="0">
                <a:latin typeface="Calibri"/>
                <a:cs typeface="Calibri"/>
              </a:rPr>
              <a:t>AM  </a:t>
            </a:r>
            <a:r>
              <a:rPr sz="2700" spc="-34" baseline="3034" dirty="0">
                <a:latin typeface="Calibri"/>
                <a:cs typeface="Calibri"/>
              </a:rPr>
              <a:t>f</a:t>
            </a:r>
            <a:r>
              <a:rPr sz="2700" baseline="3034" dirty="0">
                <a:latin typeface="Calibri"/>
                <a:cs typeface="Calibri"/>
              </a:rPr>
              <a:t>or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-4" baseline="3034" dirty="0">
                <a:latin typeface="Calibri"/>
                <a:cs typeface="Calibri"/>
              </a:rPr>
              <a:t>t</a:t>
            </a:r>
            <a:r>
              <a:rPr sz="2700" spc="4" baseline="3034" dirty="0">
                <a:latin typeface="Calibri"/>
                <a:cs typeface="Calibri"/>
              </a:rPr>
              <a:t>h</a:t>
            </a:r>
            <a:r>
              <a:rPr sz="2700" baseline="3034" dirty="0">
                <a:latin typeface="Calibri"/>
                <a:cs typeface="Calibri"/>
              </a:rPr>
              <a:t>e</a:t>
            </a:r>
            <a:r>
              <a:rPr sz="2700" spc="4" baseline="3034" dirty="0">
                <a:latin typeface="Calibri"/>
                <a:cs typeface="Calibri"/>
              </a:rPr>
              <a:t> </a:t>
            </a:r>
            <a:r>
              <a:rPr sz="2700" spc="-14" baseline="3034" dirty="0">
                <a:latin typeface="Calibri"/>
                <a:cs typeface="Calibri"/>
              </a:rPr>
              <a:t>w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4" baseline="3034" dirty="0">
                <a:latin typeface="Calibri"/>
                <a:cs typeface="Calibri"/>
              </a:rPr>
              <a:t>s</a:t>
            </a:r>
            <a:r>
              <a:rPr sz="2700" spc="-4" baseline="3034" dirty="0">
                <a:latin typeface="Calibri"/>
                <a:cs typeface="Calibri"/>
              </a:rPr>
              <a:t>i</a:t>
            </a:r>
            <a:r>
              <a:rPr sz="2700" spc="-25" baseline="3034" dirty="0">
                <a:latin typeface="Calibri"/>
                <a:cs typeface="Calibri"/>
              </a:rPr>
              <a:t>t</a:t>
            </a:r>
            <a:r>
              <a:rPr sz="2700" baseline="3034" dirty="0">
                <a:latin typeface="Calibri"/>
                <a:cs typeface="Calibri"/>
              </a:rPr>
              <a:t>e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-14" baseline="3034" dirty="0">
                <a:latin typeface="Calibri"/>
                <a:cs typeface="Calibri"/>
              </a:rPr>
              <a:t>t</a:t>
            </a:r>
            <a:r>
              <a:rPr sz="2700" baseline="3034" dirty="0">
                <a:latin typeface="Calibri"/>
                <a:cs typeface="Calibri"/>
              </a:rPr>
              <a:t>o</a:t>
            </a:r>
            <a:r>
              <a:rPr sz="2700" spc="406" baseline="3034" dirty="0">
                <a:latin typeface="Calibri"/>
                <a:cs typeface="Calibri"/>
              </a:rPr>
              <a:t> 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4" baseline="3034" dirty="0">
                <a:latin typeface="Calibri"/>
                <a:cs typeface="Calibri"/>
              </a:rPr>
              <a:t>ese</a:t>
            </a:r>
            <a:r>
              <a:rPr sz="2700" spc="9" baseline="3034" dirty="0">
                <a:latin typeface="Calibri"/>
                <a:cs typeface="Calibri"/>
              </a:rPr>
              <a:t>r</a:t>
            </a:r>
            <a:r>
              <a:rPr sz="2700" spc="-9" baseline="3034" dirty="0">
                <a:latin typeface="Calibri"/>
                <a:cs typeface="Calibri"/>
              </a:rPr>
              <a:t>v</a:t>
            </a:r>
            <a:r>
              <a:rPr sz="2700" baseline="3034" dirty="0">
                <a:latin typeface="Calibri"/>
                <a:cs typeface="Calibri"/>
              </a:rPr>
              <a:t>e 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baseline="3034" dirty="0">
                <a:latin typeface="Calibri"/>
                <a:cs typeface="Calibri"/>
              </a:rPr>
              <a:t>a 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-44" baseline="3034" dirty="0">
                <a:latin typeface="Calibri"/>
                <a:cs typeface="Calibri"/>
              </a:rPr>
              <a:t>f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-19" baseline="3034" dirty="0">
                <a:latin typeface="Calibri"/>
                <a:cs typeface="Calibri"/>
              </a:rPr>
              <a:t>s</a:t>
            </a:r>
            <a:r>
              <a:rPr sz="2700" spc="-4" baseline="3034" dirty="0">
                <a:latin typeface="Calibri"/>
                <a:cs typeface="Calibri"/>
              </a:rPr>
              <a:t>ti</a:t>
            </a:r>
            <a:r>
              <a:rPr sz="2700" spc="-19" baseline="3034" dirty="0">
                <a:latin typeface="Calibri"/>
                <a:cs typeface="Calibri"/>
              </a:rPr>
              <a:t>v</a:t>
            </a:r>
            <a:r>
              <a:rPr sz="2700" baseline="3034" dirty="0">
                <a:latin typeface="Calibri"/>
                <a:cs typeface="Calibri"/>
              </a:rPr>
              <a:t>al S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-4" baseline="3034" dirty="0">
                <a:latin typeface="Calibri"/>
                <a:cs typeface="Calibri"/>
              </a:rPr>
              <a:t>t</a:t>
            </a:r>
            <a:r>
              <a:rPr sz="2700" baseline="3034"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990600"/>
            <a:ext cx="2286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(Synapse website)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616800" y="1746360"/>
              <a:ext cx="2711880" cy="4565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440" y="1737000"/>
                <a:ext cx="2730600" cy="45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6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Determine the data you need</a:t>
            </a:r>
          </a:p>
          <a:p>
            <a:r>
              <a:rPr lang="en-US" sz="2400" dirty="0" smtClean="0"/>
              <a:t>Gather </a:t>
            </a:r>
            <a:r>
              <a:rPr lang="en-US" sz="2400" dirty="0"/>
              <a:t>it using various appropriate </a:t>
            </a:r>
            <a:r>
              <a:rPr lang="en-US" sz="2400" dirty="0" smtClean="0"/>
              <a:t>methods </a:t>
            </a:r>
            <a:r>
              <a:rPr lang="en-US" sz="2400" dirty="0"/>
              <a:t>and techniques</a:t>
            </a:r>
          </a:p>
          <a:p>
            <a:r>
              <a:rPr lang="en-US" sz="2400" dirty="0" smtClean="0"/>
              <a:t>Represent </a:t>
            </a:r>
            <a:r>
              <a:rPr lang="en-US" sz="2400" dirty="0"/>
              <a:t>the tasks and subtasks, plus </a:t>
            </a:r>
            <a:r>
              <a:rPr lang="en-US" sz="2400" dirty="0" smtClean="0"/>
              <a:t> other </a:t>
            </a:r>
            <a:r>
              <a:rPr lang="en-US" sz="2400" dirty="0"/>
              <a:t>related information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this data to improve design</a:t>
            </a:r>
          </a:p>
        </p:txBody>
      </p:sp>
    </p:spTree>
    <p:extLst>
      <p:ext uri="{BB962C8B-B14F-4D97-AF65-F5344CB8AC3E}">
        <p14:creationId xmlns:p14="http://schemas.microsoft.com/office/powerpoint/2010/main" val="17082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52425"/>
            <a:ext cx="90963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063331" y="838838"/>
              <a:ext cx="831960" cy="354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4251" y="819038"/>
                <a:ext cx="8708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559491" y="657398"/>
              <a:ext cx="139320" cy="39092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0131" y="642998"/>
                <a:ext cx="171360" cy="39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4563531" y="2168678"/>
              <a:ext cx="23400" cy="68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8131" y="2163278"/>
                <a:ext cx="338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/>
              <p14:cNvContentPartPr/>
              <p14:nvPr/>
            </p14:nvContentPartPr>
            <p14:xfrm>
              <a:off x="4675131" y="2571518"/>
              <a:ext cx="6120" cy="5292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4331" y="2560718"/>
                <a:ext cx="24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2328651" y="1761878"/>
              <a:ext cx="2154240" cy="1983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4611" y="1753598"/>
                <a:ext cx="21747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2345931" y="1649918"/>
              <a:ext cx="28080" cy="302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0171" y="1644158"/>
                <a:ext cx="42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/>
              <p14:cNvContentPartPr/>
              <p14:nvPr/>
            </p14:nvContentPartPr>
            <p14:xfrm>
              <a:off x="2267811" y="2001998"/>
              <a:ext cx="24120" cy="201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5571" y="1995158"/>
                <a:ext cx="43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/>
              <p14:cNvContentPartPr/>
              <p14:nvPr/>
            </p14:nvContentPartPr>
            <p14:xfrm>
              <a:off x="2014011" y="2709398"/>
              <a:ext cx="192600" cy="17157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0691" y="2694638"/>
                <a:ext cx="214560" cy="17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7" name="Ink 106"/>
              <p14:cNvContentPartPr/>
              <p14:nvPr/>
            </p14:nvContentPartPr>
            <p14:xfrm>
              <a:off x="6485571" y="2999198"/>
              <a:ext cx="4235760" cy="208728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5491" y="2976878"/>
                <a:ext cx="4258440" cy="21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9" name="Ink 148"/>
              <p14:cNvContentPartPr/>
              <p14:nvPr/>
            </p14:nvContentPartPr>
            <p14:xfrm>
              <a:off x="7614171" y="4217798"/>
              <a:ext cx="1864440" cy="201276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97611" y="4200878"/>
                <a:ext cx="1889280" cy="20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1" name="Ink 150"/>
              <p14:cNvContentPartPr/>
              <p14:nvPr/>
            </p14:nvContentPartPr>
            <p14:xfrm>
              <a:off x="8397891" y="4546478"/>
              <a:ext cx="3140280" cy="82836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78451" y="4526318"/>
                <a:ext cx="318240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3" name="Ink 162"/>
              <p14:cNvContentPartPr/>
              <p14:nvPr/>
            </p14:nvContentPartPr>
            <p14:xfrm>
              <a:off x="1358091" y="574958"/>
              <a:ext cx="2153160" cy="456624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43331" y="563438"/>
                <a:ext cx="2175840" cy="45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5" name="Ink 164"/>
              <p14:cNvContentPartPr/>
              <p14:nvPr/>
            </p14:nvContentPartPr>
            <p14:xfrm>
              <a:off x="4959171" y="358598"/>
              <a:ext cx="980280" cy="504432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3771" y="353198"/>
                <a:ext cx="1004400" cy="50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6" name="Ink 165"/>
              <p14:cNvContentPartPr/>
              <p14:nvPr/>
            </p14:nvContentPartPr>
            <p14:xfrm>
              <a:off x="4382811" y="659918"/>
              <a:ext cx="6845760" cy="427752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64451" y="644438"/>
                <a:ext cx="6885720" cy="430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70" name="Straight Connector 169"/>
          <p:cNvCxnSpPr/>
          <p:nvPr/>
        </p:nvCxnSpPr>
        <p:spPr>
          <a:xfrm>
            <a:off x="6234480" y="5682240"/>
            <a:ext cx="5047560" cy="0"/>
          </a:xfrm>
          <a:prstGeom prst="line">
            <a:avLst/>
          </a:prstGeom>
          <a:ln w="36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1" name="Ink 170"/>
              <p14:cNvContentPartPr/>
              <p14:nvPr/>
            </p14:nvContentPartPr>
            <p14:xfrm>
              <a:off x="4635891" y="3303758"/>
              <a:ext cx="912600" cy="108576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8251" y="3292958"/>
                <a:ext cx="951120" cy="1103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74" name="Straight Connector 173"/>
          <p:cNvCxnSpPr/>
          <p:nvPr/>
        </p:nvCxnSpPr>
        <p:spPr>
          <a:xfrm rot="5400000">
            <a:off x="4697460" y="3816720"/>
            <a:ext cx="2991600" cy="0"/>
          </a:xfrm>
          <a:prstGeom prst="line">
            <a:avLst/>
          </a:prstGeom>
          <a:ln w="36000">
            <a:solidFill>
              <a:srgbClr val="00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8161560" y="4616280"/>
            <a:ext cx="1229760" cy="802800"/>
          </a:xfrm>
          <a:prstGeom prst="ellipse">
            <a:avLst/>
          </a:prstGeom>
          <a:noFill/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5" name="Ink 184"/>
              <p14:cNvContentPartPr/>
              <p14:nvPr/>
            </p14:nvContentPartPr>
            <p14:xfrm>
              <a:off x="1385091" y="5566358"/>
              <a:ext cx="2208960" cy="940320"/>
            </p14:xfrm>
          </p:contentPart>
        </mc:Choice>
        <mc:Fallback>
          <p:pic>
            <p:nvPicPr>
              <p:cNvPr id="185" name="Ink 18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67451" y="5546198"/>
                <a:ext cx="2244600" cy="9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2" y="81964"/>
            <a:ext cx="6051912" cy="3508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06" y="2849078"/>
            <a:ext cx="6354694" cy="37735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167651" y="3600398"/>
              <a:ext cx="1339560" cy="390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1091" y="3576998"/>
                <a:ext cx="13665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053651" y="4820078"/>
              <a:ext cx="1407600" cy="295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2491" y="4796318"/>
                <a:ext cx="142848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7" y="211805"/>
            <a:ext cx="6459755" cy="4254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447" y="3929664"/>
            <a:ext cx="7953375" cy="27717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07040" y="5726880"/>
            <a:ext cx="2196000" cy="63324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17" y="1119788"/>
            <a:ext cx="76200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 of UCD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analysis: who is the user? </a:t>
            </a:r>
          </a:p>
          <a:p>
            <a:r>
              <a:rPr lang="en-US" sz="2400" dirty="0"/>
              <a:t>Task analysis: what does the user need to do? </a:t>
            </a:r>
          </a:p>
          <a:p>
            <a:r>
              <a:rPr lang="en-US" sz="2400" dirty="0"/>
              <a:t>Domain analysis: what is the context the user works in (the people and things involved)? </a:t>
            </a:r>
          </a:p>
          <a:p>
            <a:r>
              <a:rPr lang="en-US" sz="2400" dirty="0"/>
              <a:t>Requirements analysis: what requirements do the preceding three analyses impose on the  </a:t>
            </a:r>
          </a:p>
          <a:p>
            <a:r>
              <a:rPr lang="en-US" sz="2400" dirty="0"/>
              <a:t>design?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7600" y="2254797"/>
            <a:ext cx="5842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analysis: what does the user need to do? </a:t>
            </a:r>
          </a:p>
        </p:txBody>
      </p:sp>
    </p:spTree>
    <p:extLst>
      <p:ext uri="{BB962C8B-B14F-4D97-AF65-F5344CB8AC3E}">
        <p14:creationId xmlns:p14="http://schemas.microsoft.com/office/powerpoint/2010/main" val="217518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r>
              <a:rPr lang="en-US" dirty="0"/>
              <a:t>, utility</a:t>
            </a:r>
          </a:p>
          <a:p>
            <a:r>
              <a:rPr lang="en-US" dirty="0" smtClean="0"/>
              <a:t>Types </a:t>
            </a:r>
            <a:r>
              <a:rPr lang="en-US" dirty="0"/>
              <a:t>of task analysis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876</Words>
  <Application>Microsoft Office PowerPoint</Application>
  <PresentationFormat>Widescreen</PresentationFormat>
  <Paragraphs>158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Essentials of UCD</vt:lpstr>
      <vt:lpstr>Task Analysis </vt:lpstr>
      <vt:lpstr>PowerPoint Presentation</vt:lpstr>
      <vt:lpstr>PowerPoint Presentation</vt:lpstr>
      <vt:lpstr>Components</vt:lpstr>
      <vt:lpstr>Hierarchical Task Analysis</vt:lpstr>
      <vt:lpstr>PowerPoint Presentation</vt:lpstr>
      <vt:lpstr>What data to collect for Task analysis?</vt:lpstr>
      <vt:lpstr>Modeling User data for HTA-Tools</vt:lpstr>
      <vt:lpstr>HTA Structure chart notation</vt:lpstr>
      <vt:lpstr>HTA for Calling a 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</dc:creator>
  <cp:lastModifiedBy>Kalyan Subbu</cp:lastModifiedBy>
  <cp:revision>25</cp:revision>
  <dcterms:created xsi:type="dcterms:W3CDTF">2020-10-07T14:07:30Z</dcterms:created>
  <dcterms:modified xsi:type="dcterms:W3CDTF">2020-10-09T04:09:59Z</dcterms:modified>
</cp:coreProperties>
</file>