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5" r:id="rId2"/>
    <p:sldId id="276" r:id="rId3"/>
    <p:sldId id="293" r:id="rId4"/>
    <p:sldId id="305" r:id="rId5"/>
    <p:sldId id="306" r:id="rId6"/>
    <p:sldId id="307" r:id="rId7"/>
    <p:sldId id="309" r:id="rId8"/>
    <p:sldId id="285" r:id="rId9"/>
    <p:sldId id="308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289" r:id="rId21"/>
    <p:sldId id="290" r:id="rId22"/>
    <p:sldId id="291" r:id="rId23"/>
    <p:sldId id="292" r:id="rId24"/>
    <p:sldId id="277" r:id="rId25"/>
    <p:sldId id="278" r:id="rId26"/>
    <p:sldId id="279" r:id="rId27"/>
    <p:sldId id="280" r:id="rId28"/>
    <p:sldId id="310" r:id="rId29"/>
    <p:sldId id="31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09:57:49.40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0307FB8-46EC-4C13-9D8F-6CA0A72A6B9E}" emma:medium="tactile" emma:mode="ink">
          <msink:context xmlns:msink="http://schemas.microsoft.com/ink/2010/main" type="inkDrawing" rotatedBoundingBox="20900,3654 21298,5860 21227,5873 20829,3667" shapeName="None"/>
        </emma:interpretation>
      </emma:emma>
    </inkml:annotationXML>
    <inkml:trace contextRef="#ctx0" brushRef="#br0">7 208 953 0,'0'0'0'0,"0"0"127"15,0 0-127-15,0-28 127 0,0-27-127 0,0 55 126 16,0 0-126-16,0-42 126 0,-8 6-126 0,8 36 92 16,0 0-92-16,0-29 93 0,3 11-93 0,-3 18 70 15,0 0-70-15,10 5 71 0,4 19-71 0,-14-24 55 0,0 0-55 16,13 49 55-16,3 21-55 0,-16-70 40 0,0 0-40 16,18 91 40-16,1 11-40 0,-19-102 5 0,0 0-5 15,32 156 5-15,7 44-5 0,-39-200-13 0,0 0 13 0,40 193-12 16,-3 12 12-16,-37-205 32 0,0 0-32 0,29 190 32 15,3-2-32-15,-32-188 38 0,0 0-38 0,21 156 38 16,-5-19-38-16,-16-137-25 0,0 0 25 0,13 118-24 16,-5-25 24-16,-8-93-211 0,0 0 211 0,3 73-211 15,0-29 211-15,4 73-1109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0:03:05.96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F25048-515C-4766-8A7E-DC6EFEC4184D}" emma:medium="tactile" emma:mode="ink">
          <msink:context xmlns:msink="http://schemas.microsoft.com/ink/2010/main" type="writingRegion" rotatedBoundingBox="12348,12743 14351,13656 13555,15403 11552,14491"/>
        </emma:interpretation>
      </emma:emma>
    </inkml:annotationXML>
    <inkml:traceGroup>
      <inkml:annotationXML>
        <emma:emma xmlns:emma="http://www.w3.org/2003/04/emma" version="1.0">
          <emma:interpretation id="{FB9E3C2F-A907-4D00-992C-5F0E633FB055}" emma:medium="tactile" emma:mode="ink">
            <msink:context xmlns:msink="http://schemas.microsoft.com/ink/2010/main" type="paragraph" rotatedBoundingBox="12348,12743 14351,13656 13555,15403 11552,144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D87164-A672-4EC0-B95D-5B422E8BAA84}" emma:medium="tactile" emma:mode="ink">
              <msink:context xmlns:msink="http://schemas.microsoft.com/ink/2010/main" type="line" rotatedBoundingBox="12348,12743 14351,13656 13555,15403 11552,14491"/>
            </emma:interpretation>
          </emma:emma>
        </inkml:annotationXML>
        <inkml:traceGroup>
          <inkml:annotationXML>
            <emma:emma xmlns:emma="http://www.w3.org/2003/04/emma" version="1.0">
              <emma:interpretation id="{15101D55-FAB5-4A41-BF07-85A0AA3BAA8C}" emma:medium="tactile" emma:mode="ink">
                <msink:context xmlns:msink="http://schemas.microsoft.com/ink/2010/main" type="inkWord" rotatedBoundingBox="12348,12743 14351,13656 13555,15403 11552,14491"/>
              </emma:interpretation>
            </emma:emma>
          </inkml:annotationXML>
          <inkml:trace contextRef="#ctx0" brushRef="#br0">916 100 348 0,'0'0'0'0,"0"0"0"0,50-13 0 0,-29 5 85 15,-2 1-85-15,-3 1 85 0,-1 1-85 0,-1 0-126 16,-6-3 126-16,-8 8-125 0,16-8 125 0,-16 8 364 16,10-5-364-16,-10 5 365 0,0 0-365 0,0 0 220 15,0 0-220-15,0 0 220 0,0 0-220 0,0 0 99 16,-18-5-99-16,2 0 100 0,-3 0-100 0,-5 2 48 16,-7-5-48-16,1 3 49 0,-9 2-49 0,2 3 18 15,2 0-18-15,-5 3 19 0,3 0-19 0,3 2 48 0,-6 0-48 16,3 3 49-16,-3 2-49 0,6 1 37 15,2 2-37-15,-5 0 38 0,3 0-38 0,2 0-23 0,0-3 23 16,6 3-22-16,-1-2 22 0,3 2-1 0,8 2 1 16,3-2-1-16,8-5 1 0,-3 2-1 0,3 3 1 15,-1-2 0-15,6 2 0 0,6-3 46 0,-6 3-46 0,8-2 47 16,2-1-47-16,-10-10 112 0,0 0-112 0,29 23 113 16,14 6-113-16,-43-29 4 0,0 0-4 0,47 31 5 15,6 3-5-15,-53-34 33 0,0 0-33 0,59 34 34 16,7 5-34-16,-66-39-1 0,0 0 1 0,69 36 0 15,-3 1 0-15,-66-37-39 0,0 0 39 0,71 34-39 16,1-3 39-16,-72-31-59 0,0 0 59 0,61 28-58 16,2 1 58-16,-63-29-4 0,0 0 4 0,45 23-3 15,-5-4 3-15,-40-19 1 0,0 0-1 0,32 15 2 16,-19-4-2-16,-13-11 35 0,0 0-35 0,-5 10 35 16,-16-2-35-16,21-8 77 0,0 0-77 0,-37 8 77 15,-11-3-77-15,48-5 87 0,0 0-87 0,-64 8 87 16,-10 2-87-16,74-10 54 0,0 0-54 0,-82 13 54 0,-8 5-54 15,90-18 31-15,0 0-31 0,-93 18 31 0,-10 6-31 16,103-24-4-16,0 0 4 0,-87 23-3 0,2 3 3 16,85-26-29-16,0 0 29 0,-77 29-29 0,11 2 29 0,66-31-48 15,0 0 48-15,-53 37-48 0,8 4 48 0,45-41-64 16,0 0 64-16,-37 34-63 0,10-5 63 0,27-29-74 16,0 0 74-16,-15 20-74 0,4-1 74 0,11-19-291 15,0 0 291-15,-3 7-291 0,-2 4 291 0,-3 7-1095 16</inkml:trace>
          <inkml:trace contextRef="#ctx0" brushRef="#br0" timeOffset="945.6788">1318 680 1323 0,'0'0'0'0,"0"0"0"0,-13-7 0 0,13 7 150 0,-11-19-150 0,11 19 150 16,-5-13-150-16,5 13-54 0,-3-10 54 16,3 10-53-16,0 0 53 0,0 0 156 0,0 0-156 0,0 0 156 15,0 0-156-15,0 0 3 0,0 0-3 0,0 0 3 16,0 0-3-16,0 0-9 0,0 0 9 0,0 0-9 15,0 0 9-15,0 0-15 0,0 0 15 0,0 0-15 16,0 16 15-16,0-3-38 0,3 5 38 0,0 3-37 16,-3 2 37-16,2 6-1 0,-2 7 1 0,6-7 0 15,2 2 0-15,0-2-5 0,-3 4 5 0,0 6-5 16,-2 6 5-16,-3 1 5 0,-3 1-5 0,3-5 5 16,0-6-5-16,0-2 10 0,0 0-10 0,0-13 10 15,-5-6-10-15,5-2 4 0,-3-2-4 0,3-11 5 16,0 0-5-16,0 0 60 0,0 0-60 0,0 0 60 0,0 0-60 15,0 0 78-15,-16-3-78 0,16 3 79 0,-13-8-79 16,13 8 94-16,-13-18-94 0,13 18 95 0,-3-13-95 16,-2 3 107-16,0-3-107 0,-3-13 107 0,-3-13-107 15,-2-3 3-15,-3-2-3 0,8 13 3 0,5 15-3 0,1-2 1 16,2 0-1-16,-8-14 2 0,2-9-2 0,6 4-73 16,-5 1 73-16,5 10-72 0,0 10 72 0,0 1-54 15,0 4 54-15,0 11-53 0,0 0 53 0,0 0 12 16,0 0-12-16,0 0 13 0,8-10-13 0,-5-1 50 15,-1-2-50-15,4 3 50 0,-6 2-50 0,0 8 41 16,5-15-41-16,-5 15 41 0,0 0-41 0,0 0-18 16,0 0 18-16,0 0-18 0,0 0 18 0,0 0 22 0,0 0-22 15,0 0 22-15,0 0-22 0,0 0-21 0,11-3 21 16,-11 3-21-16,0 0 21 0,0 0 40 0,13 5-40 16,-13-5 41-16,13 18-41 0,-10 1-37 0,5-1 37 0,-3 0-36 15,-2-5 36-15,2 8 1 0,-5 5-1 0,5-3 2 16,3 3-2-16,0 3-10 0,3 2 10 0,-3 0-10 15,0 1 10-15,2 7 2 0,-7 0-2 0,-1 0 2 16,1-3-2-16,2-5-29 0,-5 1 29 0,3-6-29 16,-3-6 29-16,-3 1-132 0,3-3 132 0,-5-2-131 15,2-6 131-15,-2 16-1425 0</inkml:trace>
          <inkml:trace contextRef="#ctx0" brushRef="#br0" timeOffset="6921.9999">2637 340 147 0,'0'0'0'0,"0"-13"0"0,5-8 0 0,3-13-51 16</inkml:trace>
          <inkml:trace contextRef="#ctx0" brushRef="#br0" timeOffset="6995.9239">2637 311 147 0,'0'0'0'0,"0"0"0"15,0 0 0-15,0 0-51 0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0:03:18.31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CB35E1-F718-4B45-A903-2B9A133C784D}" emma:medium="tactile" emma:mode="ink">
          <msink:context xmlns:msink="http://schemas.microsoft.com/ink/2010/main" type="writingRegion" rotatedBoundingBox="19978,13271 21715,14300 21050,15421 19314,14391"/>
        </emma:interpretation>
      </emma:emma>
    </inkml:annotationXML>
    <inkml:traceGroup>
      <inkml:annotationXML>
        <emma:emma xmlns:emma="http://www.w3.org/2003/04/emma" version="1.0">
          <emma:interpretation id="{B5D6B75E-B97D-4C8F-810A-3D0F50899556}" emma:medium="tactile" emma:mode="ink">
            <msink:context xmlns:msink="http://schemas.microsoft.com/ink/2010/main" type="paragraph" rotatedBoundingBox="19978,13271 21715,14300 21050,15421 19314,143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D6C47E-F702-4444-B7A9-F568DB08D332}" emma:medium="tactile" emma:mode="ink">
              <msink:context xmlns:msink="http://schemas.microsoft.com/ink/2010/main" type="line" rotatedBoundingBox="19978,13271 21715,14300 21050,15421 19314,14391"/>
            </emma:interpretation>
          </emma:emma>
        </inkml:annotationXML>
        <inkml:traceGroup>
          <inkml:annotationXML>
            <emma:emma xmlns:emma="http://www.w3.org/2003/04/emma" version="1.0">
              <emma:interpretation id="{83AAC788-BB1B-4230-BA88-EB2075FAD295}" emma:medium="tactile" emma:mode="ink">
                <msink:context xmlns:msink="http://schemas.microsoft.com/ink/2010/main" type="inkWord" rotatedBoundingBox="19978,13271 21715,14300 21050,15421 19314,14391"/>
              </emma:interpretation>
            </emma:emma>
          </inkml:annotationXML>
          <inkml:trace contextRef="#ctx0" brushRef="#br0">853 16 1479 0,'0'0'0'0,"-16"10"0"0,-11 8 0 0,27-18 22 0,0 0-22 16,-16-5 23-16,1-13-23 0,15 18 15 0,0 0-15 15,-32-10 15-15,-8-1-15 0,40 11 39 0,0 0-39 16,-48 0 39-16,-7 8-39 0,55-8-31 0,0 0 31 16,-56 18-31-16,-7 0 31 0,63-18 55 0,0 0-55 0,-69 26 55 15,2 3-55-15,67-29 56 0,0 0-56 0,-60 31 57 16,1 6-57-16,59-37 45 0,0 0-45 0,-50 33 45 15,8-1-45-15,42-32 112 0,0 0-112 0,-30 23 112 16,12-5-112-16,18-18 128 0,0 0-128 0,-13 18 129 16,10-5-129-16,3-13 71 0,0 0-71 0,13 19 71 15,11-1-71-15,-24-18 62 0,0 0-62 0,35 18 62 16,2 0-62-16,-37-18-20 0,0 0 20 0,53 19-20 16,8 1 20-16,-61-20-42 0,0 0 42 0,58 21-41 15,0 3 41-15,-58-24-62 0,0 0 62 0,64 23-61 16,4 3 61-16,-68-26-92 0,0 0 92 0,64 29-92 0,-3 2 92 15,-61-31-115-15,0 0 115 0,58 34-114 0,-5 2 114 16,-53-36-62-16,0 0 62 0,43 31-61 0,-9 0 61 16,-34-31-52-16,0 0 52 0,24 27-52 0,-11-1 52 0,-13-26 1 15,0 0-1-15,-3 20 1 0,-12 1-1 16,15-21 121-16,0 0-121 0,-38 18 122 0,-9 1-122 0,47-19 116 16,0 0-116-16,-53 26 116 0,-16 2-116 0,69-28 105 15,0 0-105-15,-72 29 105 0,-2 2-105 0,74-31 136 16,0 0-136-16,-77 26 136 0,6-3-136 0,71-23 32 15,0 0-32-15,-69 16 32 0,6-8-32 0,63-8 27 16,0 0-27-16,-53 5 27 0,2-2-27 0,51-3-9 16,0 0 9-16,-39 2-8 0,12-2 8 0,27 0-69 15,0 0 69-15,-24 0-69 0,8 0 69 0,16 0-139 0,0 0 139 16,-13 0-138-16,3 0 138 0,10 0-311 0,-11-5 311 16,11 5-310-16,0 0 310 0,0 0-1189 0</inkml:trace>
          <inkml:trace contextRef="#ctx0" brushRef="#br0" timeOffset="705.8952">1152 708 1759 0,'0'0'0'0,"0"-19"0"0,5-12 0 0,-10 13 17 16,-3 2-17-16,8 3 17 0,0 6-17 0,0-4-383 16,0 3 383-16,0 8-383 0,0 0 383 0,0 0 42 0,0 0-42 15,0 0 42-15,13-10-42 0,-13 10 106 0,19-8-106 16,-11 8 106-16,5 5-106 0,5 3 3 0,-4 0-3 16,12 2 3-16,6 3-3 0,0 6 65 0,0 1-65 0,5-4 65 15,0-3-65-15,-3 3-1 0,-2-3 1 0,-6 0-1 16,-2 2 1-16,-11-2-4 0,1 3 4 0,-9 0-4 15,3-1 4-15,-13 3 10 0,-3 1-10 0,2-4 10 16,4 1-10-16,-11 5 185 0,-1 5-185 0,-2 0 185 16,1 2-185-16,-12 1 69 0,-5-3-69 0,-7-3 69 15,1-5-69-15,-1 6 83 0,-1-6-83 0,6-7 83 16,10-1-83-16,-3 3 44 0,1-3-44 0,7 1 44 16,6-1-44-16,-6 3 5 0,4-8-5 0,1 1 5 15,1 1-5-15,2-4 0 0,4 2 0 0,7-5 0 16,-3 11 0-16,3-11-1 0,13 10 1 0,-2-2-1 15,7 0 1-15,-5-1-40 0,9-1 40 0,4 1-40 0,6-1 40 16,8 1-12-16,10-7 12 0,-5 3-12 0,8-3 12 16,-11 3 1-16,1-3-1 0,-4 0 2 0,6 0-2 0,-2 0 0 15,-1 0 0-15,-7 0 0 0,2 0 0 16,-6 0-1-16,-4 0 1 0,-6 0 0 0,-2 0 0 0,-11 0 41 16,0-3-41-16,-8 3 42 0,13 0-42 0,-13 0 36 15,0 0-36-15,0 0 37 0,0 0-37 0,0 0 73 16,0 0-73-16,0 0 74 0,0 0-74 0,-13 0 0 15,-9 5 0-15,4-2 0 0,-1 5 0 0,3-8 32 16,-2 0-32-16,2 2 32 0,3-2-32 0,-3 3-228 16,0-3 228-16,11 0-228 0,-3 0 228 0,-8 0-1419 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0:03:50.33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CAD58E-819C-48D8-B2C4-8C545954988D}" emma:medium="tactile" emma:mode="ink">
          <msink:context xmlns:msink="http://schemas.microsoft.com/ink/2010/main" type="writingRegion" rotatedBoundingBox="9396,11817 9679,15048 4584,15494 4301,12263"/>
        </emma:interpretation>
      </emma:emma>
    </inkml:annotationXML>
    <inkml:traceGroup>
      <inkml:annotationXML>
        <emma:emma xmlns:emma="http://www.w3.org/2003/04/emma" version="1.0">
          <emma:interpretation id="{8C7B892E-E21E-4BBF-A779-355AB0AFF0F5}" emma:medium="tactile" emma:mode="ink">
            <msink:context xmlns:msink="http://schemas.microsoft.com/ink/2010/main" type="paragraph" rotatedBoundingBox="9396,11817 9679,15048 8276,15171 7993,11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DD7E74-3845-4462-AF1E-C33908C48252}" emma:medium="tactile" emma:mode="ink">
              <msink:context xmlns:msink="http://schemas.microsoft.com/ink/2010/main" type="line" rotatedBoundingBox="9396,11817 9679,15048 8276,15171 7993,11939"/>
            </emma:interpretation>
          </emma:emma>
        </inkml:annotationXML>
        <inkml:traceGroup>
          <inkml:annotationXML>
            <emma:emma xmlns:emma="http://www.w3.org/2003/04/emma" version="1.0">
              <emma:interpretation id="{D67B8C65-DCE8-4655-B753-162613C5E44A}" emma:medium="tactile" emma:mode="ink">
                <msink:context xmlns:msink="http://schemas.microsoft.com/ink/2010/main" type="inkWord" rotatedBoundingBox="9396,11817 9679,15048 8276,15171 7993,11939"/>
              </emma:interpretation>
            </emma:emma>
          </inkml:annotationXML>
          <inkml:trace contextRef="#ctx0" brushRef="#br0">4486 278 987 0,'0'0'0'16,"0"0"0"-16,-5 24 0 0,5-24 69 0,0 0-69 0,0 0 69 16,0 0-69-16,0 0-182 0,13 5 182 0,-13-5-182 15,6 13 182-15,-6-13 83 0,0 0-83 0,2 16 84 16,3 4-84-16,-5-20 103 0,0 0-103 0,0 34 104 16,-7 10-104-16,4 3 113 0,0-5-113 0,3 0 113 15,-5 4-113-15,2 9 32 0,3 7-32 0,0-4 33 16,-2-1-33-16,-1-2-7 0,-2-3 7 0,-3 2-7 15,8-7 7-15,-6 2-33 0,-2-2 33 0,3-3-32 16,5-2 32-16,0-5 51 0,0-6-51 0,0-3 51 16,0-7-51-16,0-3 41 0,-5-7-41 0,2 2 41 15,3 2-41-15,0-15 82 0,0 8-82 0,0-8 82 16,0 0-82-16,0 0 17 0,0 0-17 0,0 0 17 16,0 0-17-16,0 0-77 0,0-13 77 0,0 13-76 0,-5-18 76 15,5 5-481-15,-8 0 481 0,5 0-480 0,1 3 480 16,-4-14-282-16</inkml:trace>
          <inkml:trace contextRef="#ctx0" brushRef="#br0" timeOffset="-2385.8517">4542-913 147 0,'0'0'0'0,"0"0"0"15,10 18 0-15,-10-18 1 0,0 0-1 0,0 11 2 16,0-4-2-16,0-7 3 0,0 0-3 0,0 11 4 16,0-3-4-16,0-8 3 0,0 0-3 0,0 0 3 15,0 13-3-15,0 2-63 0</inkml:trace>
          <inkml:trace contextRef="#ctx0" brushRef="#br0" timeOffset="-990.3242">3594-1012 1468 0,'0'0'0'0,"8"3"0"15,10 2 0-15,-18-5 121 0,14-26-121 0,-14 26 121 16,7-11-121-16,-7 11 48 0,0 0-48 0,0 0 49 16,0 0-49-16,0 0 69 0,11-5-69 0,-11 5 70 15,0 0-70-15,0 0 7 0,13 8-7 0,1 0 8 16,-1 5-8-16,3 5 11 0,2 0-11 0,1 6 11 15,-1 4-11-15,-2 4 6 0,8 1-6 0,-5-1 6 16,-4-1-6-16,4 3 3 0,2 5-3 0,-2-3 3 16,-1-5-3-16,1 8 0 0,-6 5 0 0,0-10 0 0,0-5 0 15,6 0 4-15,-6-6-4 0,1 0 4 0,-7-10-4 16,7 0 43-16,-4-2-43 0,-10-11 43 0,14 13-43 16,-14-13 75-16,15 8-75 0,-15-8 76 0,0 0-76 15,0 0 64-15,0 0-64 0,0 0 65 0,0 0-65 0,0 0 61 16,11 0-61-16,-11 0 61 0,0 0-61 15,0 0 70-15,16-3-70 0,-16 3 70 0,0 0-70 0,0 0 30 16,11-8-30-16,10-15 30 0,16-11-30 0,-8 3 11 16,8-6-11-16,-11 11 11 0,-7 8-11 0,7-3-2 15,6 3 2-15,11-8-2 0,7-5 2 0,-5 2-3 16,8 6 3-16,-27 5-3 0,-7 7 3 0,7-2-43 16,1 3 43-16,23-8-42 0,16-3 42 0,-13 3-37 0,-5 2 37 15,-11 6-37-15,-16 7 37 0,8-5-207 0,6 3 207 16,-17 2-207-16,-10 3 207 0,16-2-1491 0</inkml:trace>
          <inkml:trace contextRef="#ctx0" brushRef="#br0" timeOffset="-2565.4505">4547-1634 147 0,'0'0'0'0,"0"0"0"0,-8 6 0 0,-5-1-51 15</inkml:trace>
          <inkml:trace contextRef="#ctx0" brushRef="#br0" timeOffset="-1559.6324">4396-1837 1222 0,'0'0'0'0,"0"26"0"15,0 16 0-15,0-29 122 0,-5-13-122 0,0-10 123 16,2-11-123-16,-2 3-6 0,-3-3 6 0,8 21-6 15,-14 8 6-15,4 5 52 0,2 5-52 0,-5 0 52 16,2 13-52-16,3 3-45 0,0 2 45 0,3 4-44 16,-3 1 44-16,-3 6-7 0,9-3 7 0,-4 11-7 0,-4 2 7 15,-1 8-40-15,1 8 40 0,-4-8-40 0,6-3 40 16,3-2 5-16,-3-10-5 0,3-4 5 0,-8-1-5 16,13-6 36-16,0-5-36 0,0-11 36 0,-6-5-36 0,6 0-22 15,6-2 22-15,-6-8-22 0,0-3 22 0,0-5 50 16,0 0-50-16,0 0 50 0,0 0-50 0,0 0 115 15,13 0-115-15,-13 0 116 0,0 0-116 0,0 0 56 16,5-10-56-16,-5 10 57 0,3-11-57 0,-3 11 81 16,5-15-81-16,0 4 81 0,-5-2-81 0,0-5 27 15,-5 0-27-15,0-3 27 0,-3-2-27 0,0-6 29 0,-3-8-29 16,3 9 29-16,-2 2-29 0,2-11-2 0,0-4 2 16,-3-1-1-16,9-2 1 0,-4-3 1 0,1 0-1 15,5 16 1-15,0 10-1 0,5-5-17 0,1 0 17 16,-4 3-16-16,4-8 16 0,2 2 3 0,2-5-3 15,-7 13 4-15,-3 8-4 0,3 3 42 0,-3-3-42 0,0 13 42 16,0 0-42-16,0 0 2 0,0 0-2 0,0 0 2 16,0 0-2-16,0 0 5 0,0 0-5 0,0 0 5 15,0 0-5-15,0 0-17 0,21 18 17 0,-16 3-17 16,-2 5 17-16,-6 10-11 0,-2 9 11 0,-3 7-11 16,8 8 11-16,-6 2 0 0,6-2 0 0,0-6 0 15,0 6 0-15,-5-5-6 0,-3 5 6 0,0-13-6 16,-2 2 6-16,4-7 0 0,4-1 0 0,-4-2 0 15,-1-5 0-15,1 8-48 0,1-1 48 0,2-2-47 16,-2-5 47-16,0-5-156 0,2-3 156 0,-2-8-156 16,-3 0 156-16,8-2-530 0,2-6 530 0,-2-10-530 15,0 16 530-15,0-6-309 0</inkml:trace>
          <inkml:trace contextRef="#ctx0" brushRef="#br0" timeOffset="495.5031">4468 237 1524 0,'0'0'0'0,"0"0"0"0,-11 21 0 0,11-21-288 0,-16 5 288 16,16-5-287-16,-13-3 287 0,2 6-238 0,3 5 238 16,-10 5-238-16,-3 7 238 0,-8 9 148 0,-1 5-148 15,4 2 149-15,-11 6-149 0,8-3 68 0,0 2-68 16,0-1 69-16,2 4-69 0,3 5 43 0,-2 8-43 0,2-10 43 16,3-3-43-16,2-2 36 0,3-6-36 0,3-7 36 15,-3-8-36-15,6-3 71 0,4-7-71 0,-2-1 71 16,3-5-71-16,5-5 182 0,0 0-182 0,0 0 183 15,0 0-183-15,0 0 235 0,0 0-235 0,0 0 236 16,0 0-236-16,0 0 120 0,13-23-120 0,-10 12 120 16,2-7-120-16,6-5 72 0,2-9-72 0,0-9 72 15,8-14-72-15,-2 8 31 0,10-2-31 0,-13 20 31 16,-16 16-31-16,8-5-6 0,-8 8 6 0,21-21-6 16,11-14 6-16,0 6 9 0,-1 0-9 0,-4 13 10 15,-11 8-10-15,8 2-50 0,-6 6 50 0,-18 10-50 0,8-13 50 16,-8 13 34-16,13-5-34 0,1-3 34 0,-1 0-34 15,5-2-13-15,4-1 13 0,-9 6-12 0,-3 0 12 16,6 2 26-16,0 1-26 0,5 2 26 0,-2 2-26 0,7 11 4 16,6-2-4-16,-5 15 4 0,-1 5-4 0,1 8 34 15,-6 5-34-15,3 6 34 0,-8 4-34 0,7 11 35 16,4 11-35-16,-1-3 36 0,6-1-36 0,-5 1-58 16,-1-5 58-16,6-3-58 0,2-5 58 0,3-8-815 15,3 0 815-15,-3-18-815 0,0-11 815 0,37 34-406 16</inkml:trace>
        </inkml:traceGroup>
      </inkml:traceGroup>
    </inkml:traceGroup>
    <inkml:traceGroup>
      <inkml:annotationXML>
        <emma:emma xmlns:emma="http://www.w3.org/2003/04/emma" version="1.0">
          <emma:interpretation id="{F85D8C6F-98EA-4118-A841-09C7071CF4E0}" emma:medium="tactile" emma:mode="ink">
            <msink:context xmlns:msink="http://schemas.microsoft.com/ink/2010/main" type="paragraph" rotatedBoundingBox="5819,13786 5328,15232 4200,14849 4691,1340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571CDF7-6B9D-4622-B457-66353409BB36}" emma:medium="tactile" emma:mode="ink">
              <msink:context xmlns:msink="http://schemas.microsoft.com/ink/2010/main" type="line" rotatedBoundingBox="5819,13786 5328,15232 4200,14849 4691,13403"/>
            </emma:interpretation>
          </emma:emma>
        </inkml:annotationXML>
        <inkml:traceGroup>
          <inkml:annotationXML>
            <emma:emma xmlns:emma="http://www.w3.org/2003/04/emma" version="1.0">
              <emma:interpretation id="{151DAA48-B052-40A7-8929-3FA90687513F}" emma:medium="tactile" emma:mode="ink">
                <msink:context xmlns:msink="http://schemas.microsoft.com/ink/2010/main" type="inkWord" rotatedBoundingBox="5819,13786 5328,15232 4200,14849 4691,13403"/>
              </emma:interpretation>
            </emma:emma>
          </inkml:annotationXML>
          <inkml:trace contextRef="#ctx0" brushRef="#br0" timeOffset="-54902.843">0 369 1211 0,'0'0'0'0,"0"0"-204"16,0 0 204-16,0 0-204 0,0 0 204 0,0 0 56 16,0 0-56-16,0 0 57 0,0 0-57 0,0 0 233 0,0 0-233 15,27-7 233-15,18-6-233 0,-45 13 77 0,0 0-77 16,58-19 77-16,3-4-77 0,-61 23 26 0,0 0-26 16,69-23 26-16,5-1-26 0,-74 24 39 0,0 0-39 15,82-26 39-15,-3-10-39 0,-79 36 22 0,0 0-22 0,90-32 22 16,3 4-22-16,-93 28 44 0,0 0-44 0,74-26 45 15,-2 2-45-15,-72 24 24 0,0 0-24 0,63-18 25 16,-5 0-25-16,-58 18 2 0,0 0-2 0,46-16 2 16,-12 6-2-16,-34 10-27 0,0 0 27 0,32-10-27 15,-14 2 27-15,-18 8-78 0,0 0 78 0,16-5-77 16,-5 2 77-16,-11 3-250 0,0 0 250 0,0 0-250 16,0 0 250-16,0 0-735 0</inkml:trace>
          <inkml:trace contextRef="#ctx0" brushRef="#br0" timeOffset="-54407.8752">710 245 931 0,'0'0'0'0,"0"0"-38"0,0 0 38 0,0 0-38 16,0 0 38-16,0 0 78 0,0 0-78 0,0 0 78 16,0 0-78-16,0 0 128 0,0 0-128 0,0 0 128 15,0 0-128-15,0 0 2 0,0 0-2 0,0 0 3 16,-19 44-3-16,19-44 61 0,0 0-61 0,-13 28 62 16,0 9-62-16,13-37 42 0,0 0-42 0,-11 41 43 15,3 4-43-15,8-45 44 0,0 0-44 0,-8 46 45 16,8 4-45-16,0-50 2 0,0 0-2 0,-5 62 2 15,5 9-2-15,0-71 62 0,0 0-62 0,-5 70 63 16,2 3-63-16,3-73 90 0,0 0-90 0,-5 59 91 0,-1-4-91 16,6-55 35-16,0 0-35 0,-2 44 35 0,2-7-35 15,0-37 16-15,0 0-16 0,-6 23 17 0,6-5-17 16,0-18-131-16,0 0 131 0,0 13-131 0,-5-7 131 0,3 12-1198 16</inkml:trace>
          <inkml:trace contextRef="#ctx0" brushRef="#br0" timeOffset="-53761.2567">85 1267 875 0,'0'0'0'0,"0"0"-33"0,0 0 33 0,0 0-32 15,32 0 32-15,-32 0 126 0,0 0-126 0,31 3 127 16,9-1-127-16,-40-2 138 0,0 0-138 0,40 3 139 15,-6-3-139-15,-34 0 39 0,0 0-39 0,43-3 40 16,-1 1-40-16,-42 2 63 0,0 0-63 0,50-6 64 0,9-4-64 16,-59 10 45-16,0 0-45 0,58-13 46 0,-5-3-46 15,-53 16 1-15,0 0-1 0,66-18 2 0,5-5-2 16,-71 23 50-16,0 0-50 0,59-19 50 0,-6 1-50 16,-53 18 13-16,0 0-13 0,37-10 14 0,-8-6-14 0,-29 16 43 15,0 0-43-15,11-15 43 0,-11-1-43 0,0 16-113 16,0 0 113-16,-27-8-112 0,-15 6 112 0,42 2-15 15,0 0 15-15,-56 2-15 0,-13 9 15 0,69-11-79 16,0 0 79-16,-74 15-78 0,-8 3 78 0,82-18 41 16,0 0-41-16,-80 19 41 0,-4 1-41 0,84-20-40 15,0 0 40-15,-80 16-40 0,9 0 40 0,71-16 1 0,0 0-1 16,-58 13 2-16,7-6-2 0,51-7-9 0,0 0 9 16,-29 11-9-16,11-1 9 0,18-10 12 0,0 0-12 0,0 0 12 15,0 16-12-15,0-16 107 0,0 0-107 16,21 5 108-16,16-2-108 0,-37-3 51 0,0 0-51 0,45 0 52 15,13 0-52-15,-58 0 23 0,0 0-23 0,61-6 24 16,3-1-24-16,-64 7 1 0,0 0-1 0,71-11 1 16,9-4-1-16,-80 15 43 0,0 0-43 0,71-16 44 15,1 0-44-15,-72 16 46 0,0 0-46 0,66-15 47 16,0 2-47-16,-66 13-54 0,0 0 54 0,56-11-54 16,-9 1 54-16,-47 10-230 0,0 0 230 0,32-5-230 15,-6-6 230-15,35-4-956 0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218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70.40462" units="1/cm"/>
          <inkml:channelProperty channel="T" name="resolution" value="1" units="1/dev"/>
        </inkml:channelProperties>
      </inkml:inkSource>
      <inkml:timestamp xml:id="ts0" timeString="2020-10-19T10:03:58.91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D281946-7100-42B5-8907-5F95AB3FCDF5}" emma:medium="tactile" emma:mode="ink">
          <msink:context xmlns:msink="http://schemas.microsoft.com/ink/2010/main" type="writingRegion" rotatedBoundingBox="16389,14973 16404,14973 16404,14988 16389,14988"/>
        </emma:interpretation>
      </emma:emma>
    </inkml:annotationXML>
    <inkml:traceGroup>
      <inkml:annotationXML>
        <emma:emma xmlns:emma="http://www.w3.org/2003/04/emma" version="1.0">
          <emma:interpretation id="{31325E99-3B30-4428-A657-156DC239BA6C}" emma:medium="tactile" emma:mode="ink">
            <msink:context xmlns:msink="http://schemas.microsoft.com/ink/2010/main" type="paragraph" rotatedBoundingBox="16389,14973 16404,14973 16404,14988 16389,14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DBE53D-A0DD-408B-99A4-793AE0F1E8FA}" emma:medium="tactile" emma:mode="ink">
              <msink:context xmlns:msink="http://schemas.microsoft.com/ink/2010/main" type="line" rotatedBoundingBox="16389,14973 16404,14973 16404,14988 16389,14988"/>
            </emma:interpretation>
          </emma:emma>
        </inkml:annotationXML>
        <inkml:traceGroup>
          <inkml:annotationXML>
            <emma:emma xmlns:emma="http://www.w3.org/2003/04/emma" version="1.0">
              <emma:interpretation id="{71B75F96-5C77-4E1D-81D7-E0E2B01B04B1}" emma:medium="tactile" emma:mode="ink">
                <msink:context xmlns:msink="http://schemas.microsoft.com/ink/2010/main" type="inkWord" rotatedBoundingBox="16389,14973 16404,14973 16404,14988 16389,14988"/>
              </emma:interpretation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0:05:49.11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63C808-9D68-4E5F-87EB-4AFDBCBE2B6E}" emma:medium="tactile" emma:mode="ink">
          <msink:context xmlns:msink="http://schemas.microsoft.com/ink/2010/main" type="inkDrawing" rotatedBoundingBox="19456,6101 19731,6298 19725,6306 19451,6110" shapeName="None"/>
        </emma:interpretation>
      </emma:emma>
    </inkml:annotationXML>
    <inkml:trace contextRef="#ctx0" brushRef="#br0">0 0 147 0,'0'0'0'0,"0"0"1"0,0 0-1 0,19 18 2 16,15 14-2-16,-34-32 3 0,0 0-3 0,48 31 4 15,13 11-4-15,50 33-59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0:29:16.28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B5EC3E5-A2EA-4C59-8A29-4EE0D40246D1}" emma:medium="tactile" emma:mode="ink">
          <msink:context xmlns:msink="http://schemas.microsoft.com/ink/2010/main" type="inkDrawing" rotatedBoundingBox="15765,15883 16848,16902 16248,17541 15164,16522" shapeName="None"/>
        </emma:interpretation>
      </emma:emma>
    </inkml:annotationXML>
    <inkml:trace contextRef="#ctx0" brushRef="#br0">112 0 1603 0,'0'0'0'0,"0"0"0"16,0 0 0-16,0 0 208 0,0 0-208 0,0 0 208 16,-13 26-208-16,5-13 84 0,-5 2-84 0,8 6 85 15,-3 5-85-15,8-26 70 0,0 0-70 0,-3 36 71 16,0 14-71-16,3-50-3 0,0 0 3 0,0 52-2 16,0 8 2-16,-8 5-13 0,3 2 13 0,-5-4-12 0,7-1 12 15,-8-4-24-15,3-4 24 0,3-4-23 0,2-4 23 16,3-46 1-16,0 0-1 0,-5 55 2 0,2 5-2 15,6-8 1-15,2-5-1 0,-5-8 1 0,6-8-1 0,-4-5 4 16,-2-8-4-16,6-2 4 0,-1-3-4 0,6-3 155 16,2 1-155-16,0-4 156 0,3-4-156 0,-3-3 82 15,0-3-82-15,9-2 83 0,1 3-83 0,4-4 77 16,-1 1-77-16,1-3 77 0,-6 1-77 0,8-4 3 16,6 1-3-16,-1-1 3 0,11-2-3 0,5 6-1 15,-2-1 1-15,2 0 0 0,-2 3 0 0,-48 5-25 0,0 0 25 16,53-5-24-16,5 2 24 0,-5 3-26 0,-2 3 26 15,-6-1-25-15,-14 3 25 0,1 3-78 0,-5 3 78 16,-1-1-78-16,-5 0 78 0,-2 1-131 0,-6 2 131 16,0 0-130-16,-5-3 130 0,-8-10-248 0,19 13 248 0,-19-13-247 15,0 11 247-15,0-1-1295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0:29:18.13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5F5AD9-B151-4D7B-8656-3359FD89E7FF}" emma:medium="tactile" emma:mode="ink">
          <msink:context xmlns:msink="http://schemas.microsoft.com/ink/2010/main" type="inkDrawing" rotatedBoundingBox="21858,16495 22452,15427 23029,15748 22434,16817" shapeName="None"/>
        </emma:interpretation>
      </emma:emma>
    </inkml:annotationXML>
    <inkml:trace contextRef="#ctx0" brushRef="#br0">858 27 1278 0,'0'0'0'0,"-19"-11"0"15,-10-2 0-15,29 13 173 0,0 0-173 0,-24-7 173 16,-2 7-173-16,26 0 89 0,0 0-89 0,-37 7 90 16,-9 4-90-16,46-11 21 0,0 0-21 0,-52 18 21 15,-9 8-21-15,61-26-2 0,0 0 2 0,-59 36-2 16,-7 9 2-16,66-45-11 0,0 0 11 0,-45 47-10 16,3 5 10-16,42-52-5 0,0 0 5 0,-29 46-4 15,5-4 4-15,24-42 80 0,0 0-80 0,-3 36 80 16,6-2-80-16,-3-34 114 0,0 0-114 0,24 31 114 0,18-2-114 15,-42-29 56-15,0 0-56 0,50 29 56 0,9-6-56 16,-59-23 18-16,0 0-18 0,66 24 19 0,11-9-19 16,-77-15-10-16,0 0 10 0,63 24-9 0,-2-1 9 15,-61-23-19-15,0 0 19 0,48 23-18 0,-9 1 18 0,-39-24-109 16,0 0 109-16,22 23-108 0,-20 3 108 0,-2-26-64 16,0 0 64-16,-26 29-63 0,-25-1 63 0,-1-7 55 15,-9-3-55-15,-3 6 56 0,-2-1-56 0,0 3 13 16,2 3-13-16,11-8 14 0,3-3-14 0,2-5-30 15,0-3 30-15,11-2-30 0,0 0 30 0,6-8-177 16,1-13 177-16,9 10-177 0,8 3 177 0,-21-2-1150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0:29:19.67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5020850-7929-4799-8205-DED7FD61AD70}" emma:medium="tactile" emma:mode="ink">
          <msink:context xmlns:msink="http://schemas.microsoft.com/ink/2010/main" type="writingRegion" rotatedBoundingBox="27631,16120 28083,17024 27667,17233 27214,16328"/>
        </emma:interpretation>
      </emma:emma>
    </inkml:annotationXML>
    <inkml:traceGroup>
      <inkml:annotationXML>
        <emma:emma xmlns:emma="http://www.w3.org/2003/04/emma" version="1.0">
          <emma:interpretation id="{1B2BC98C-F1EA-4572-95EA-D60119CA16AA}" emma:medium="tactile" emma:mode="ink">
            <msink:context xmlns:msink="http://schemas.microsoft.com/ink/2010/main" type="paragraph" rotatedBoundingBox="27631,16120 28083,17024 27667,17233 27214,16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DE20EC-8E0C-4E2D-98A1-BEFC505BC3D4}" emma:medium="tactile" emma:mode="ink">
              <msink:context xmlns:msink="http://schemas.microsoft.com/ink/2010/main" type="line" rotatedBoundingBox="27631,16120 28083,17024 27667,17233 27214,16328"/>
            </emma:interpretation>
          </emma:emma>
        </inkml:annotationXML>
        <inkml:traceGroup>
          <inkml:annotationXML>
            <emma:emma xmlns:emma="http://www.w3.org/2003/04/emma" version="1.0">
              <emma:interpretation id="{A0E2D6A6-B9D0-4574-A3BC-A75AEF80019E}" emma:medium="tactile" emma:mode="ink">
                <msink:context xmlns:msink="http://schemas.microsoft.com/ink/2010/main" type="inkWord" rotatedBoundingBox="27631,16120 28083,17024 27667,17233 27214,16328"/>
              </emma:interpretation>
            </emma:emma>
          </inkml:annotationXML>
          <inkml:trace contextRef="#ctx0" brushRef="#br0">8 0 1412 0,'0'0'0'0,"0"0"0"15,8 10 0-15,-8-10 87 0,0 0-87 0,8 11 87 16,-3 4-87-16,-5-15 72 0,0 0-72 0,5 21 72 0,1 5-72 16,-6-26 127-16,0 0-127 0,0 26 127 0,-3 5-127 15,3-31 0-15,0 0 0 0,-5 39 0 0,-6 0 0 16,11-39 0-16,0 0 0 0,-8 44 0 0,0 3 0 0,8-47 6 16,0 0-6-16,0 47 6 0,-5-3-6 0,5-44 12 15,0 0-12-15,5 42 12 0,0 2-12 0,-5-44 61 16,0 0-61-16,14 37 61 0,4 4-61 0,-18-41 69 15,0 0-69-15,27 31 69 0,7 1-69 0,-34-32 42 16,0 0-42-16,48 18 43 0,7-8-43 0,-55-10-73 16,0 0 73-16,53 5-73 0,-8-10 73 0,-45 5-169 15,0 0 169-15,48-5-169 0,-3-3 169 0,-45 8-583 16,0 0 583-16,40-13-582 0,-3-5 582 0,40-11-332 0</inkml:trace>
          <inkml:trace contextRef="#ctx0" brushRef="#br0" timeOffset="256.774">-5 294 1233 0,'0'0'0'0,"23"-6"0"0,14-4 0 16,-2-3-1-16,-6-3 1 0,5 11-1 0,4 3 1 15,-1-4-56-15,-3 1 56 0,-2 5-56 0,-6 3 56 16,-2-1-106-16,-5-2 106 0,-6 3-106 0,-8-3 106 16,16 3-594-16</inkml:trace>
          <inkml:trace contextRef="#ctx0" brushRef="#br0" timeOffset="423.1221">-212-167 1390 0,'0'0'0'15,"21"-2"0"-15,14-6 0 0,4 3-482 0,9-1 482 16,-6-4-481-16,1 2 481 0,42-7-140 0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0:29:21.33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E49CE0-6FB4-4670-B2F5-9D2CA35FFED2}" emma:medium="tactile" emma:mode="ink">
          <msink:context xmlns:msink="http://schemas.microsoft.com/ink/2010/main" type="writingRegion" rotatedBoundingBox="22279,17072 22337,16989 22345,16995 22288,17078"/>
        </emma:interpretation>
      </emma:emma>
    </inkml:annotationXML>
    <inkml:traceGroup>
      <inkml:annotationXML>
        <emma:emma xmlns:emma="http://www.w3.org/2003/04/emma" version="1.0">
          <emma:interpretation id="{9DA14D08-664E-4BB8-8148-21D964F4D017}" emma:medium="tactile" emma:mode="ink">
            <msink:context xmlns:msink="http://schemas.microsoft.com/ink/2010/main" type="paragraph" rotatedBoundingBox="22279,17072 22337,16989 22345,16995 22288,170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1F4B6E-72C3-4053-B6E4-B8E220782B47}" emma:medium="tactile" emma:mode="ink">
              <msink:context xmlns:msink="http://schemas.microsoft.com/ink/2010/main" type="line" rotatedBoundingBox="22279,17072 22337,16989 22345,16995 22288,17078"/>
            </emma:interpretation>
          </emma:emma>
        </inkml:annotationXML>
        <inkml:traceGroup>
          <inkml:annotationXML>
            <emma:emma xmlns:emma="http://www.w3.org/2003/04/emma" version="1.0">
              <emma:interpretation id="{64AF63CC-1F27-4CB6-AC78-A48A49D99D4F}" emma:medium="tactile" emma:mode="ink">
                <msink:context xmlns:msink="http://schemas.microsoft.com/ink/2010/main" type="inkWord" rotatedBoundingBox="22279,17072 22337,16989 22345,16995 22288,17078"/>
              </emma:interpretation>
            </emma:emma>
          </inkml:annotationXML>
          <inkml:trace contextRef="#ctx0" brushRef="#br0">0 84 147 0,'0'0'0'16,"0"0"0"-16,0 0 0 0,0 0 1 0,0 0-1 15,0 0 2-15,0 0-2 0,0 0 234 0,0 0-234 16,0 0 235-16,0 0-235 0,0 0 145 0,0 0-145 0,0 0 146 16,0 0-146-16,0 0 35 0,0 0-35 0,0 0 36 15,0 0-36-15,0 0-254 0,0 0 254 0,0 0-254 16,0 0 254-16,0 0-78 0,0 0 78 0,0 0-78 16,0 0 78-16,0 0-46 0,8-29 46 0,3 16-46 15,2 0 46-15,11-16-98 0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0:29:26.6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2B50E2-CD0F-436F-AE17-1E01B7D6BFE0}" emma:medium="tactile" emma:mode="ink">
          <msink:context xmlns:msink="http://schemas.microsoft.com/ink/2010/main" type="inkDrawing" rotatedBoundingBox="8618,15403 9713,15409 9710,16050 8614,16044" shapeName="None"/>
        </emma:interpretation>
      </emma:emma>
    </inkml:annotationXML>
    <inkml:trace contextRef="#ctx0" brushRef="#br0">287 0 1233 0,'0'0'0'0,"0"0"0"16,0 0 0-16,0 0 4 0,0 0-4 0,0 0 4 0,0 0-4 16,0 0-17-16,0 0 17 0,0 10-17 0,0 6 17 15,0-16-85-15,0 0 85 0,-11 29-84 0,-2 10 84 0,-3 0 79 16,-2 5-79-16,-4-3 79 0,-7 4-79 0,13-4-8 15,-2 1 8-15,-3 0-8 0,-3-3 8 0,5-3-36 16,3-2 36-16,-2-6-35 0,5-7 35 0,-1-3 48 16,7-5-48-16,1 3 49 0,1 0-49 0,5-16 49 15,0 0-49-15,0 0 49 0,0 10-49 0,0-10 48 16,8 13-48-16,-8-13 48 0,0 0-48 0,0 0 123 16,16 3-123-16,-3-1 124 0,-5-2-124 0,10 3 115 0,9-3-115 15,-8 0 115-15,7-3-115 0,3-2 86 0,8 0-86 16,3-3 86-16,0 0-86 0,10 0 58 0,3-2-58 15,-13 0 59-15,-9-1-59 0,14 1 18 0,8-1-18 0,6-2 19 16,7 0-19-16,-3 3 7 0,-10-3-7 0,0 10 7 16,-8 3-7-16,-5-2 8 0,-8-3-8 0,-6 7 9 15,1 3-9-15,-9 1-5 0,1-1 5 0,-6-3-5 16,-2-2 5-16,-1-2-718 0,-2-6 718 0,-8 8-717 16,0 0 717-16,0 0-353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09:57:50.00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7B86EB0-57B7-45CB-8B1F-7C6109754FBA}" emma:medium="tactile" emma:mode="ink">
          <msink:context xmlns:msink="http://schemas.microsoft.com/ink/2010/main" type="inkDrawing" rotatedBoundingBox="20986,3352 21437,4126 21030,4363 20579,3589" shapeName="None"/>
        </emma:interpretation>
      </emma:emma>
    </inkml:annotationXML>
    <inkml:trace contextRef="#ctx0" brushRef="#br0">0 63 527 0,'0'0'0'0,"0"0"143"0,0 0-143 0,0 0 144 16,3-29-144-16,-3 29 136 0,0 0-136 0,10-13 137 15,6 0-137-15,-16 13 53 0,0 0-53 0,27-5 53 16,5 5-53-16,-32 0 76 0,0 0-76 0,47 3 76 15,11 7-76-15,-58-10 5 0,0 0-5 0,64 24 5 16,5 2-5-16,-69-26-17 0,0 0 17 0,63 52-17 16,1 8 17-16,-64-60-17 0,0 0 17 0,56 65-16 0,-11 7 16 15,-45-72 5-15,0 0-5 0,37 63 5 0,-8-3-5 16,-29-60 43-16,0 0-43 0,24 54 43 0,-16-2-43 0,-8-52 38 16,0 0-38-16,-6 50 39 0,-15 2-39 0,21-52 35 15,0 0-35-15,-21 44 35 0,-8-15-35 0,29-29 24 16,0 0-24-16,-40 31 25 0,-10-8-25 15,50-23-3-15,0 0 3 0,-37 13-3 0,0-2 3 0,37-11-137 16,0 0 137-16,-29 7-136 0,5-1 136 0,-29 7-882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0:29:28.80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864E85-66FF-4B84-852B-9B8DAA2993A8}" emma:medium="tactile" emma:mode="ink">
          <msink:context xmlns:msink="http://schemas.microsoft.com/ink/2010/main" type="inkDrawing" rotatedBoundingBox="25028,15853 26332,14660 26435,14773 25131,15966" shapeName="None"/>
        </emma:interpretation>
      </emma:emma>
    </inkml:annotationXML>
    <inkml:trace contextRef="#ctx0" brushRef="#br0">0 1147 147 0,'0'0'0'0,"0"0"1"16,0 0-1-16,0 0 2 0,27-26-2 0,-27 26 3 15,0 0-3-15,13-5 4 0,0 8-4 0,-13-3 3 0,0 0-3 16,0 0 3-16,13 2-3 0,-13-2 1 0,0 0-1 16,0 0 2-16,6 21-2 0,-6-21 1 0,0 0-1 15,0 10 1-15,-6-2-1 0,6-8 0 0,0 0 0 16,0 0 1-16,11 11-1 0,-11-11 300 0,0 0-300 0,0 0 300 16,13-6-300-16,-13 6 338 0,0 0-338 0,13-18 338 15,3-10-338-15,-16 28 252 0,0 0-252 0,19-42 253 16,5-13-253-16,-24 55 160 0,0 0-160 0,31-57 160 15,12-5-160-15,-43 62 134 0,0 0-134 0,50-68 134 16,8-5-134-16,-58 73 6 0,0 0-6 0,72-80 7 16,10-9-7-16,-82 89 6 0,0 0-6 0,101-96 6 15,10-11-6-15,-111 107 6 0,0 0-6 0,103-80 7 16,-2 9-7-16,-101 71 1 0,0 0-1 0,84-54 2 16,-7 9-2-16,-77 45 15 0,0 0-15 0,51-33 16 15,-17 7-16-15,-34 26 0 0,0 0 0 0,37-24 0 0,3 6 0 16,-40 18-56-16,0 0 56 0,34-16-56 0,-13 6 56 15,-21 10-41-15,0 0 41 0,22-8-40 0,-6 3 40 16,-16 5-155-16,0 0 155 0,7-3-154 0,-1 3 154 16,-6 0-111-16,0 0 111 0,0 0-111 0,-21 16 111 0,21-16-127 15,0 0 127-15,-16 10-127 0,-5 3 127 0,21-13-505 16,0 0 505-16,-22 8-504 0,4-3 504 0,-27 8-282 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0:29:29.84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6D8AE9-FD2F-49BC-973E-AC58D846F174}" emma:medium="tactile" emma:mode="ink">
          <msink:context xmlns:msink="http://schemas.microsoft.com/ink/2010/main" type="inkDrawing" rotatedBoundingBox="15782,17930 18584,17130 18665,17411 15863,18212" shapeName="None"/>
        </emma:interpretation>
      </emma:emma>
    </inkml:annotationXML>
    <inkml:trace contextRef="#ctx0" brushRef="#br0">0 899 147 0,'0'0'0'0,"0"0"141"16,0 0-141-16,0 0 142 0,0 0-142 0,0 0 313 16,0 0-313-16,0 0 314 0,0 0-314 0,0 0 132 15,0 0-132-15,0 0 132 0,32-47-132 0,-32 47 13 0,0 0-13 16,37-47 14-16,16-13-14 0,-53 60 13 0,0 0-13 16,69-62 14-16,13-3-14 0,-82 65 77 0,0 0-77 0,101-65 77 15,13 2-77-15,-114 63 79 0,0 0-79 0,172-70 79 16,48-5-79-16,-220 75 86 0,0 0-86 0,222-65 86 15,27 0-86-15,-249 65 95 0,0 0-95 0,228-52 96 16,-1 5-96-16,-227 47 39 0,0 0-39 0,215-42 39 16,-19 6-39-16,-196 36-1 0,0 0 1 0,159-24-1 15,-29 11 1-15,-130 13 11 0,0 0-11 0,98-5 11 16,-32 8-11-16,-66-3 66 0,0 0-66 0,45 2 67 16,-21 1-67-16,-24-3-82 0,0 0 82 0,13 3-81 15,-13-3 81-15,0 0-554 0,0 0 554 0,0 0-554 16,13-6 554-16,-5 1-559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09:57:50.35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D9B953-4814-4809-8CFC-4491B4307EDB}" emma:medium="tactile" emma:mode="ink">
          <msink:context xmlns:msink="http://schemas.microsoft.com/ink/2010/main" type="inkDrawing" rotatedBoundingBox="21825,4814 21836,5995 21738,5996 21727,4814" shapeName="None"/>
        </emma:interpretation>
      </emma:emma>
    </inkml:annotationXML>
    <inkml:trace contextRef="#ctx0" brushRef="#br0">0 0 147 0,'0'0'0'0,"0"0"147"0,0 0-147 0,0 0 147 15,0 0-147-15,0 0 376 0,0 0-376 0,0 0 377 16,42 67-377-16,-42-67 258 0,0 0-258 0,19 60 258 16,-1 21-258-16,-18-81 149 0,0 0-149 0,11 88 150 0,-1 3-150 15,-10-91 87-15,0 0-87 0,3 96 88 0,-3 6-88 16,0-102 37-16,0 0-37 0,-3 127 37 0,-5 22-37 16,8-149 44-16,0 0-44 0,-8 109 44 0,3-21-44 0,5-88-10 15,0 0 10-15,-8 52-9 0,6-28 9 0,2-24-216 16,0 0 216-16,-3 18-215 0,-8-13 215 0,-2 19-1309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09:57:51.32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C9A61D5-3AAC-4D59-ADF6-B657C21AC4E5}" emma:medium="tactile" emma:mode="ink">
          <msink:context xmlns:msink="http://schemas.microsoft.com/ink/2010/main" type="inkDrawing" rotatedBoundingBox="22227,2411 23645,6236 20233,7500 18815,3676" shapeName="None"/>
        </emma:interpretation>
      </emma:emma>
    </inkml:annotationXML>
    <inkml:trace contextRef="#ctx0" brushRef="#br0">2377 182 908 0,'0'0'0'0,"0"0"150"0,0 0-150 0,-29-26 151 16,-24-16-151-16,53 42 89 0,0 0-89 0,-66-34 89 0,-19 3-89 15,85 31 87-15,0 0-87 0,-159 0 87 16,-47 18-87 0,206-18 44-16,0 0-44 0,-194 47 45 0,4 31-45 15,190-78 0-15,0 0 0 0,-170 78 0 0,14 13 0 0,156-91 5 16,0 0-5-16,-151 107 5 0,13 15-5 0,138-122-2 15,0 0 2-15,-129 128-1 0,12 15 1 0,117-143 41 16,0 0-41-16,-101 138 41 0,11 0-41 0,90-138 0 16,0 0 0-16,-84 150 0 0,-1 9 0 0,85-159-1 15,0 0 1-15,-66 148 0 0,21-4 0 0,45-144 11 16,0 0-11-16,-37 158 11 0,15 6-11 0,22-164 15 16,0 0-15-16,0 154 16 0,6-14-16 0,-6-140 17 0,0 0-17 15,29 148 17-15,16 8-17 0,-45-156 1 16,0 0-1-16,69 136 2 0,23-11-2 0,-92-125-15 0,0 0 15 15,101 106-15-15,21-15 15 0,-122-91-18 0,0 0 18 16,130 86-18-16,7-10 18 0,-137-76 13 0,0 0-13 0,146 75 14 16,8-5-14-16,-154-70 3 0,0 0-3 0,158 65 4 15,4-8-4-15,-162-57 0 0,0 0 0 0,162 42 0 16,4-8 0-16,-166-34-1 0,0 0 1 0,159 26-1 16,-2-3 1-16,-157-23-5 0,0 0 5 0,150 19-5 15,-4-6 5-15,-146-13 1 0,0 0-1 0,146 10 1 16,-6-10-1-16,-140 0 28 0,0 0-28 0,133 0 28 15,-6-13-28-15,-127 13 12 0,0 0-12 0,111-18 13 16,-16-6-13-16,-95 24 42 0,0 0-42 0,90-46 42 16,-8-17-42-16,-82 63 7 0,0 0-7 0,75-70 7 0,-12-21-7 15,-63 91-48-15,0 0 48 0,58-89-47 16,-10-2 47-16,-48 91 101 0,0 0-101 0,42-101 102 0,-5-8-102 16,-37 109 22-16,0 0-22 0,32-123 23 0,-8-7-23 15,-24 130 35-15,0 0-35 0,27-125 35 0,-6 3-35 0,-21 122 28 16,0 0-28-16,18-127 28 0,-4 2-28 0,-14 125 59 15,0 0-59-15,-6-122 60 0,-2 7-60 0,8 115 81 16,0 0-81-16,-13-107 82 0,-8 3-82 0,21 104 67 16,0 0-67-16,-32-112 68 0,-8-2-68 0,40 114 45 15,0 0-45-15,-39-114 45 0,-6-9-45 0,45 123 3 16,0 0-3-16,-43-106 4 0,4 9-4 0,39 97 10 0,0 0-10 16,-51-91 10-16,-10 8-10 0,61 83 32 0,0 0-32 15,-66-88 33-15,-13 7-33 0,79 81-1 0,0 0 1 16,-88-73-1-16,-12 13 1 0,100 60 1 0,0 0-1 15,-98-54 2-15,-8 12-2 0,106 42 5 0,0 0-5 0,-98-42 6 16,2 1-6-16,96 41 22 0,0 0-22 0,-90-42 23 16,-2 6-23-16,92 36 0 0,0 0 0 0,-93-42 1 15,-8 6-1-15,101 36 3 0,0 0-3 0,-106-44 4 16,-5-3-4-16,111 47-47 0,0 0 47 0,-116-42-47 16,-9-5 47-16,125 47-269 0,0 0 269 0,-132-39-269 15,-3 11 269-15,-135-45-1580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09:58:19.3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ABC5CA-855C-4604-BA79-35374C75249D}" emma:medium="tactile" emma:mode="ink">
          <msink:context xmlns:msink="http://schemas.microsoft.com/ink/2010/main" type="writingRegion" rotatedBoundingBox="24044,1842 29141,2950 28498,5905 23401,4798"/>
        </emma:interpretation>
      </emma:emma>
    </inkml:annotationXML>
    <inkml:traceGroup>
      <inkml:annotationXML>
        <emma:emma xmlns:emma="http://www.w3.org/2003/04/emma" version="1.0">
          <emma:interpretation id="{B5854D3F-F474-48C1-95B8-A2D6B66F31B7}" emma:medium="tactile" emma:mode="ink">
            <msink:context xmlns:msink="http://schemas.microsoft.com/ink/2010/main" type="paragraph" rotatedBoundingBox="24044,1842 29141,2950 28498,5905 23401,47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1D82DF-7ED9-4C74-AB11-B3D9D69D779B}" emma:medium="tactile" emma:mode="ink">
              <msink:context xmlns:msink="http://schemas.microsoft.com/ink/2010/main" type="line" rotatedBoundingBox="24044,1842 29141,2950 28498,5905 23401,4798"/>
            </emma:interpretation>
          </emma:emma>
        </inkml:annotationXML>
        <inkml:traceGroup>
          <inkml:annotationXML>
            <emma:emma xmlns:emma="http://www.w3.org/2003/04/emma" version="1.0">
              <emma:interpretation id="{07695CAD-918A-44B5-AE8C-BCC57B1CF955}" emma:medium="tactile" emma:mode="ink">
                <msink:context xmlns:msink="http://schemas.microsoft.com/ink/2010/main" type="inkWord" rotatedBoundingBox="23711,3373 25084,3672 24824,4868 23451,4570"/>
              </emma:interpretation>
            </emma:emma>
          </inkml:annotationXML>
          <inkml:trace contextRef="#ctx0" brushRef="#br0">-3342 794 147 0,'0'0'0'0,"8"-16"0"0,5-5 0 16,-13 21 1-16,0 0-1 0,13-23 2 0,3-6-2 16,-16 29 3-16,0 0-3 0,22-31 4 0,-4-5-4 0,-18 36 222 15,0 0-222-15,21-42 222 0,0-7-222 0,-21 49 129 16,0 0-129-16,24-60 130 0,0-11-130 0,-24 71 87 15,0 0-87-15,24-67 88 0,2-11-88 0,-26 78-13 16,0 0 13-16,24-68-12 0,0 3 12 0,-24 65 48 16,0 0-48-16,21-60 48 0,-2 13-48 0,-19 47 124 15,0 0-124-15,16-41 125 0,-6 10-125 0,-10 31 74 0,0 0-74 16,11-26 74-16,-6 7-74 0,-5 19 52 0,0 0-52 16,5-10 53-16,-2 5-53 0,-3 5-2 0,0 0 2 15,0 0-2-15,11 13 2 0,-11-13-1 0,0 0 1 16,8 26-1-16,2 18 1 0,-10-44-35 0,0 0 35 0,13 49-35 15,3 11 35-15,-16-60-20 0,0 0 20 0,19 71-19 16,2 9 19-16,-21-80 31 0,0 0-31 0,29 76 31 16,-2 2-31-16,-27-78 0 0,0 0 0 0,26 72 0 15,6 1 0-15,-32-73-17 0,0 0 17 0,26 68-17 16,1-3 17-16,-27-65 26 0,0 0-26 0,32 60 26 16,-6-6-26-16,-26-54 5 0,0 0-5 0,27 55 5 15,-1-3-5-15,-26-52 10 0,0 0-10 0,24 39 10 16,-3-5-10-16,-21-34 10 0,0 0-10 0,16 18 10 15,-3 0-10-15,-13-18-46 0,0 0 46 0,11 11-45 16,0-3 45-16,-11-8-235 0,0 0 235 0,0 0-234 16,0 0 234-16,0 0-679 0</inkml:trace>
          <inkml:trace contextRef="#ctx0" brushRef="#br0" timeOffset="300.6793">-3207 492 147 0,'0'0'0'0,"11"-3"0"16,5-4 0-16,10-4-51 0</inkml:trace>
          <inkml:trace contextRef="#ctx0" brushRef="#br0" timeOffset="530.6147">-3003 528 147 0,'0'0'0'0,"21"0"0"0,16-5 0 15,-37 5 1-15,0 0-1 0,40-8 2 0,5 3-2 0,-45 5 49 16,0 0-49-16,50-10 50 0,1 2-50 0,-51 8-26 15,0 0 26-15,55-5-25 0,6 0 25 0,-61 5 95 16,0 0-95-16,56 0 95 0,-6-6-95 0,-50 6-82 16,0 0 82-16,42 0-82 0,-10 0 82 0,-32 0-3 15,0 0 3-15,24 0-3 0,-8 0 3 0,24 0-103 16</inkml:trace>
          <inkml:trace contextRef="#ctx0" brushRef="#br0" timeOffset="736.6926">-2383 489 147 0,'0'0'0'0,"0"21"0"15,-6 18 0-15,6-39 1 0,0 0-1 0,-5 47 2 16,2 13-2-16,-7-8 3 0,-1 5-3 0,3 8 4 15,3 5-4-15,0-2 3 0,-1-8-3 0,1 0 3 16,-3-3-3-16,-5 60-63 0</inkml:trace>
          <inkml:trace contextRef="#ctx0" brushRef="#br0" timeOffset="52710.6262">-3247 898 147 0,'0'0'0'0,"0"0"399"0,0 0-399 0,0 0 399 16,14 15-399-16,-14-15 145 0,0 0-145 0,15-15 145 16,9-16-145-16,-24 31 165 0,0 0-165 0,27-47 166 15,5-13-166-15,-32 60 34 0,0 0-34 0,34-63 34 16,-2-9-34-16,-32 72 5 0,0 0-5 0,29-84 5 15,0-12-5-15,-29 96 15 0,0 0-15 0,27-88 16 16,-6-3-16-16,-21 91 28 0,0 0-28 0,26-78 28 16,-2 10-28-16,-24 68-12 0,0 0 12 0,21-52-12 15,-5 15 12-15,-16 37 5 0,0 0-5 0,16-26 5 16,-3 11-5-16,-13 15 44 0,0 0-44 0,19 0 44 16,5 15-44-16,-24-15-2 0,0 0 2 0,23 32-2 0,9 17 2 15,-32-49-7-15,0 0 7 0,35 70-6 0,2 14 6 16,-37-84 1-16,0 0-1 0,45 83 1 0,8 8-1 15,-53-91-15-15,0 0 15 0,66 104-15 0,13 16 15 0,-79-120-1 16,0 0 1-16,69 114-1 0,-3 1 1 16,-66-115 14-16,0 0-14 0,61 96 15 0,3-18-15 0,-64-78-1 15,0 0 1-15,58 65-1 0,-13-16 1 0,-45-49 47 16,0 0-47-16,32 29 47 0,-11-11-47 0,-21-18-40 16,0 0 40-16,13 13-40 0,-5-8 40 0,-8-5-251 15,0 0 251-15,0 0-251 0,0 0 251 0,0 0-370 16,0 0 370-16,0 0-370 0,-16-5 370 0,1-3-266 0</inkml:trace>
          <inkml:trace contextRef="#ctx0" brushRef="#br0" timeOffset="53146.3448">-2984 632 1099 0,'0'0'-65'0,"0"0"65"0,0 0-64 0,31-5 64 16,-31 5-77-16,0 0 77 0,43-2-76 0,15-4 76 15,-58 6 105-15,0 0-105 0,56-7 106 0,4 4-106 0,-60 3-54 16,0 0 54-16,64-3-54 0,0 3 54 0,-64 0-47 16,0 0 47-16,60 0-46 0,-1 0 46 0,-59 0-222 15,0 0 222-15,47 0-221 0,-10 0 221 0,-37 0 68 16,0 0-68-16,27 0 68 0,-14 0-68 0,-13 0-109 16,0 0 109-16,-10 0-108 0,-22 3 108 0,32-3 13 15,0 0-13-15,-45 0 13 0,-16 3-13 0,61-3 239 16,0 0-239-16,-66 7 240 0,-14 4-240 0,80-11 2 0,0 0-2 15,-63 13 2-15,2-5-2 0,61-8-95 0,0 0 95 16,-51 13-95-16,-4 2 95 0,55-15-39 0,0 0 39 16,-37 13-39-16,8-2 39 0,29-11-127 0,0 0 127 0,-14 18-127 15,14-5 127-15,-13 18-126 0</inkml:trace>
        </inkml:traceGroup>
        <inkml:traceGroup>
          <inkml:annotationXML>
            <emma:emma xmlns:emma="http://www.w3.org/2003/04/emma" version="1.0">
              <emma:interpretation id="{C2CB25D9-4B20-496C-AC5A-3234125CE7C1}" emma:medium="tactile" emma:mode="ink">
                <msink:context xmlns:msink="http://schemas.microsoft.com/ink/2010/main" type="inkWord" rotatedBoundingBox="27082,2502 29141,2950 28498,5905 26439,5458"/>
              </emma:interpretation>
            </emma:emma>
          </inkml:annotationXML>
          <inkml:trace contextRef="#ctx0" brushRef="#br0" timeOffset="-20702.8628">29 193 147 0,'0'0'0'0,"0"0"1"15,0 0-1-15,0 0 2 0,-18-50-2 0,18 50 3 16,0 0-3-16,-6-28 4 0,1-4-4 0,5 32 300 0,0 0-300 15,0-28 301-15,5 7-301 0,-5 21 140 0,0 0-140 16,19-10 141-16,5-3-141 0,-24 13 109 0,0 0-109 16,40-6 109-16,13 1-109 0,-53 5 0 0,0 0 0 0,58 0 1 15,8 5-1-15,-66-5-31 0,0 0 31 0,77 19-31 16,8 4 31-16,-85-23-25 0,0 0 25 0,82 42-24 16,-3 12 24-16,-79-54 46 0,0 0-46 0,72 63 47 15,-4 10-47-15,-68-73-31 0,0 0 31 0,56 88-31 16,-6 13 31-16,-50-101-2 0,0 0 2 0,27 73-1 15,-22-18 1-15,-5-55 21 0,0 0-21 0,-10 60 21 16,-17 0-21-16,27-60 12 0,0 0-12 0,-32 54 12 16,-7 1-12-16,39-55 70 0,0 0-70 0,-35 42 71 15,3-9-71-15,32-33 3 0,0 0-3 0,-45 34 4 16,-10-5-4-16,55-29-81 0,0 0 81 0,-40 18-80 16,6-8 80-16,-41 22-841 0</inkml:trace>
          <inkml:trace contextRef="#ctx0" brushRef="#br0" timeOffset="-21228.8625">323 164 740 0,'0'0'93'0,"0"0"-93"0,0 0 94 0,0 0-94 0,0 0 74 16,0 0-74-16,0 34 74 0,0 21-74 0,0-55-28 16,0 0 28-16,3 59-28 0,0 9 28 0,-3-68 102 15,0 0-102-15,5 70 102 0,-3-2-102 0,-2-68 95 16,0 0-95-16,6 88 95 0,-1 3-95 0,-5-91 123 16,0 0-123-16,3 102 124 0,-6 7-124 0,3-109 73 15,0 0-73-15,5 141 74 0,6 17-74 0,-11-158 32 0,0 0-32 16,3 164 32-16,-3 10-32 0,0-174 5 15,0 0-5-15,2 141 5 0,1-11-5 0,-3-130 3 0,0 0-3 16,13 101 4-16,6-15-4 0,-19-86-7 0,0 0 7 16,10 50-6-16,-4-22 6 0,-6-28-120 0,0 0 120 0,5 19-119 15,-2-14 119-15,4 21-1138 0</inkml:trace>
          <inkml:trace contextRef="#ctx0" brushRef="#br0" timeOffset="-20042.8944">697 1592 147 0,'0'0'0'0,"0"0"1"0,0 0-1 0,0 0 2 15,0 0-2-15,0 0 3 0,0 0-3 0,0 0 4 16,0 0-4-16,0 0 199 0,0 0-199 0,0 0 200 16,31-21-200-16,-31 21 153 0,0 0-153 0,30-7 153 15,7-9-153-15,-37 16 96 0,0 0-96 0,47-8 96 16,9 0-96-16,-56 8 100 0,0 0-100 0,56 3 101 16,-1 7-101-16,-55-10-40 0,0 0 40 0,50 19-39 15,-7 9 39-15,-43-28 42 0,0 0-42 0,32 32 43 0,-9-4-43 16,-23-28-41-16,0 0 41 0,14 31-40 0,-6 6 40 15,-8-37 6-15,0 0-6 0,-16 36 7 0,-13 1-7 16,29-37 13-16,0 0-13 0,-45 31 14 0,-14 3-14 16,59-34-69-16,0 0 69 0,-53 26-68 0,0-3 68 0,53-23-64 15,0 0 64-15,-50 23-64 0,5-10 64 0,45-13 90 16,0 0-90-16,-34 14 91 0,5-4-91 0,29-10 9 16,0 0-9-16,-24 5 9 0,10-5-9 0,14 0 60 15,0 0-60-15,0 0 61 0,3-15-61 0,-3 15 40 16,0 0-40-16,24-8 40 0,8 0-40 0,-32 8-5 15,0 0 5-15,53-5-4 0,10-1 4 0,-63 6 39 0,0 0-39 16,72 0 39-16,10-5-39 0,-82 5-1 0,0 0 1 16,85 0 0-16,2 0 0 0,-87 0 94 0,0 0-94 15,74 0 95-15,-2-5-95 0,-72 5 23 0,0 0-23 16,66 0 24-16,-5 5-24 0,-61-5 40 0,0 0-40 0,47 5 41 16,-7-2-41-16,-40-3 1 0,0 0-1 0,27 5 2 15,-11-2-2-15,-16-3-121 0,0 0 121 0,-11 0-121 16,-18 0 121-16,-11 0-1036 0</inkml:trace>
          <inkml:trace contextRef="#ctx0" brushRef="#br0" timeOffset="-19796.9695">1589-710 147 0</inkml:trace>
          <inkml:trace contextRef="#ctx0" brushRef="#br0" timeOffset="51081.2417">1896 1184 147 0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09:58:04.06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776608-4936-44D5-AF16-FF8781FDFF76}" emma:medium="tactile" emma:mode="ink">
          <msink:context xmlns:msink="http://schemas.microsoft.com/ink/2010/main" type="writingRegion" rotatedBoundingBox="29240,9625 30224,11542 29171,12083 28187,10166"/>
        </emma:interpretation>
      </emma:emma>
    </inkml:annotationXML>
    <inkml:traceGroup>
      <inkml:annotationXML>
        <emma:emma xmlns:emma="http://www.w3.org/2003/04/emma" version="1.0">
          <emma:interpretation id="{914D571B-1384-4D45-A904-CA894C49F2ED}" emma:medium="tactile" emma:mode="ink">
            <msink:context xmlns:msink="http://schemas.microsoft.com/ink/2010/main" type="paragraph" rotatedBoundingBox="29240,9625 30224,11542 29171,12083 28187,101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5FACD7-E4C7-4E95-88F9-BA41D6440881}" emma:medium="tactile" emma:mode="ink">
              <msink:context xmlns:msink="http://schemas.microsoft.com/ink/2010/main" type="line" rotatedBoundingBox="29240,9625 30224,11542 29171,12083 28187,10166"/>
            </emma:interpretation>
          </emma:emma>
        </inkml:annotationXML>
        <inkml:traceGroup>
          <inkml:annotationXML>
            <emma:emma xmlns:emma="http://www.w3.org/2003/04/emma" version="1.0">
              <emma:interpretation id="{F2139AB3-DAE6-4931-925F-CDDD5FE70E15}" emma:medium="tactile" emma:mode="ink">
                <msink:context xmlns:msink="http://schemas.microsoft.com/ink/2010/main" type="inkWord" rotatedBoundingBox="29240,9625 30224,11542 29171,12083 28187,10166"/>
              </emma:interpretation>
            </emma:emma>
          </inkml:annotationXML>
          <inkml:trace contextRef="#ctx0" brushRef="#br0">5 0 1087 0,'0'0'0'0,"0"0"0"0,0 0 0 16,0 0 0-16,0 0 68 0,0 0-68 0,0 0 68 15,5 55-68-15,-5-55 119 0,0 0-119 0,0 60 120 16,0 10-120-16,0-70 54 0,0 0-54 0,0 81 55 15,-3 12-55-15,3-93 34 0,0 0-34 0,-2 105 34 16,-1 1-34-16,3-106 3 0,0 0-3 0,-2 148 3 16,4 29-3-16,-2-177 0 0,0 0 0 0,11 149 0 15,2-12 0-15,-13-137-111 0,0 0 111 0,13 118-110 16,1-20 110-16,-14-98-428 0,0 0 428 0,7 68-428 0,-1-29 428 16,4 63-259-16</inkml:trace>
          <inkml:trace contextRef="#ctx0" brushRef="#br0" timeOffset="465.9033">-53-299 1211 0,'0'0'0'0,"0"0"59"0,0 0-59 0,0 0 60 15,26 0-60-15,-26 0 118 0,0 0-118 0,29 5 118 16,11 3-118-16,-40-8 92 0,0 0-92 0,48 16 93 15,7 5-93-15,-55-21 2 0,0 0-2 0,61 23 2 16,5 6-2-16,-66-29 14 0,0 0-14 0,61 28 15 16,-5 4-15-16,-56-32-73 0,0 0 73 0,48 41-73 15,-11-2 73-15,-37-39-5 0,0 0 5 0,23 44-4 16,-12 1 4-16,-11-45 7 0,0 0-7 0,-5 46 8 16,-16-1-8-16,21-45-26 0,0 0 26 0,-43 54-26 15,-12 4 26-15,55-58 8 0,0 0-8 0,-64 57 8 0,-8 0-8 16,72-57 13-16,0 0-13 0,-66 47 14 0,3-3-14 15,63-44 38-15,0 0-38 0,-48 31 38 0,8-2-38 16,40-29 0-16,0 0 0 0,-31 18 0 0,7-7 0 0,24-11-392 16,0 0 392-16,-16 7-391 0,8-7 391 0,-16 6-539 15</inkml:trace>
          <inkml:trace contextRef="#ctx0" brushRef="#br0" timeOffset="1140.5191">378 802 1603 0,'0'0'118'0,"0"0"-118"0,0 0 118 15,0 0-118-15,0 0 49 0,0 0-49 0,29 0 49 16,19 0-49-16,-48 0 54 0,0 0-54 0,42 0 54 16,14 5-54-16,-56-5 0 0,0 0 0 0,50 0 1 0,3 2-1 15,-53-2 8-15,0 0-8 0,51 8 9 0,-1 5-9 16,-50-13 0-16,0 0 0 0,45 8 0 0,-5 5 0 15,-40-13-43-15,0 0 43 0,31 16-43 0,-7 2 43 16,-24-18-100-16,0 0 100 0,8 26-100 0,-16 8 100 0,8-34-66 16,0 0 66-16,-21 36-65 0,-16 6 65 0,37-42-19 15,0 0 19-15,-40 39-18 0,-5 0 18 0,45-39 0 16,0 0 0-16,-37 31 0 0,0-8 0 0,37-23 8 16,0 0-8-16,-24 19 9 0,6-6-9 0,18-13-1 15,0 0 1-15,-19 5 0 0,11-5 0 0,8 0 2 16,0 0-2-16,6-11 3 0,7-7-3 0,-13 18 91 0,0 0-91 15,26-18 92-15,9-5-92 0,-35 23 35 0,0 0-35 16,47-19 35-16,12 1-35 0,-59 18 61 0,0 0-61 16,61-8 62-16,5 1-62 0,-66 7-23 0,0 0 23 15,63 7-22-15,-2 12 22 0,-61-19-5 0,0 0 5 0,56 26-4 16,-3 10 4-16,-53-36-5 0,0 0 5 0,42 42-4 16,-21 10 4-16,-21-52-9 0,0 0 9 0,14 47-9 15,-14 7 9-15,0-54 27 0,0 0-27 0,-16 50 27 16,-11-4-27-16,27-46 22 0,0 0-22 0,-42 45 23 15,-11-6-23-15,53-39 41 0,0 0-41 0,-64 28 42 16,-10-7-42-16,74-21 24 0,0 0-24 0,-66 18 25 16,2-12-25-16,64-6 68 0,0 0-68 0,-66 2 68 15,-3-7-68-15,69 5-51 0,0 0 51 0,-50-3-50 16,10-2 50-16,40 5-146 0,0 0 146 0,-31-8-145 16,4-2 145-16,27 10-590 0,0 0 590 0,-18-16-590 15,4-2 590-15,-15-16-333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09:58:31.36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798B6C-0E4D-461A-BA78-2FA092160CAA}" emma:medium="tactile" emma:mode="ink">
          <msink:context xmlns:msink="http://schemas.microsoft.com/ink/2010/main" type="writingRegion" rotatedBoundingBox="30086,6630 31920,8200 31283,8944 29449,7375"/>
        </emma:interpretation>
      </emma:emma>
    </inkml:annotationXML>
    <inkml:traceGroup>
      <inkml:annotationXML>
        <emma:emma xmlns:emma="http://www.w3.org/2003/04/emma" version="1.0">
          <emma:interpretation id="{5C73C941-F08B-47EE-AB3E-A7A35A4671D5}" emma:medium="tactile" emma:mode="ink">
            <msink:context xmlns:msink="http://schemas.microsoft.com/ink/2010/main" type="paragraph" rotatedBoundingBox="30086,6630 31920,8200 31283,8944 29449,73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30F34A-3489-48AE-8BA5-E31F67495CF3}" emma:medium="tactile" emma:mode="ink">
              <msink:context xmlns:msink="http://schemas.microsoft.com/ink/2010/main" type="line" rotatedBoundingBox="30086,6630 31920,8200 31283,8944 29449,7375"/>
            </emma:interpretation>
          </emma:emma>
        </inkml:annotationXML>
        <inkml:traceGroup>
          <inkml:annotationXML>
            <emma:emma xmlns:emma="http://www.w3.org/2003/04/emma" version="1.0">
              <emma:interpretation id="{A1569507-D94D-465E-9EF4-2FC5D524AA36}" emma:medium="tactile" emma:mode="ink">
                <msink:context xmlns:msink="http://schemas.microsoft.com/ink/2010/main" type="inkWord" rotatedBoundingBox="30086,6630 31920,8200 31283,8944 29449,7375"/>
              </emma:interpretation>
            </emma:emma>
          </inkml:annotationXML>
          <inkml:trace contextRef="#ctx0" brushRef="#br0">140 203 147 0,'0'0'0'0,"0"0"1"0,0 0-1 0,0 0 2 16,0 0-2-16,0 0 3 0,0 0-3 0,0 0 4 16,-11 41-4-16,11-41 3 0,0 0-3 0,-8 42 3 15,-2 15-3-15,10-57 1 0,0 0-1 0,-8 65 2 16,-3 8-2-16,11-73 1 0,0 0-1 0,-10 75 1 15,-1 3-1-15,11-78 0 0,0 0 0 0,-13 76 1 16,-6-1-1-16,19-75 171 0,0 0-171 0,-10 73 171 16,2-8-171-16,8-65 154 0,0 0-154 0,-5 55 154 15,-1-19-154-15,6-36 127 0,0 0-127 0,-5 32 128 0,0-9-128 16,5-23 191-16,0 0-191 0,0 10 191 0,0-4-191 16,0-6 107-16,0 0-107 0,0 0 107 0,0-21-107 15,0 21 49-15,0 0-49 0,2-26 50 0,4-8-50 0,-6 34 37 16,0 0-37-16,13-42 38 0,5-10-38 0,-18 52 48 15,0 0-48-15,16-57 49 0,-3-5-49 16,-13 62 45-16,0 0-45 0,11-76 45 0,2-10-45 0,-13 86-53 16,0 0 53-16,14-78-53 0,-1-10 53 0,-13 88 43 15,0 0-43-15,13-81 44 0,-2 6-44 0,-11 75 13 16,0 0-13-16,10-63 13 0,1 9-13 0,-11 54 18 16,0 0-18-16,8-50 19 0,-3 11-19 0,-5 39 48 15,0 0-48-15,8-31 48 0,3 2-48 0,-11 29 8 0,0 0-8 16,10-20 8-16,-2 4-8 0,-8 16 37 0,0 0-37 15,13-5 37-15,1 7-37 0,-14-2-30 0,0 0 30 0,18 16-30 16,6 13 30-16,-24-29-1 0,0 0 1 0,21 41-1 16,6 6 1-16,-27-47-7 0,0 0 7 0,26 60-6 15,1 15 6-15,-27-75 3 0,0 0-3 0,23 81 4 16,1 10-4-16,-24-91-9 0,0 0 9 0,21 86-9 16,6 0 9-16,-27-86 3 0,0 0-3 0,29 80 4 15,0-4-4-15,-29-76 3 0,0 0-3 0,32 70 3 16,2-10-3-16,-34-60 12 0,0 0-12 0,27 60 12 15,2-11-12-15,-29-49 33 0,0 0-33 0,24 47 34 16,-6-11-34-16,-18-36-1 0,0 0 1 0,16 32 0 16,-2-9 0-16,-14-23 6 0,0 0-6 0,10 18 7 15,-2-5-7-15,-8-13 39 0,0 0-39 0,5 13 40 16,1-5-40-16,-6-8-38 0,0 0 38 0,0 0-37 0,0 0 37 16,0 0 18-16,0 0-18 0,0 0 18 0,0 0-18 15,0 0-77-15,0 0 77 0,0 0-76 0,0 0 76 16,0 0-169-16,0 0 169 0,0 0-168 0,0 0 168 0,0 0-569 15,0 0 569-15,-16-16-568 0,-8-7 568 0,-16-16-326 16</inkml:trace>
          <inkml:trace contextRef="#ctx0" brushRef="#br0" timeOffset="736.4212">254 733 147 0,'0'0'0'0,"0"0"1"16,0 0-1-16,0 0 2 0,29-7-2 0,-29 7 3 15,0 0-3-15,21-8 4 0,6 3-4 0,-27 5 3 0,0 0-3 16,29-6 3-16,5 1-3 0,-34 5 107 0,0 0-107 15,32-5 107-15,-3 0-107 0,-29 5 22 0,0 0-22 16,27-3 23-16,-4-2-23 0,-23 5-86 0,0 0 86 0,14 0-86 16,-1 0 86-16,-13 0-7 0,0 0 7 0,11 0-7 15,-6 0 7-15,-5 0-16 0,0 0 16 0,0 0-15 16,-29 5 15-16,29-5 119 0,0 0-119 0,-29 5 120 16,-9-2-120-16,38-3 26 0,0 0-26 0,-39 5 26 15,-9 0-26-15,48-5-26 0,0 0 26 0,-37 3-25 16,3 0 25-16,34-3-3 0,0 0 3 0,-27 2-3 15,3 3 3-15,24-5-94 0,0 0 94 0,-18 6-93 16,-1-4 93-16,19-2 186 0,0 0-186 0,-13 5 186 16,2 1-186-16,11-6 117 0,0 0-117 0,0 0 117 15,-8 13-117-15,8-13 12 0,0 0-12 0,14 5 12 16,12 0-12-16,-26-5 91 0,0 0-91 0,32 5 91 16,8-10-91-16,-40 5-5 0,0 0 5 0,39 0-4 0,4-5 4 15,-43 5 1-15,0 0-1 0,39-3 1 0,-1-2-1 16,-38 5-133-16,0 0 133 0,29-5-133 0,-5 0 133 0,28-6-500 15</inkml:trace>
          <inkml:trace contextRef="#ctx0" brushRef="#br0" timeOffset="1305.2941">1019 947 1692 0,'0'0'0'0,"0"0"72"0,0 0-72 0,27 0 72 31,15 0-72-31,-42 0 71 0,0 0-71 0,32 13 72 16,0 0-72-16,-32-13 32 0,0 0-32 0,26 26 33 15,-2 8-33-15,-24-34-45 0,0 0 45 0,13 41-45 16,-5 9 45-16,-8-50-1 0,0 0 1 0,5 52 0 16,-5 2 0-16,0-54 0 0,0 0 0 0,-5 42 1 15,-5-3-1-15,10-39 32 0,0 0-32 0,-24 39 32 0,-13 0-32 16,37-39-1-16,0 0 1 0,-32 34 0 0,0-8 0 15,32-26 33-15,0 0-33 0,-26 28 33 0,4-9-33 16,22-19 2-16,0 0-2 0,-15 18 2 0,9 0-2 0,6-18 32 16,0 0-32-16,11 13 32 0,13 0-32 0,-24-13 1 15,0 0-1-15,34 16 2 0,16-3-2 0,-50-13 48 16,0 0-48-16,59 13 49 0,7 2-49 0,-66-15 32 16,0 0-32-16,71 13 32 0,11-2-32 0,-82-11-34 15,0 0 34-15,83 15-34 0,-1 3 34 0,-82-18 10 16,0 0-10-16,71 16 11 0,-10-8-11 0,-61-8 2 0,0 0-2 15,50 10 2-15,-7-2-2 0,-43-8 1 0,0 0-1 16,32 10 1-16,-9 3-1 0,-23-13 0 0,0 0 0 16,16 11 0-16,-10-3 0 0,-6-8 9 0,0 0-9 15,0 0 9-15,0 10-9 0,0-10-174 0,0 0 174 0,0 0-174 16,-14-8 174-16,1 1-1355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09:59:28.06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62E044-C110-4FCC-95CD-E7E721DF27C1}" emma:medium="tactile" emma:mode="ink">
          <msink:context xmlns:msink="http://schemas.microsoft.com/ink/2010/main" type="inkDrawing" rotatedBoundingBox="20270,7309 20347,7321 20343,7345 20266,7333" shapeName="None"/>
        </emma:interpretation>
      </emma:emma>
    </inkml:annotationXML>
    <inkml:trace contextRef="#ctx0" brushRef="#br0">38 0 1435 0,'0'0'0'0,"-16"5"0"0,-6 5 0 16,22-10-5-16,0 0 5 0,11 5-4 0,16-5 4 16,12 8-1009-16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0:02:29.6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14750D1-8940-4253-A491-5AE746FAA9C4}" emma:medium="tactile" emma:mode="ink">
          <msink:context xmlns:msink="http://schemas.microsoft.com/ink/2010/main" type="inkDrawing" rotatedBoundingBox="24306,12420 26042,11810 26511,13142 24774,13752" shapeName="None"/>
        </emma:interpretation>
      </emma:emma>
    </inkml:annotationXML>
    <inkml:trace contextRef="#ctx0" brushRef="#br0">146-1 147 0,'0'0'0'0,"0"0"0"16,37 41 0-16,-11-17 1 0,-4-4-1 0,4 4 2 0,-2-1-2 15,5 1 3-15,3-1-3 0,0 3 4 0,-1 3-4 16,6 2 401-16,1-2-401 0,4-3 401 0,-2-3-401 16,5-2 190-16,2-6-190 0,-2 4 191 0,0-4-191 0,-2 3 118 15,-1-2-118-15,0-3 118 0,1 0-118 0,-1 0 57 16,6 0-57-16,-6 0 58 0,-2 3-58 0,-3-1 0 15,0 1 0-15,3 2 1 0,0-7-1 0,-1 2 13 16,-4 0-13-16,4-3 13 0,-1 0-13 0,-4 1 54 16,3-1-54-16,-10-2 55 0,-1 2-55 0,0-4-1 15,1 7 1-15,-6-8-1 0,-5 0 1 0,-3 3 15 16,1 2-15-16,-7-2 15 0,4-3-15 0,-11-5 1 16,13 13-1-16,-13-13 2 0,-24 13-2 0,9-2 79 0,-1 7-79 15,-5-8 79-15,-3 3-79 0,-11 8 83 0,-10 8-83 16,-5 2 84-16,-11 3-84 0,0 2 92 0,-5-5-92 15,-6 3 92-15,-2 3-92 0,-5-1 96 0,-1-2-96 16,-4 5 96-16,-6-8-96 0,5 8 26 0,5 0-26 0,-12 3 26 16,-12 2-26-16,33-8 1 0,18-7-1 0,8-8 1 15,10-11-1-15,-2 6 0 0,3-3 0 0,2 2 0 16,6-2 0-16,7-5-281 0,-2-3 281 0,10 1-280 16,3-4 280-16,-10 6-1409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034A-B495-484B-8C08-1300D45551F0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F753D-863D-404D-9E7E-66400F412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68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0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9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2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44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71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9510-9220-44A1-9514-E12B9D147B9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65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B9510-9220-44A1-9514-E12B9D147B9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7F08-3BEA-4520-8298-7BFFD5A4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customXml" Target="../ink/ink20.xml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33.emf"/><Relationship Id="rId2" Type="http://schemas.openxmlformats.org/officeDocument/2006/relationships/image" Target="../media/image28.png"/><Relationship Id="rId16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customXml" Target="../ink/ink18.xml"/><Relationship Id="rId1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designing-ui-states-and-communicate-with-developers-effectively-by-fsm-fb420ca53215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3.emf"/><Relationship Id="rId18" Type="http://schemas.openxmlformats.org/officeDocument/2006/relationships/customXml" Target="../ink/ink7.xml"/><Relationship Id="rId3" Type="http://schemas.openxmlformats.org/officeDocument/2006/relationships/image" Target="../media/image7.png"/><Relationship Id="rId21" Type="http://schemas.openxmlformats.org/officeDocument/2006/relationships/image" Target="../media/image17.emf"/><Relationship Id="rId7" Type="http://schemas.openxmlformats.org/officeDocument/2006/relationships/image" Target="../media/image10.emf"/><Relationship Id="rId12" Type="http://schemas.openxmlformats.org/officeDocument/2006/relationships/customXml" Target="../ink/ink4.xml"/><Relationship Id="rId17" Type="http://schemas.openxmlformats.org/officeDocument/2006/relationships/image" Target="../media/image15.emf"/><Relationship Id="rId2" Type="http://schemas.openxmlformats.org/officeDocument/2006/relationships/image" Target="../media/image6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2.emf"/><Relationship Id="rId5" Type="http://schemas.openxmlformats.org/officeDocument/2006/relationships/image" Target="../media/image9.png"/><Relationship Id="rId15" Type="http://schemas.openxmlformats.org/officeDocument/2006/relationships/image" Target="../media/image14.emf"/><Relationship Id="rId10" Type="http://schemas.openxmlformats.org/officeDocument/2006/relationships/customXml" Target="../ink/ink3.xml"/><Relationship Id="rId19" Type="http://schemas.openxmlformats.org/officeDocument/2006/relationships/image" Target="../media/image16.emf"/><Relationship Id="rId4" Type="http://schemas.openxmlformats.org/officeDocument/2006/relationships/image" Target="../media/image8.png"/><Relationship Id="rId9" Type="http://schemas.openxmlformats.org/officeDocument/2006/relationships/image" Target="../media/image11.emf"/><Relationship Id="rId1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24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>
            <a:off x="3181351" y="1543050"/>
            <a:ext cx="57912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SzPts val="4400"/>
            </a:pPr>
            <a:r>
              <a:rPr lang="en-US" sz="3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 403/476</a:t>
            </a:r>
            <a:br>
              <a:rPr lang="en-US" sz="3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Human-Computer Interaction</a:t>
            </a:r>
            <a:endParaRPr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FF0000"/>
              </a:buClr>
              <a:buSzPts val="4800"/>
            </a:pPr>
            <a:r>
              <a:rPr lang="en-US" sz="3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</a:t>
            </a:r>
            <a:r>
              <a:rPr lang="en-US" sz="360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8-Lec 1</a:t>
            </a:r>
            <a:r>
              <a:rPr lang="en-US" sz="33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3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88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State transition networks (STN)</a:t>
            </a:r>
            <a:endParaRPr lang="en-GB" altLang="en-US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endParaRPr lang="en-GB" altLang="en-US" sz="2400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971800" y="2970214"/>
          <a:ext cx="6705600" cy="337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3" imgW="5676900" imgH="2857500" progId="Word.Document.8">
                  <p:embed/>
                </p:oleObj>
              </mc:Choice>
              <mc:Fallback>
                <p:oleObj name="Document" r:id="rId3" imgW="5676900" imgH="2857500" progId="Word.Document.8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70214"/>
                        <a:ext cx="6705600" cy="337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6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State transition networks - events</a:t>
            </a:r>
            <a:endParaRPr lang="en-GB" altLang="en-US" b="1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/>
              <a:t>arc labels a bit cramped because:</a:t>
            </a:r>
          </a:p>
          <a:p>
            <a:pPr lvl="1">
              <a:spcBef>
                <a:spcPct val="50000"/>
              </a:spcBef>
            </a:pPr>
            <a:r>
              <a:rPr lang="en-US" altLang="en-US" sz="2000"/>
              <a:t>notation is `state heavy‘</a:t>
            </a:r>
            <a:endParaRPr lang="en-GB" altLang="en-US" sz="2000"/>
          </a:p>
          <a:p>
            <a:pPr lvl="1">
              <a:spcBef>
                <a:spcPct val="50000"/>
              </a:spcBef>
            </a:pPr>
            <a:r>
              <a:rPr lang="en-GB" altLang="en-US" sz="2000"/>
              <a:t>the </a:t>
            </a:r>
            <a:r>
              <a:rPr lang="en-US" altLang="en-US" sz="2000"/>
              <a:t>events require most detail</a:t>
            </a:r>
            <a:endParaRPr lang="en-GB" altLang="en-US" sz="200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191000" y="3584576"/>
          <a:ext cx="5486400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3" imgW="5676900" imgH="2857500" progId="Word.Document.8">
                  <p:embed/>
                </p:oleObj>
              </mc:Choice>
              <mc:Fallback>
                <p:oleObj name="Document" r:id="rId3" imgW="5676900" imgH="2857500" progId="Word.Document.8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4576"/>
                        <a:ext cx="5486400" cy="275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6705600" y="5029200"/>
            <a:ext cx="1143000" cy="533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8077200" y="3505200"/>
            <a:ext cx="1143000" cy="6858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7620000" y="2590800"/>
            <a:ext cx="6096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7086600" y="2895600"/>
            <a:ext cx="228600" cy="1981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962401"/>
            <a:ext cx="6542088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State transition networks - states</a:t>
            </a:r>
            <a:endParaRPr lang="en-GB" altLang="en-US" b="1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/>
              <a:t>labels in circles a bit uninformative:</a:t>
            </a:r>
          </a:p>
          <a:p>
            <a:pPr lvl="1">
              <a:spcBef>
                <a:spcPct val="50000"/>
              </a:spcBef>
            </a:pPr>
            <a:r>
              <a:rPr lang="en-US" altLang="en-US" sz="2000"/>
              <a:t>states are hard  to name</a:t>
            </a:r>
            <a:endParaRPr lang="en-GB" altLang="en-US" sz="2000"/>
          </a:p>
          <a:p>
            <a:pPr lvl="1">
              <a:spcBef>
                <a:spcPct val="50000"/>
              </a:spcBef>
            </a:pPr>
            <a:r>
              <a:rPr lang="en-GB" altLang="en-US" sz="2000"/>
              <a:t>but easier to visualise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5943600" y="4114800"/>
            <a:ext cx="838200" cy="533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6477000" y="2971800"/>
            <a:ext cx="38100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7543800" y="2971800"/>
            <a:ext cx="45720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7696200" y="4114800"/>
            <a:ext cx="838200" cy="533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8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Hierarchical STNs</a:t>
            </a:r>
            <a:endParaRPr lang="en-GB" altLang="en-US" b="1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/>
              <a:t>managing complex dialogues</a:t>
            </a:r>
          </a:p>
          <a:p>
            <a:pPr>
              <a:spcBef>
                <a:spcPct val="50000"/>
              </a:spcBef>
            </a:pPr>
            <a:r>
              <a:rPr lang="en-US" altLang="en-US" sz="2400"/>
              <a:t>named sub-dialogues</a:t>
            </a:r>
            <a:endParaRPr lang="en-GB" altLang="en-US"/>
          </a:p>
        </p:txBody>
      </p:sp>
      <p:grpSp>
        <p:nvGrpSpPr>
          <p:cNvPr id="7228" name="Group 60"/>
          <p:cNvGrpSpPr>
            <a:grpSpLocks/>
          </p:cNvGrpSpPr>
          <p:nvPr/>
        </p:nvGrpSpPr>
        <p:grpSpPr bwMode="auto">
          <a:xfrm>
            <a:off x="5420627" y="1471061"/>
            <a:ext cx="4984281" cy="4583229"/>
            <a:chOff x="2400" y="1824"/>
            <a:chExt cx="2784" cy="2256"/>
          </a:xfrm>
        </p:grpSpPr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5040" y="2688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19" name="Rectangle 51"/>
            <p:cNvSpPr>
              <a:spLocks noChangeArrowheads="1"/>
            </p:cNvSpPr>
            <p:nvPr/>
          </p:nvSpPr>
          <p:spPr bwMode="auto">
            <a:xfrm>
              <a:off x="5040" y="3408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06" name="Rectangle 38"/>
            <p:cNvSpPr>
              <a:spLocks noChangeArrowheads="1"/>
            </p:cNvSpPr>
            <p:nvPr/>
          </p:nvSpPr>
          <p:spPr bwMode="auto">
            <a:xfrm>
              <a:off x="3168" y="1968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07" name="Rectangle 39"/>
            <p:cNvSpPr>
              <a:spLocks noChangeArrowheads="1"/>
            </p:cNvSpPr>
            <p:nvPr/>
          </p:nvSpPr>
          <p:spPr bwMode="auto">
            <a:xfrm>
              <a:off x="3168" y="3408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184" name="Group 16"/>
            <p:cNvGrpSpPr>
              <a:grpSpLocks/>
            </p:cNvGrpSpPr>
            <p:nvPr/>
          </p:nvGrpSpPr>
          <p:grpSpPr bwMode="auto">
            <a:xfrm>
              <a:off x="3744" y="1824"/>
              <a:ext cx="864" cy="576"/>
              <a:chOff x="3744" y="1824"/>
              <a:chExt cx="864" cy="576"/>
            </a:xfrm>
          </p:grpSpPr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576"/>
              </a:xfrm>
              <a:prstGeom prst="rect">
                <a:avLst/>
              </a:prstGeom>
              <a:solidFill>
                <a:srgbClr val="F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4" name="Rectangle 6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Graphics Submenu</a:t>
                </a:r>
              </a:p>
            </p:txBody>
          </p:sp>
          <p:sp>
            <p:nvSpPr>
              <p:cNvPr id="7179" name="Line 11"/>
              <p:cNvSpPr>
                <a:spLocks noChangeShapeType="1"/>
              </p:cNvSpPr>
              <p:nvPr/>
            </p:nvSpPr>
            <p:spPr bwMode="auto">
              <a:xfrm>
                <a:off x="3888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0" name="Line 12"/>
              <p:cNvSpPr>
                <a:spLocks noChangeShapeType="1"/>
              </p:cNvSpPr>
              <p:nvPr/>
            </p:nvSpPr>
            <p:spPr bwMode="auto">
              <a:xfrm flipH="1">
                <a:off x="4176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1" name="Line 13"/>
              <p:cNvSpPr>
                <a:spLocks noChangeShapeType="1"/>
              </p:cNvSpPr>
              <p:nvPr/>
            </p:nvSpPr>
            <p:spPr bwMode="auto">
              <a:xfrm flipH="1">
                <a:off x="388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5" name="Oval 7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6" name="Oval 8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7" name="Oval 9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8" name="Oval 10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185" name="Group 17"/>
            <p:cNvGrpSpPr>
              <a:grpSpLocks/>
            </p:cNvGrpSpPr>
            <p:nvPr/>
          </p:nvGrpSpPr>
          <p:grpSpPr bwMode="auto">
            <a:xfrm>
              <a:off x="3744" y="2544"/>
              <a:ext cx="864" cy="576"/>
              <a:chOff x="3744" y="1824"/>
              <a:chExt cx="864" cy="576"/>
            </a:xfrm>
          </p:grpSpPr>
          <p:sp>
            <p:nvSpPr>
              <p:cNvPr id="7186" name="Rectangle 18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576"/>
              </a:xfrm>
              <a:prstGeom prst="rect">
                <a:avLst/>
              </a:prstGeom>
              <a:solidFill>
                <a:srgbClr val="F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7" name="Rectangle 19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Text Submenu</a:t>
                </a:r>
              </a:p>
            </p:txBody>
          </p:sp>
          <p:sp>
            <p:nvSpPr>
              <p:cNvPr id="7188" name="Line 20"/>
              <p:cNvSpPr>
                <a:spLocks noChangeShapeType="1"/>
              </p:cNvSpPr>
              <p:nvPr/>
            </p:nvSpPr>
            <p:spPr bwMode="auto">
              <a:xfrm>
                <a:off x="3888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9" name="Line 21"/>
              <p:cNvSpPr>
                <a:spLocks noChangeShapeType="1"/>
              </p:cNvSpPr>
              <p:nvPr/>
            </p:nvSpPr>
            <p:spPr bwMode="auto">
              <a:xfrm flipH="1">
                <a:off x="4176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90" name="Line 22"/>
              <p:cNvSpPr>
                <a:spLocks noChangeShapeType="1"/>
              </p:cNvSpPr>
              <p:nvPr/>
            </p:nvSpPr>
            <p:spPr bwMode="auto">
              <a:xfrm flipH="1">
                <a:off x="388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91" name="Oval 23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92" name="Oval 24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93" name="Oval 25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94" name="Oval 2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195" name="Group 27"/>
            <p:cNvGrpSpPr>
              <a:grpSpLocks/>
            </p:cNvGrpSpPr>
            <p:nvPr/>
          </p:nvGrpSpPr>
          <p:grpSpPr bwMode="auto">
            <a:xfrm>
              <a:off x="3744" y="3264"/>
              <a:ext cx="864" cy="576"/>
              <a:chOff x="3744" y="1824"/>
              <a:chExt cx="864" cy="576"/>
            </a:xfrm>
          </p:grpSpPr>
          <p:sp>
            <p:nvSpPr>
              <p:cNvPr id="7196" name="Rectangle 28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576"/>
              </a:xfrm>
              <a:prstGeom prst="rect">
                <a:avLst/>
              </a:prstGeom>
              <a:solidFill>
                <a:srgbClr val="F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97" name="Rectangle 29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Paint Submenu</a:t>
                </a:r>
              </a:p>
            </p:txBody>
          </p:sp>
          <p:sp>
            <p:nvSpPr>
              <p:cNvPr id="7198" name="Line 30"/>
              <p:cNvSpPr>
                <a:spLocks noChangeShapeType="1"/>
              </p:cNvSpPr>
              <p:nvPr/>
            </p:nvSpPr>
            <p:spPr bwMode="auto">
              <a:xfrm>
                <a:off x="3888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99" name="Line 31"/>
              <p:cNvSpPr>
                <a:spLocks noChangeShapeType="1"/>
              </p:cNvSpPr>
              <p:nvPr/>
            </p:nvSpPr>
            <p:spPr bwMode="auto">
              <a:xfrm flipH="1">
                <a:off x="4176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00" name="Line 32"/>
              <p:cNvSpPr>
                <a:spLocks noChangeShapeType="1"/>
              </p:cNvSpPr>
              <p:nvPr/>
            </p:nvSpPr>
            <p:spPr bwMode="auto">
              <a:xfrm flipH="1">
                <a:off x="388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01" name="Oval 33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02" name="Oval 34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03" name="Oval 35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04" name="Oval 3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205" name="Oval 37"/>
            <p:cNvSpPr>
              <a:spLocks noChangeArrowheads="1"/>
            </p:cNvSpPr>
            <p:nvPr/>
          </p:nvSpPr>
          <p:spPr bwMode="auto">
            <a:xfrm>
              <a:off x="2400" y="2592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Main</a:t>
              </a:r>
              <a:br>
                <a:rPr lang="en-GB" altLang="en-US" sz="1200">
                  <a:latin typeface="Arial" panose="020B0604020202020204" pitchFamily="34" charset="0"/>
                </a:rPr>
              </a:br>
              <a:r>
                <a:rPr lang="en-GB" altLang="en-US" sz="1200">
                  <a:latin typeface="Arial" panose="020B0604020202020204" pitchFamily="34" charset="0"/>
                </a:rPr>
                <a:t>Menu</a:t>
              </a:r>
            </a:p>
          </p:txBody>
        </p:sp>
        <p:cxnSp>
          <p:nvCxnSpPr>
            <p:cNvPr id="7208" name="AutoShape 40"/>
            <p:cNvCxnSpPr>
              <a:cxnSpLocks noChangeShapeType="1"/>
              <a:stCxn id="7207" idx="3"/>
              <a:endCxn id="7196" idx="1"/>
            </p:cNvCxnSpPr>
            <p:nvPr/>
          </p:nvCxnSpPr>
          <p:spPr bwMode="auto">
            <a:xfrm>
              <a:off x="3312" y="3552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" name="AutoShape 41"/>
            <p:cNvCxnSpPr>
              <a:cxnSpLocks noChangeShapeType="1"/>
              <a:stCxn id="7206" idx="3"/>
              <a:endCxn id="7173" idx="1"/>
            </p:cNvCxnSpPr>
            <p:nvPr/>
          </p:nvCxnSpPr>
          <p:spPr bwMode="auto">
            <a:xfrm>
              <a:off x="3312" y="2112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0" name="AutoShape 42"/>
            <p:cNvCxnSpPr>
              <a:cxnSpLocks noChangeShapeType="1"/>
              <a:stCxn id="7205" idx="6"/>
              <a:endCxn id="7186" idx="1"/>
            </p:cNvCxnSpPr>
            <p:nvPr/>
          </p:nvCxnSpPr>
          <p:spPr bwMode="auto">
            <a:xfrm>
              <a:off x="2880" y="2832"/>
              <a:ext cx="86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11" name="Text Box 43"/>
            <p:cNvSpPr txBox="1">
              <a:spLocks noChangeArrowheads="1"/>
            </p:cNvSpPr>
            <p:nvPr/>
          </p:nvSpPr>
          <p:spPr bwMode="auto">
            <a:xfrm>
              <a:off x="2889" y="1939"/>
              <a:ext cx="7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select ‘graphics’</a:t>
              </a:r>
            </a:p>
          </p:txBody>
        </p:sp>
        <p:cxnSp>
          <p:nvCxnSpPr>
            <p:cNvPr id="7212" name="AutoShape 44"/>
            <p:cNvCxnSpPr>
              <a:cxnSpLocks noChangeShapeType="1"/>
              <a:stCxn id="7205" idx="7"/>
              <a:endCxn id="7206" idx="3"/>
            </p:cNvCxnSpPr>
            <p:nvPr/>
          </p:nvCxnSpPr>
          <p:spPr bwMode="auto">
            <a:xfrm flipV="1">
              <a:off x="2810" y="2112"/>
              <a:ext cx="502" cy="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3" name="AutoShape 45"/>
            <p:cNvCxnSpPr>
              <a:cxnSpLocks noChangeShapeType="1"/>
              <a:stCxn id="7205" idx="5"/>
              <a:endCxn id="7207" idx="3"/>
            </p:cNvCxnSpPr>
            <p:nvPr/>
          </p:nvCxnSpPr>
          <p:spPr bwMode="auto">
            <a:xfrm>
              <a:off x="2810" y="3002"/>
              <a:ext cx="502" cy="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14" name="Text Box 46"/>
            <p:cNvSpPr txBox="1">
              <a:spLocks noChangeArrowheads="1"/>
            </p:cNvSpPr>
            <p:nvPr/>
          </p:nvSpPr>
          <p:spPr bwMode="auto">
            <a:xfrm>
              <a:off x="2966" y="3566"/>
              <a:ext cx="6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select ‘paint’</a:t>
              </a:r>
            </a:p>
          </p:txBody>
        </p:sp>
        <p:sp>
          <p:nvSpPr>
            <p:cNvPr id="7215" name="Text Box 47"/>
            <p:cNvSpPr txBox="1">
              <a:spLocks noChangeArrowheads="1"/>
            </p:cNvSpPr>
            <p:nvPr/>
          </p:nvSpPr>
          <p:spPr bwMode="auto">
            <a:xfrm>
              <a:off x="2992" y="2606"/>
              <a:ext cx="5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select ‘text’</a:t>
              </a:r>
            </a:p>
          </p:txBody>
        </p:sp>
        <p:sp>
          <p:nvSpPr>
            <p:cNvPr id="7216" name="Rectangle 48"/>
            <p:cNvSpPr>
              <a:spLocks noChangeArrowheads="1"/>
            </p:cNvSpPr>
            <p:nvPr/>
          </p:nvSpPr>
          <p:spPr bwMode="auto">
            <a:xfrm>
              <a:off x="3504" y="3792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221" name="AutoShape 53"/>
            <p:cNvCxnSpPr>
              <a:cxnSpLocks noChangeShapeType="1"/>
              <a:stCxn id="7186" idx="3"/>
              <a:endCxn id="7218" idx="1"/>
            </p:cNvCxnSpPr>
            <p:nvPr/>
          </p:nvCxnSpPr>
          <p:spPr bwMode="auto">
            <a:xfrm>
              <a:off x="4608" y="2832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22" name="AutoShape 54"/>
            <p:cNvCxnSpPr>
              <a:cxnSpLocks noChangeShapeType="1"/>
              <a:stCxn id="7196" idx="3"/>
              <a:endCxn id="7219" idx="1"/>
            </p:cNvCxnSpPr>
            <p:nvPr/>
          </p:nvCxnSpPr>
          <p:spPr bwMode="auto">
            <a:xfrm>
              <a:off x="4608" y="3552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23" name="AutoShape 55"/>
            <p:cNvCxnSpPr>
              <a:cxnSpLocks noChangeShapeType="1"/>
              <a:stCxn id="7217" idx="1"/>
              <a:endCxn id="7216" idx="3"/>
            </p:cNvCxnSpPr>
            <p:nvPr/>
          </p:nvCxnSpPr>
          <p:spPr bwMode="auto">
            <a:xfrm rot="10800000" flipV="1">
              <a:off x="3648" y="2112"/>
              <a:ext cx="1248" cy="1824"/>
            </a:xfrm>
            <a:prstGeom prst="bentConnector3">
              <a:avLst>
                <a:gd name="adj1" fmla="val -2812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24" name="AutoShape 56"/>
            <p:cNvCxnSpPr>
              <a:cxnSpLocks noChangeShapeType="1"/>
              <a:stCxn id="7218" idx="1"/>
              <a:endCxn id="7216" idx="3"/>
            </p:cNvCxnSpPr>
            <p:nvPr/>
          </p:nvCxnSpPr>
          <p:spPr bwMode="auto">
            <a:xfrm rot="10800000" flipV="1">
              <a:off x="3648" y="2832"/>
              <a:ext cx="1392" cy="1104"/>
            </a:xfrm>
            <a:prstGeom prst="bentConnector3">
              <a:avLst>
                <a:gd name="adj1" fmla="val -1494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25" name="AutoShape 57"/>
            <p:cNvCxnSpPr>
              <a:cxnSpLocks noChangeShapeType="1"/>
              <a:stCxn id="7219" idx="1"/>
              <a:endCxn id="7216" idx="3"/>
            </p:cNvCxnSpPr>
            <p:nvPr/>
          </p:nvCxnSpPr>
          <p:spPr bwMode="auto">
            <a:xfrm rot="10800000" flipV="1">
              <a:off x="3648" y="3552"/>
              <a:ext cx="1392" cy="384"/>
            </a:xfrm>
            <a:prstGeom prst="bentConnector3">
              <a:avLst>
                <a:gd name="adj1" fmla="val -1494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27" name="AutoShape 59"/>
            <p:cNvCxnSpPr>
              <a:cxnSpLocks noChangeShapeType="1"/>
              <a:stCxn id="7216" idx="3"/>
              <a:endCxn id="7205" idx="4"/>
            </p:cNvCxnSpPr>
            <p:nvPr/>
          </p:nvCxnSpPr>
          <p:spPr bwMode="auto">
            <a:xfrm flipH="1" flipV="1">
              <a:off x="2640" y="3072"/>
              <a:ext cx="1008" cy="864"/>
            </a:xfrm>
            <a:prstGeom prst="bentConnector4">
              <a:avLst>
                <a:gd name="adj1" fmla="val 19838"/>
                <a:gd name="adj2" fmla="val 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17" name="Rectangle 49"/>
            <p:cNvSpPr>
              <a:spLocks noChangeArrowheads="1"/>
            </p:cNvSpPr>
            <p:nvPr/>
          </p:nvSpPr>
          <p:spPr bwMode="auto">
            <a:xfrm>
              <a:off x="4896" y="1968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220" name="AutoShape 52"/>
            <p:cNvCxnSpPr>
              <a:cxnSpLocks noChangeShapeType="1"/>
              <a:stCxn id="7173" idx="3"/>
              <a:endCxn id="7217" idx="3"/>
            </p:cNvCxnSpPr>
            <p:nvPr/>
          </p:nvCxnSpPr>
          <p:spPr bwMode="auto">
            <a:xfrm>
              <a:off x="4608" y="2112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595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Concurrent dialogues - I</a:t>
            </a:r>
            <a:br>
              <a:rPr lang="en-GB" altLang="en-US" b="1"/>
            </a:br>
            <a:r>
              <a:rPr lang="en-GB" altLang="en-US" sz="2800" b="1"/>
              <a:t>simple dialogue box</a:t>
            </a:r>
            <a:endParaRPr lang="en-GB" altLang="en-US" b="1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 sz="2000"/>
          </a:p>
          <a:p>
            <a:endParaRPr lang="en-GB" altLang="en-US" sz="2000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4543123" y="2514600"/>
            <a:ext cx="4180189" cy="2317282"/>
            <a:chOff x="1488" y="1584"/>
            <a:chExt cx="3312" cy="1872"/>
          </a:xfrm>
        </p:grpSpPr>
        <p:sp>
          <p:nvSpPr>
            <p:cNvPr id="10245" name="AutoShape 5"/>
            <p:cNvSpPr>
              <a:spLocks noChangeArrowheads="1"/>
            </p:cNvSpPr>
            <p:nvPr/>
          </p:nvSpPr>
          <p:spPr bwMode="auto">
            <a:xfrm>
              <a:off x="1488" y="1584"/>
              <a:ext cx="3312" cy="187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2348" y="1584"/>
              <a:ext cx="13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3600">
                  <a:latin typeface="Arial" panose="020B0604020202020204" pitchFamily="34" charset="0"/>
                </a:rPr>
                <a:t>Text Style</a:t>
              </a:r>
              <a:endParaRPr lang="en-GB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10247" name="Group 7"/>
            <p:cNvGrpSpPr>
              <a:grpSpLocks/>
            </p:cNvGrpSpPr>
            <p:nvPr/>
          </p:nvGrpSpPr>
          <p:grpSpPr bwMode="auto">
            <a:xfrm>
              <a:off x="3132" y="2051"/>
              <a:ext cx="952" cy="365"/>
              <a:chOff x="2875" y="1955"/>
              <a:chExt cx="952" cy="365"/>
            </a:xfrm>
          </p:grpSpPr>
          <p:grpSp>
            <p:nvGrpSpPr>
              <p:cNvPr id="10248" name="Group 8"/>
              <p:cNvGrpSpPr>
                <a:grpSpLocks/>
              </p:cNvGrpSpPr>
              <p:nvPr/>
            </p:nvGrpSpPr>
            <p:grpSpPr bwMode="auto">
              <a:xfrm>
                <a:off x="2875" y="2008"/>
                <a:ext cx="297" cy="297"/>
                <a:chOff x="1344" y="1536"/>
                <a:chExt cx="144" cy="144"/>
              </a:xfrm>
            </p:grpSpPr>
            <p:sp>
              <p:nvSpPr>
                <p:cNvPr id="10249" name="Oval 9"/>
                <p:cNvSpPr>
                  <a:spLocks noChangeArrowheads="1"/>
                </p:cNvSpPr>
                <p:nvPr/>
              </p:nvSpPr>
              <p:spPr bwMode="auto">
                <a:xfrm>
                  <a:off x="1344" y="1536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250" name="Oval 10"/>
                <p:cNvSpPr>
                  <a:spLocks noChangeArrowheads="1"/>
                </p:cNvSpPr>
                <p:nvPr/>
              </p:nvSpPr>
              <p:spPr bwMode="auto">
                <a:xfrm>
                  <a:off x="1368" y="1560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0251" name="Text Box 11"/>
              <p:cNvSpPr txBox="1">
                <a:spLocks noChangeArrowheads="1"/>
              </p:cNvSpPr>
              <p:nvPr/>
            </p:nvSpPr>
            <p:spPr bwMode="auto">
              <a:xfrm>
                <a:off x="3172" y="1955"/>
                <a:ext cx="65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3200" b="1">
                    <a:latin typeface="Arial" panose="020B0604020202020204" pitchFamily="34" charset="0"/>
                  </a:rPr>
                  <a:t>bold</a:t>
                </a:r>
              </a:p>
            </p:txBody>
          </p:sp>
        </p:grpSp>
        <p:grpSp>
          <p:nvGrpSpPr>
            <p:cNvPr id="10252" name="Group 12"/>
            <p:cNvGrpSpPr>
              <a:grpSpLocks/>
            </p:cNvGrpSpPr>
            <p:nvPr/>
          </p:nvGrpSpPr>
          <p:grpSpPr bwMode="auto">
            <a:xfrm>
              <a:off x="3132" y="2465"/>
              <a:ext cx="925" cy="365"/>
              <a:chOff x="2875" y="2323"/>
              <a:chExt cx="925" cy="365"/>
            </a:xfrm>
          </p:grpSpPr>
          <p:grpSp>
            <p:nvGrpSpPr>
              <p:cNvPr id="10253" name="Group 13"/>
              <p:cNvGrpSpPr>
                <a:grpSpLocks/>
              </p:cNvGrpSpPr>
              <p:nvPr/>
            </p:nvGrpSpPr>
            <p:grpSpPr bwMode="auto">
              <a:xfrm>
                <a:off x="2875" y="2376"/>
                <a:ext cx="297" cy="297"/>
                <a:chOff x="144" y="2640"/>
                <a:chExt cx="144" cy="144"/>
              </a:xfrm>
            </p:grpSpPr>
            <p:sp>
              <p:nvSpPr>
                <p:cNvPr id="10254" name="Oval 14"/>
                <p:cNvSpPr>
                  <a:spLocks noChangeArrowheads="1"/>
                </p:cNvSpPr>
                <p:nvPr/>
              </p:nvSpPr>
              <p:spPr bwMode="auto">
                <a:xfrm>
                  <a:off x="144" y="2640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255" name="Oval 15"/>
                <p:cNvSpPr>
                  <a:spLocks noChangeArrowheads="1"/>
                </p:cNvSpPr>
                <p:nvPr/>
              </p:nvSpPr>
              <p:spPr bwMode="auto">
                <a:xfrm>
                  <a:off x="168" y="2664"/>
                  <a:ext cx="96" cy="96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0256" name="Text Box 16"/>
              <p:cNvSpPr txBox="1">
                <a:spLocks noChangeArrowheads="1"/>
              </p:cNvSpPr>
              <p:nvPr/>
            </p:nvSpPr>
            <p:spPr bwMode="auto">
              <a:xfrm>
                <a:off x="3172" y="2323"/>
                <a:ext cx="6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3200" i="1">
                    <a:latin typeface="Arial" panose="020B0604020202020204" pitchFamily="34" charset="0"/>
                  </a:rPr>
                  <a:t>italic</a:t>
                </a:r>
              </a:p>
            </p:txBody>
          </p:sp>
        </p:grpSp>
        <p:grpSp>
          <p:nvGrpSpPr>
            <p:cNvPr id="10257" name="Group 17"/>
            <p:cNvGrpSpPr>
              <a:grpSpLocks/>
            </p:cNvGrpSpPr>
            <p:nvPr/>
          </p:nvGrpSpPr>
          <p:grpSpPr bwMode="auto">
            <a:xfrm>
              <a:off x="3132" y="2880"/>
              <a:ext cx="1464" cy="365"/>
              <a:chOff x="2875" y="2691"/>
              <a:chExt cx="1464" cy="365"/>
            </a:xfrm>
          </p:grpSpPr>
          <p:grpSp>
            <p:nvGrpSpPr>
              <p:cNvPr id="10258" name="Group 18"/>
              <p:cNvGrpSpPr>
                <a:grpSpLocks/>
              </p:cNvGrpSpPr>
              <p:nvPr/>
            </p:nvGrpSpPr>
            <p:grpSpPr bwMode="auto">
              <a:xfrm>
                <a:off x="2875" y="2744"/>
                <a:ext cx="297" cy="297"/>
                <a:chOff x="144" y="2640"/>
                <a:chExt cx="144" cy="144"/>
              </a:xfrm>
            </p:grpSpPr>
            <p:sp>
              <p:nvSpPr>
                <p:cNvPr id="10259" name="Oval 19"/>
                <p:cNvSpPr>
                  <a:spLocks noChangeArrowheads="1"/>
                </p:cNvSpPr>
                <p:nvPr/>
              </p:nvSpPr>
              <p:spPr bwMode="auto">
                <a:xfrm>
                  <a:off x="144" y="2640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260" name="Oval 20"/>
                <p:cNvSpPr>
                  <a:spLocks noChangeArrowheads="1"/>
                </p:cNvSpPr>
                <p:nvPr/>
              </p:nvSpPr>
              <p:spPr bwMode="auto">
                <a:xfrm>
                  <a:off x="168" y="2664"/>
                  <a:ext cx="96" cy="96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0261" name="Text Box 21"/>
              <p:cNvSpPr txBox="1">
                <a:spLocks noChangeArrowheads="1"/>
              </p:cNvSpPr>
              <p:nvPr/>
            </p:nvSpPr>
            <p:spPr bwMode="auto">
              <a:xfrm>
                <a:off x="3172" y="2691"/>
                <a:ext cx="116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3200" u="sng">
                    <a:latin typeface="Arial" panose="020B0604020202020204" pitchFamily="34" charset="0"/>
                  </a:rPr>
                  <a:t>underline</a:t>
                </a:r>
              </a:p>
            </p:txBody>
          </p:sp>
        </p:grp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1814" y="2419"/>
              <a:ext cx="9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3200" i="1" u="sng"/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2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Concurrent dialogues - II</a:t>
            </a:r>
            <a:br>
              <a:rPr lang="en-GB" altLang="en-US" b="1"/>
            </a:br>
            <a:r>
              <a:rPr lang="en-GB" altLang="en-US" b="1"/>
              <a:t> </a:t>
            </a:r>
            <a:r>
              <a:rPr lang="en-GB" altLang="en-US" sz="2800" b="1"/>
              <a:t>three toggles - individual STNs</a:t>
            </a:r>
            <a:endParaRPr lang="en-GB" altLang="en-US" sz="28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  <a:p>
            <a:endParaRPr lang="en-GB" altLang="en-US"/>
          </a:p>
          <a:p>
            <a:endParaRPr lang="en-GB" altLang="en-US" sz="2000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8077200" y="2247900"/>
            <a:ext cx="2209800" cy="762000"/>
            <a:chOff x="4128" y="1488"/>
            <a:chExt cx="1392" cy="480"/>
          </a:xfrm>
        </p:grpSpPr>
        <p:sp>
          <p:nvSpPr>
            <p:cNvPr id="11269" name="AutoShape 5"/>
            <p:cNvSpPr>
              <a:spLocks noChangeArrowheads="1"/>
            </p:cNvSpPr>
            <p:nvPr/>
          </p:nvSpPr>
          <p:spPr bwMode="auto">
            <a:xfrm>
              <a:off x="4128" y="1488"/>
              <a:ext cx="1392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1270" name="Group 6"/>
            <p:cNvGrpSpPr>
              <a:grpSpLocks/>
            </p:cNvGrpSpPr>
            <p:nvPr/>
          </p:nvGrpSpPr>
          <p:grpSpPr bwMode="auto">
            <a:xfrm>
              <a:off x="4320" y="1630"/>
              <a:ext cx="192" cy="197"/>
              <a:chOff x="1344" y="1536"/>
              <a:chExt cx="144" cy="144"/>
            </a:xfrm>
          </p:grpSpPr>
          <p:sp>
            <p:nvSpPr>
              <p:cNvPr id="11271" name="Oval 7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272" name="Oval 8"/>
              <p:cNvSpPr>
                <a:spLocks noChangeArrowheads="1"/>
              </p:cNvSpPr>
              <p:nvPr/>
            </p:nvSpPr>
            <p:spPr bwMode="auto">
              <a:xfrm>
                <a:off x="1368" y="156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4560" y="158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b="1">
                  <a:latin typeface="Arial" panose="020B0604020202020204" pitchFamily="34" charset="0"/>
                </a:rPr>
                <a:t>bold</a:t>
              </a:r>
            </a:p>
          </p:txBody>
        </p:sp>
      </p:grp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8077200" y="3543300"/>
            <a:ext cx="2209800" cy="762000"/>
            <a:chOff x="4128" y="2304"/>
            <a:chExt cx="1392" cy="480"/>
          </a:xfrm>
        </p:grpSpPr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>
              <a:off x="4128" y="2304"/>
              <a:ext cx="1392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1276" name="Group 12"/>
            <p:cNvGrpSpPr>
              <a:grpSpLocks/>
            </p:cNvGrpSpPr>
            <p:nvPr/>
          </p:nvGrpSpPr>
          <p:grpSpPr bwMode="auto">
            <a:xfrm>
              <a:off x="4320" y="2452"/>
              <a:ext cx="192" cy="184"/>
              <a:chOff x="144" y="2640"/>
              <a:chExt cx="144" cy="144"/>
            </a:xfrm>
          </p:grpSpPr>
          <p:sp>
            <p:nvSpPr>
              <p:cNvPr id="11277" name="Oval 13"/>
              <p:cNvSpPr>
                <a:spLocks noChangeArrowheads="1"/>
              </p:cNvSpPr>
              <p:nvPr/>
            </p:nvSpPr>
            <p:spPr bwMode="auto">
              <a:xfrm>
                <a:off x="144" y="264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278" name="Oval 14"/>
              <p:cNvSpPr>
                <a:spLocks noChangeArrowheads="1"/>
              </p:cNvSpPr>
              <p:nvPr/>
            </p:nvSpPr>
            <p:spPr bwMode="auto">
              <a:xfrm>
                <a:off x="168" y="266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4587" y="2400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i="1">
                  <a:latin typeface="Arial" panose="020B0604020202020204" pitchFamily="34" charset="0"/>
                </a:rPr>
                <a:t>italic</a:t>
              </a:r>
            </a:p>
          </p:txBody>
        </p:sp>
      </p:grp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8077200" y="4838700"/>
            <a:ext cx="2209800" cy="762000"/>
            <a:chOff x="4128" y="3072"/>
            <a:chExt cx="1392" cy="480"/>
          </a:xfrm>
        </p:grpSpPr>
        <p:sp>
          <p:nvSpPr>
            <p:cNvPr id="11281" name="AutoShape 17"/>
            <p:cNvSpPr>
              <a:spLocks noChangeArrowheads="1"/>
            </p:cNvSpPr>
            <p:nvPr/>
          </p:nvSpPr>
          <p:spPr bwMode="auto">
            <a:xfrm>
              <a:off x="4128" y="3072"/>
              <a:ext cx="1392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96969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1282" name="Group 18"/>
            <p:cNvGrpSpPr>
              <a:grpSpLocks/>
            </p:cNvGrpSpPr>
            <p:nvPr/>
          </p:nvGrpSpPr>
          <p:grpSpPr bwMode="auto">
            <a:xfrm>
              <a:off x="4320" y="3220"/>
              <a:ext cx="192" cy="184"/>
              <a:chOff x="144" y="2640"/>
              <a:chExt cx="144" cy="144"/>
            </a:xfrm>
          </p:grpSpPr>
          <p:sp>
            <p:nvSpPr>
              <p:cNvPr id="11283" name="Oval 19"/>
              <p:cNvSpPr>
                <a:spLocks noChangeArrowheads="1"/>
              </p:cNvSpPr>
              <p:nvPr/>
            </p:nvSpPr>
            <p:spPr bwMode="auto">
              <a:xfrm>
                <a:off x="144" y="264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284" name="Oval 20"/>
              <p:cNvSpPr>
                <a:spLocks noChangeArrowheads="1"/>
              </p:cNvSpPr>
              <p:nvPr/>
            </p:nvSpPr>
            <p:spPr bwMode="auto">
              <a:xfrm>
                <a:off x="168" y="266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4560" y="3168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u="sng">
                  <a:latin typeface="Arial" panose="020B0604020202020204" pitchFamily="34" charset="0"/>
                </a:rPr>
                <a:t>underline</a:t>
              </a:r>
            </a:p>
          </p:txBody>
        </p:sp>
      </p:grpSp>
      <p:grpSp>
        <p:nvGrpSpPr>
          <p:cNvPr id="11286" name="Group 22"/>
          <p:cNvGrpSpPr>
            <a:grpSpLocks/>
          </p:cNvGrpSpPr>
          <p:nvPr/>
        </p:nvGrpSpPr>
        <p:grpSpPr bwMode="auto">
          <a:xfrm>
            <a:off x="2743200" y="2209800"/>
            <a:ext cx="4800600" cy="838200"/>
            <a:chOff x="2064" y="2640"/>
            <a:chExt cx="2448" cy="432"/>
          </a:xfrm>
        </p:grpSpPr>
        <p:sp>
          <p:nvSpPr>
            <p:cNvPr id="11287" name="Oval 23"/>
            <p:cNvSpPr>
              <a:spLocks noChangeArrowheads="1"/>
            </p:cNvSpPr>
            <p:nvPr/>
          </p:nvSpPr>
          <p:spPr bwMode="auto">
            <a:xfrm>
              <a:off x="2064" y="2640"/>
              <a:ext cx="432" cy="4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>
                  <a:latin typeface="Arial" panose="020B0604020202020204" pitchFamily="34" charset="0"/>
                </a:rPr>
                <a:t>NO</a:t>
              </a:r>
            </a:p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bold</a:t>
              </a:r>
              <a:endParaRPr lang="en-GB" altLang="en-US">
                <a:latin typeface="Arial" panose="020B0604020202020204" pitchFamily="34" charset="0"/>
              </a:endParaRPr>
            </a:p>
          </p:txBody>
        </p:sp>
        <p:sp>
          <p:nvSpPr>
            <p:cNvPr id="11288" name="Oval 24"/>
            <p:cNvSpPr>
              <a:spLocks noChangeArrowheads="1"/>
            </p:cNvSpPr>
            <p:nvPr/>
          </p:nvSpPr>
          <p:spPr bwMode="auto">
            <a:xfrm>
              <a:off x="4080" y="2640"/>
              <a:ext cx="432" cy="4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bold</a:t>
              </a:r>
              <a:endParaRPr lang="en-GB" altLang="en-US">
                <a:latin typeface="Arial" panose="020B0604020202020204" pitchFamily="34" charset="0"/>
              </a:endParaRPr>
            </a:p>
          </p:txBody>
        </p:sp>
        <p:cxnSp>
          <p:nvCxnSpPr>
            <p:cNvPr id="11289" name="AutoShape 25"/>
            <p:cNvCxnSpPr>
              <a:cxnSpLocks noChangeShapeType="1"/>
              <a:stCxn id="11287" idx="6"/>
              <a:endCxn id="11288" idx="2"/>
            </p:cNvCxnSpPr>
            <p:nvPr/>
          </p:nvCxnSpPr>
          <p:spPr bwMode="auto">
            <a:xfrm>
              <a:off x="2502" y="2856"/>
              <a:ext cx="157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896" y="2640"/>
              <a:ext cx="787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>
                  <a:latin typeface="Arial" panose="020B0604020202020204" pitchFamily="34" charset="0"/>
                </a:rPr>
                <a:t>click on ‘bold’</a:t>
              </a:r>
            </a:p>
          </p:txBody>
        </p:sp>
      </p:grpSp>
      <p:grpSp>
        <p:nvGrpSpPr>
          <p:cNvPr id="11291" name="Group 27"/>
          <p:cNvGrpSpPr>
            <a:grpSpLocks/>
          </p:cNvGrpSpPr>
          <p:nvPr/>
        </p:nvGrpSpPr>
        <p:grpSpPr bwMode="auto">
          <a:xfrm>
            <a:off x="2743200" y="3505200"/>
            <a:ext cx="4800600" cy="838200"/>
            <a:chOff x="2064" y="2640"/>
            <a:chExt cx="2448" cy="432"/>
          </a:xfrm>
        </p:grpSpPr>
        <p:sp>
          <p:nvSpPr>
            <p:cNvPr id="11292" name="Oval 28"/>
            <p:cNvSpPr>
              <a:spLocks noChangeArrowheads="1"/>
            </p:cNvSpPr>
            <p:nvPr/>
          </p:nvSpPr>
          <p:spPr bwMode="auto">
            <a:xfrm>
              <a:off x="2064" y="2640"/>
              <a:ext cx="432" cy="4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>
                  <a:latin typeface="Arial" panose="020B0604020202020204" pitchFamily="34" charset="0"/>
                </a:rPr>
                <a:t>NO</a:t>
              </a:r>
            </a:p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italic</a:t>
              </a:r>
              <a:endParaRPr lang="en-GB" altLang="en-US">
                <a:latin typeface="Arial" panose="020B0604020202020204" pitchFamily="34" charset="0"/>
              </a:endParaRPr>
            </a:p>
          </p:txBody>
        </p:sp>
        <p:sp>
          <p:nvSpPr>
            <p:cNvPr id="11293" name="Oval 29"/>
            <p:cNvSpPr>
              <a:spLocks noChangeArrowheads="1"/>
            </p:cNvSpPr>
            <p:nvPr/>
          </p:nvSpPr>
          <p:spPr bwMode="auto">
            <a:xfrm>
              <a:off x="4080" y="2640"/>
              <a:ext cx="432" cy="4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i="1">
                  <a:latin typeface="Arial" panose="020B0604020202020204" pitchFamily="34" charset="0"/>
                </a:rPr>
                <a:t>italic</a:t>
              </a:r>
              <a:endParaRPr lang="en-GB" altLang="en-US">
                <a:latin typeface="Arial" panose="020B0604020202020204" pitchFamily="34" charset="0"/>
              </a:endParaRPr>
            </a:p>
          </p:txBody>
        </p:sp>
        <p:cxnSp>
          <p:nvCxnSpPr>
            <p:cNvPr id="11294" name="AutoShape 30"/>
            <p:cNvCxnSpPr>
              <a:cxnSpLocks noChangeShapeType="1"/>
              <a:stCxn id="11292" idx="6"/>
              <a:endCxn id="11293" idx="2"/>
            </p:cNvCxnSpPr>
            <p:nvPr/>
          </p:nvCxnSpPr>
          <p:spPr bwMode="auto">
            <a:xfrm>
              <a:off x="2502" y="2856"/>
              <a:ext cx="157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95" name="Text Box 31"/>
            <p:cNvSpPr txBox="1">
              <a:spLocks noChangeArrowheads="1"/>
            </p:cNvSpPr>
            <p:nvPr/>
          </p:nvSpPr>
          <p:spPr bwMode="auto">
            <a:xfrm>
              <a:off x="2890" y="2640"/>
              <a:ext cx="800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>
                  <a:latin typeface="Arial" panose="020B0604020202020204" pitchFamily="34" charset="0"/>
                </a:rPr>
                <a:t>click on ‘italic’</a:t>
              </a:r>
            </a:p>
          </p:txBody>
        </p:sp>
      </p:grpSp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2743200" y="4800600"/>
            <a:ext cx="4800600" cy="838200"/>
            <a:chOff x="2064" y="2640"/>
            <a:chExt cx="2448" cy="432"/>
          </a:xfrm>
        </p:grpSpPr>
        <p:sp>
          <p:nvSpPr>
            <p:cNvPr id="11297" name="Oval 33"/>
            <p:cNvSpPr>
              <a:spLocks noChangeArrowheads="1"/>
            </p:cNvSpPr>
            <p:nvPr/>
          </p:nvSpPr>
          <p:spPr bwMode="auto">
            <a:xfrm>
              <a:off x="2064" y="2640"/>
              <a:ext cx="432" cy="4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>
                  <a:latin typeface="Arial" panose="020B0604020202020204" pitchFamily="34" charset="0"/>
                </a:rPr>
                <a:t>NO</a:t>
              </a:r>
            </a:p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u’line</a:t>
              </a:r>
              <a:endParaRPr lang="en-GB" altLang="en-US">
                <a:latin typeface="Arial" panose="020B0604020202020204" pitchFamily="34" charset="0"/>
              </a:endParaRPr>
            </a:p>
          </p:txBody>
        </p:sp>
        <p:sp>
          <p:nvSpPr>
            <p:cNvPr id="11298" name="Oval 34"/>
            <p:cNvSpPr>
              <a:spLocks noChangeArrowheads="1"/>
            </p:cNvSpPr>
            <p:nvPr/>
          </p:nvSpPr>
          <p:spPr bwMode="auto">
            <a:xfrm>
              <a:off x="4080" y="2640"/>
              <a:ext cx="432" cy="4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u="sng">
                  <a:latin typeface="Arial" panose="020B0604020202020204" pitchFamily="34" charset="0"/>
                </a:rPr>
                <a:t>u’line</a:t>
              </a:r>
              <a:endParaRPr lang="en-GB" altLang="en-US">
                <a:latin typeface="Arial" panose="020B0604020202020204" pitchFamily="34" charset="0"/>
              </a:endParaRPr>
            </a:p>
          </p:txBody>
        </p:sp>
        <p:cxnSp>
          <p:nvCxnSpPr>
            <p:cNvPr id="11299" name="AutoShape 35"/>
            <p:cNvCxnSpPr>
              <a:cxnSpLocks noChangeShapeType="1"/>
              <a:stCxn id="11297" idx="6"/>
              <a:endCxn id="11298" idx="2"/>
            </p:cNvCxnSpPr>
            <p:nvPr/>
          </p:nvCxnSpPr>
          <p:spPr bwMode="auto">
            <a:xfrm>
              <a:off x="2502" y="2856"/>
              <a:ext cx="157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00" name="Text Box 36"/>
            <p:cNvSpPr txBox="1">
              <a:spLocks noChangeArrowheads="1"/>
            </p:cNvSpPr>
            <p:nvPr/>
          </p:nvSpPr>
          <p:spPr bwMode="auto">
            <a:xfrm>
              <a:off x="2767" y="2640"/>
              <a:ext cx="1046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>
                  <a:latin typeface="Arial" panose="020B0604020202020204" pitchFamily="34" charset="0"/>
                </a:rPr>
                <a:t>click on ‘underline’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75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Concurrent dialogues - III</a:t>
            </a:r>
            <a:br>
              <a:rPr lang="en-GB" altLang="en-US" b="1"/>
            </a:br>
            <a:r>
              <a:rPr lang="en-GB" altLang="en-US" sz="2800" b="1"/>
              <a:t>bold and italic combined</a:t>
            </a:r>
            <a:endParaRPr lang="en-GB" altLang="en-US" b="1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 sz="200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848600" y="1905001"/>
            <a:ext cx="2362200" cy="1393825"/>
            <a:chOff x="672" y="1282"/>
            <a:chExt cx="1488" cy="878"/>
          </a:xfrm>
        </p:grpSpPr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>
              <a:off x="672" y="1296"/>
              <a:ext cx="1488" cy="8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064" y="1282"/>
              <a:ext cx="7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/>
                <a:t>Text Style</a:t>
              </a:r>
            </a:p>
          </p:txBody>
        </p:sp>
        <p:grpSp>
          <p:nvGrpSpPr>
            <p:cNvPr id="12295" name="Group 7"/>
            <p:cNvGrpSpPr>
              <a:grpSpLocks/>
            </p:cNvGrpSpPr>
            <p:nvPr/>
          </p:nvGrpSpPr>
          <p:grpSpPr bwMode="auto">
            <a:xfrm>
              <a:off x="1344" y="1516"/>
              <a:ext cx="764" cy="569"/>
              <a:chOff x="1344" y="1516"/>
              <a:chExt cx="764" cy="569"/>
            </a:xfrm>
          </p:grpSpPr>
          <p:grpSp>
            <p:nvGrpSpPr>
              <p:cNvPr id="12296" name="Group 8"/>
              <p:cNvGrpSpPr>
                <a:grpSpLocks/>
              </p:cNvGrpSpPr>
              <p:nvPr/>
            </p:nvGrpSpPr>
            <p:grpSpPr bwMode="auto">
              <a:xfrm>
                <a:off x="1344" y="1516"/>
                <a:ext cx="502" cy="212"/>
                <a:chOff x="1344" y="1516"/>
                <a:chExt cx="502" cy="212"/>
              </a:xfrm>
            </p:grpSpPr>
            <p:grpSp>
              <p:nvGrpSpPr>
                <p:cNvPr id="12297" name="Group 9"/>
                <p:cNvGrpSpPr>
                  <a:grpSpLocks/>
                </p:cNvGrpSpPr>
                <p:nvPr/>
              </p:nvGrpSpPr>
              <p:grpSpPr bwMode="auto">
                <a:xfrm>
                  <a:off x="1344" y="1550"/>
                  <a:ext cx="144" cy="144"/>
                  <a:chOff x="1344" y="1536"/>
                  <a:chExt cx="144" cy="144"/>
                </a:xfrm>
              </p:grpSpPr>
              <p:sp>
                <p:nvSpPr>
                  <p:cNvPr id="1229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36"/>
                    <a:ext cx="144" cy="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229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68" y="1560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230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488" y="1516"/>
                  <a:ext cx="35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GB" altLang="en-US" sz="1600" b="1"/>
                    <a:t>bold</a:t>
                  </a:r>
                </a:p>
              </p:txBody>
            </p:sp>
          </p:grpSp>
          <p:grpSp>
            <p:nvGrpSpPr>
              <p:cNvPr id="12301" name="Group 13"/>
              <p:cNvGrpSpPr>
                <a:grpSpLocks/>
              </p:cNvGrpSpPr>
              <p:nvPr/>
            </p:nvGrpSpPr>
            <p:grpSpPr bwMode="auto">
              <a:xfrm>
                <a:off x="1344" y="1694"/>
                <a:ext cx="510" cy="213"/>
                <a:chOff x="1344" y="1680"/>
                <a:chExt cx="510" cy="213"/>
              </a:xfrm>
            </p:grpSpPr>
            <p:grpSp>
              <p:nvGrpSpPr>
                <p:cNvPr id="12302" name="Group 14"/>
                <p:cNvGrpSpPr>
                  <a:grpSpLocks/>
                </p:cNvGrpSpPr>
                <p:nvPr/>
              </p:nvGrpSpPr>
              <p:grpSpPr bwMode="auto">
                <a:xfrm>
                  <a:off x="1344" y="1714"/>
                  <a:ext cx="144" cy="144"/>
                  <a:chOff x="144" y="2640"/>
                  <a:chExt cx="144" cy="144"/>
                </a:xfrm>
              </p:grpSpPr>
              <p:sp>
                <p:nvSpPr>
                  <p:cNvPr id="1230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2640"/>
                    <a:ext cx="144" cy="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230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168" y="2664"/>
                    <a:ext cx="96" cy="9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230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488" y="1680"/>
                  <a:ext cx="366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GB" altLang="en-US" sz="1600" i="1"/>
                    <a:t>italic</a:t>
                  </a:r>
                </a:p>
              </p:txBody>
            </p:sp>
          </p:grpSp>
          <p:grpSp>
            <p:nvGrpSpPr>
              <p:cNvPr id="12306" name="Group 18"/>
              <p:cNvGrpSpPr>
                <a:grpSpLocks/>
              </p:cNvGrpSpPr>
              <p:nvPr/>
            </p:nvGrpSpPr>
            <p:grpSpPr bwMode="auto">
              <a:xfrm>
                <a:off x="1344" y="1872"/>
                <a:ext cx="764" cy="213"/>
                <a:chOff x="1344" y="1872"/>
                <a:chExt cx="764" cy="213"/>
              </a:xfrm>
            </p:grpSpPr>
            <p:grpSp>
              <p:nvGrpSpPr>
                <p:cNvPr id="12307" name="Group 19"/>
                <p:cNvGrpSpPr>
                  <a:grpSpLocks/>
                </p:cNvGrpSpPr>
                <p:nvPr/>
              </p:nvGrpSpPr>
              <p:grpSpPr bwMode="auto">
                <a:xfrm>
                  <a:off x="1344" y="1906"/>
                  <a:ext cx="144" cy="144"/>
                  <a:chOff x="144" y="2640"/>
                  <a:chExt cx="144" cy="144"/>
                </a:xfrm>
              </p:grpSpPr>
              <p:sp>
                <p:nvSpPr>
                  <p:cNvPr id="12308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2640"/>
                    <a:ext cx="144" cy="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230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68" y="2664"/>
                    <a:ext cx="96" cy="9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231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488" y="1872"/>
                  <a:ext cx="620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GB" altLang="en-US" sz="1600" u="sng"/>
                    <a:t>underline</a:t>
                  </a:r>
                </a:p>
              </p:txBody>
            </p:sp>
          </p:grpSp>
        </p:grpSp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720" y="1680"/>
              <a:ext cx="50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i="1" u="sng"/>
                <a:t>example</a:t>
              </a:r>
            </a:p>
          </p:txBody>
        </p:sp>
      </p:grpSp>
      <p:sp>
        <p:nvSpPr>
          <p:cNvPr id="12312" name="Oval 24"/>
          <p:cNvSpPr>
            <a:spLocks noChangeArrowheads="1"/>
          </p:cNvSpPr>
          <p:nvPr/>
        </p:nvSpPr>
        <p:spPr bwMode="auto">
          <a:xfrm>
            <a:off x="2590800" y="2438400"/>
            <a:ext cx="838200" cy="838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>
                <a:latin typeface="Arial" panose="020B0604020202020204" pitchFamily="34" charset="0"/>
              </a:rPr>
              <a:t>NO</a:t>
            </a:r>
          </a:p>
          <a:p>
            <a:pPr algn="ctr"/>
            <a:r>
              <a:rPr lang="en-GB" altLang="en-US" sz="1400">
                <a:latin typeface="Arial" panose="020B0604020202020204" pitchFamily="34" charset="0"/>
              </a:rPr>
              <a:t>style</a:t>
            </a:r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5943600" y="2438400"/>
            <a:ext cx="838200" cy="838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b="1">
                <a:latin typeface="Arial" panose="020B0604020202020204" pitchFamily="34" charset="0"/>
              </a:rPr>
              <a:t>bold</a:t>
            </a:r>
          </a:p>
          <a:p>
            <a:pPr algn="ctr"/>
            <a:r>
              <a:rPr lang="en-GB" altLang="en-US" sz="1400">
                <a:latin typeface="Arial" panose="020B0604020202020204" pitchFamily="34" charset="0"/>
              </a:rPr>
              <a:t>only</a:t>
            </a:r>
            <a:endParaRPr lang="en-GB" altLang="en-US">
              <a:latin typeface="Arial" panose="020B0604020202020204" pitchFamily="34" charset="0"/>
            </a:endParaRPr>
          </a:p>
        </p:txBody>
      </p:sp>
      <p:cxnSp>
        <p:nvCxnSpPr>
          <p:cNvPr id="12314" name="AutoShape 26"/>
          <p:cNvCxnSpPr>
            <a:cxnSpLocks noChangeShapeType="1"/>
            <a:stCxn id="12312" idx="6"/>
            <a:endCxn id="12313" idx="2"/>
          </p:cNvCxnSpPr>
          <p:nvPr/>
        </p:nvCxnSpPr>
        <p:spPr bwMode="auto">
          <a:xfrm>
            <a:off x="3438525" y="2857500"/>
            <a:ext cx="2495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3917950" y="2514601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>
                <a:latin typeface="Arial" panose="020B0604020202020204" pitchFamily="34" charset="0"/>
              </a:rPr>
              <a:t>click on ‘bold’</a:t>
            </a:r>
          </a:p>
        </p:txBody>
      </p:sp>
      <p:cxnSp>
        <p:nvCxnSpPr>
          <p:cNvPr id="12316" name="AutoShape 28"/>
          <p:cNvCxnSpPr>
            <a:cxnSpLocks noChangeShapeType="1"/>
            <a:stCxn id="12319" idx="0"/>
            <a:endCxn id="12312" idx="4"/>
          </p:cNvCxnSpPr>
          <p:nvPr/>
        </p:nvCxnSpPr>
        <p:spPr bwMode="auto">
          <a:xfrm flipV="1">
            <a:off x="3009900" y="3286125"/>
            <a:ext cx="0" cy="1733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2286000" y="3733800"/>
            <a:ext cx="742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>
                <a:latin typeface="Arial" panose="020B0604020202020204" pitchFamily="34" charset="0"/>
              </a:rPr>
              <a:t>click</a:t>
            </a:r>
          </a:p>
          <a:p>
            <a:pPr algn="ctr"/>
            <a:r>
              <a:rPr lang="en-GB" altLang="en-US">
                <a:latin typeface="Arial" panose="020B0604020202020204" pitchFamily="34" charset="0"/>
              </a:rPr>
              <a:t>on</a:t>
            </a:r>
          </a:p>
          <a:p>
            <a:pPr algn="ctr"/>
            <a:r>
              <a:rPr lang="en-GB" altLang="en-US">
                <a:latin typeface="Arial" panose="020B0604020202020204" pitchFamily="34" charset="0"/>
              </a:rPr>
              <a:t>‘italic’</a:t>
            </a:r>
          </a:p>
        </p:txBody>
      </p:sp>
      <p:grpSp>
        <p:nvGrpSpPr>
          <p:cNvPr id="12318" name="Group 30"/>
          <p:cNvGrpSpPr>
            <a:grpSpLocks/>
          </p:cNvGrpSpPr>
          <p:nvPr/>
        </p:nvGrpSpPr>
        <p:grpSpPr bwMode="auto">
          <a:xfrm>
            <a:off x="2590800" y="5029200"/>
            <a:ext cx="4191000" cy="838200"/>
            <a:chOff x="672" y="2352"/>
            <a:chExt cx="2640" cy="528"/>
          </a:xfrm>
        </p:grpSpPr>
        <p:sp>
          <p:nvSpPr>
            <p:cNvPr id="12319" name="Oval 31"/>
            <p:cNvSpPr>
              <a:spLocks noChangeArrowheads="1"/>
            </p:cNvSpPr>
            <p:nvPr/>
          </p:nvSpPr>
          <p:spPr bwMode="auto">
            <a:xfrm>
              <a:off x="672" y="2352"/>
              <a:ext cx="528" cy="5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i="1">
                  <a:latin typeface="Arial" panose="020B0604020202020204" pitchFamily="34" charset="0"/>
                </a:rPr>
                <a:t>italic</a:t>
              </a:r>
              <a:endParaRPr lang="en-GB" altLang="en-US">
                <a:latin typeface="Arial" panose="020B0604020202020204" pitchFamily="34" charset="0"/>
              </a:endParaRPr>
            </a:p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only</a:t>
              </a:r>
              <a:endParaRPr lang="en-GB" altLang="en-US">
                <a:latin typeface="Arial" panose="020B0604020202020204" pitchFamily="34" charset="0"/>
              </a:endParaRPr>
            </a:p>
          </p:txBody>
        </p:sp>
        <p:sp>
          <p:nvSpPr>
            <p:cNvPr id="12320" name="Oval 32"/>
            <p:cNvSpPr>
              <a:spLocks noChangeArrowheads="1"/>
            </p:cNvSpPr>
            <p:nvPr/>
          </p:nvSpPr>
          <p:spPr bwMode="auto">
            <a:xfrm>
              <a:off x="2784" y="2352"/>
              <a:ext cx="528" cy="5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 i="1">
                  <a:latin typeface="Arial" panose="020B0604020202020204" pitchFamily="34" charset="0"/>
                </a:rPr>
                <a:t>bold</a:t>
              </a:r>
            </a:p>
            <a:p>
              <a:pPr algn="ctr"/>
              <a:r>
                <a:rPr lang="en-GB" altLang="en-US" b="1" i="1">
                  <a:latin typeface="Arial" panose="020B0604020202020204" pitchFamily="34" charset="0"/>
                </a:rPr>
                <a:t>italic</a:t>
              </a:r>
              <a:endParaRPr lang="en-GB" altLang="en-US">
                <a:latin typeface="Arial" panose="020B0604020202020204" pitchFamily="34" charset="0"/>
              </a:endParaRPr>
            </a:p>
          </p:txBody>
        </p:sp>
        <p:cxnSp>
          <p:nvCxnSpPr>
            <p:cNvPr id="12321" name="AutoShape 33"/>
            <p:cNvCxnSpPr>
              <a:cxnSpLocks noChangeShapeType="1"/>
              <a:stCxn id="12319" idx="6"/>
              <a:endCxn id="12320" idx="2"/>
            </p:cNvCxnSpPr>
            <p:nvPr/>
          </p:nvCxnSpPr>
          <p:spPr bwMode="auto">
            <a:xfrm>
              <a:off x="1206" y="2616"/>
              <a:ext cx="157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22" name="Text Box 34"/>
            <p:cNvSpPr txBox="1">
              <a:spLocks noChangeArrowheads="1"/>
            </p:cNvSpPr>
            <p:nvPr/>
          </p:nvSpPr>
          <p:spPr bwMode="auto">
            <a:xfrm>
              <a:off x="1508" y="2400"/>
              <a:ext cx="9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>
                  <a:latin typeface="Arial" panose="020B0604020202020204" pitchFamily="34" charset="0"/>
                </a:rPr>
                <a:t>click on ‘bold’</a:t>
              </a:r>
            </a:p>
          </p:txBody>
        </p:sp>
      </p:grpSp>
      <p:cxnSp>
        <p:nvCxnSpPr>
          <p:cNvPr id="12323" name="AutoShape 35"/>
          <p:cNvCxnSpPr>
            <a:cxnSpLocks noChangeShapeType="1"/>
            <a:stCxn id="12320" idx="0"/>
            <a:endCxn id="12313" idx="4"/>
          </p:cNvCxnSpPr>
          <p:nvPr/>
        </p:nvCxnSpPr>
        <p:spPr bwMode="auto">
          <a:xfrm flipV="1">
            <a:off x="6362700" y="3286125"/>
            <a:ext cx="0" cy="1733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5657850" y="3724275"/>
            <a:ext cx="742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>
                <a:latin typeface="Arial" panose="020B0604020202020204" pitchFamily="34" charset="0"/>
              </a:rPr>
              <a:t>click</a:t>
            </a:r>
          </a:p>
          <a:p>
            <a:pPr algn="ctr"/>
            <a:r>
              <a:rPr lang="en-GB" altLang="en-US">
                <a:latin typeface="Arial" panose="020B0604020202020204" pitchFamily="34" charset="0"/>
              </a:rPr>
              <a:t>on</a:t>
            </a:r>
          </a:p>
          <a:p>
            <a:pPr algn="ctr"/>
            <a:r>
              <a:rPr lang="en-GB" altLang="en-US">
                <a:latin typeface="Arial" panose="020B0604020202020204" pitchFamily="34" charset="0"/>
              </a:rPr>
              <a:t>‘italic’</a:t>
            </a: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7696200" y="1828800"/>
            <a:ext cx="2667000" cy="1066800"/>
          </a:xfrm>
          <a:prstGeom prst="rect">
            <a:avLst/>
          </a:prstGeom>
          <a:noFill/>
          <a:ln w="38100">
            <a:solidFill>
              <a:srgbClr val="0066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6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Concurrent dialogues - IV</a:t>
            </a:r>
            <a:br>
              <a:rPr lang="en-GB" altLang="en-US" b="1"/>
            </a:br>
            <a:r>
              <a:rPr lang="en-GB" altLang="en-US" sz="2800" b="1"/>
              <a:t>all together - combinatorial explosion</a:t>
            </a:r>
            <a:endParaRPr lang="en-GB" altLang="en-US" b="1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 sz="2000"/>
          </a:p>
        </p:txBody>
      </p:sp>
      <p:grpSp>
        <p:nvGrpSpPr>
          <p:cNvPr id="13371" name="Group 59"/>
          <p:cNvGrpSpPr>
            <a:grpSpLocks noChangeAspect="1"/>
          </p:cNvGrpSpPr>
          <p:nvPr/>
        </p:nvGrpSpPr>
        <p:grpSpPr bwMode="auto">
          <a:xfrm>
            <a:off x="2171701" y="2154238"/>
            <a:ext cx="6251575" cy="4322762"/>
            <a:chOff x="188" y="1056"/>
            <a:chExt cx="4375" cy="3024"/>
          </a:xfrm>
        </p:grpSpPr>
        <p:sp>
          <p:nvSpPr>
            <p:cNvPr id="13316" name="Text Box 4"/>
            <p:cNvSpPr txBox="1">
              <a:spLocks noChangeAspect="1" noChangeArrowheads="1"/>
            </p:cNvSpPr>
            <p:nvPr/>
          </p:nvSpPr>
          <p:spPr bwMode="auto">
            <a:xfrm>
              <a:off x="188" y="1745"/>
              <a:ext cx="474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>
                  <a:latin typeface="Arial" panose="020B0604020202020204" pitchFamily="34" charset="0"/>
                </a:rPr>
                <a:t>‘italic’</a:t>
              </a:r>
            </a:p>
          </p:txBody>
        </p:sp>
        <p:sp>
          <p:nvSpPr>
            <p:cNvPr id="13317" name="Oval 5"/>
            <p:cNvSpPr>
              <a:spLocks noChangeAspect="1" noChangeArrowheads="1"/>
            </p:cNvSpPr>
            <p:nvPr/>
          </p:nvSpPr>
          <p:spPr bwMode="auto">
            <a:xfrm>
              <a:off x="384" y="1056"/>
              <a:ext cx="528" cy="5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>
                  <a:latin typeface="Arial" panose="020B0604020202020204" pitchFamily="34" charset="0"/>
                </a:rPr>
                <a:t>NO</a:t>
              </a:r>
            </a:p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style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13318" name="Oval 6"/>
            <p:cNvSpPr>
              <a:spLocks noChangeAspect="1" noChangeArrowheads="1"/>
            </p:cNvSpPr>
            <p:nvPr/>
          </p:nvSpPr>
          <p:spPr bwMode="auto">
            <a:xfrm>
              <a:off x="2496" y="1056"/>
              <a:ext cx="528" cy="5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 b="1">
                  <a:latin typeface="Arial" panose="020B0604020202020204" pitchFamily="34" charset="0"/>
                </a:rPr>
                <a:t>bold</a:t>
              </a:r>
            </a:p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only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cxnSp>
          <p:nvCxnSpPr>
            <p:cNvPr id="13319" name="AutoShape 7"/>
            <p:cNvCxnSpPr>
              <a:cxnSpLocks noChangeAspect="1" noChangeShapeType="1"/>
              <a:stCxn id="13317" idx="6"/>
              <a:endCxn id="13318" idx="2"/>
            </p:cNvCxnSpPr>
            <p:nvPr/>
          </p:nvCxnSpPr>
          <p:spPr bwMode="auto">
            <a:xfrm>
              <a:off x="918" y="1320"/>
              <a:ext cx="157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20" name="Text Box 8"/>
            <p:cNvSpPr txBox="1">
              <a:spLocks noChangeAspect="1" noChangeArrowheads="1"/>
            </p:cNvSpPr>
            <p:nvPr/>
          </p:nvSpPr>
          <p:spPr bwMode="auto">
            <a:xfrm>
              <a:off x="1477" y="1120"/>
              <a:ext cx="459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>
                  <a:latin typeface="Arial" panose="020B0604020202020204" pitchFamily="34" charset="0"/>
                </a:rPr>
                <a:t>‘bold’</a:t>
              </a:r>
            </a:p>
          </p:txBody>
        </p:sp>
        <p:cxnSp>
          <p:nvCxnSpPr>
            <p:cNvPr id="13321" name="AutoShape 9"/>
            <p:cNvCxnSpPr>
              <a:cxnSpLocks noChangeAspect="1" noChangeShapeType="1"/>
              <a:stCxn id="13323" idx="0"/>
              <a:endCxn id="13317" idx="4"/>
            </p:cNvCxnSpPr>
            <p:nvPr/>
          </p:nvCxnSpPr>
          <p:spPr bwMode="auto">
            <a:xfrm flipV="1">
              <a:off x="648" y="1590"/>
              <a:ext cx="0" cy="10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322" name="Group 10"/>
            <p:cNvGrpSpPr>
              <a:grpSpLocks noChangeAspect="1"/>
            </p:cNvGrpSpPr>
            <p:nvPr/>
          </p:nvGrpSpPr>
          <p:grpSpPr bwMode="auto">
            <a:xfrm>
              <a:off x="384" y="2688"/>
              <a:ext cx="2640" cy="528"/>
              <a:chOff x="672" y="2352"/>
              <a:chExt cx="2640" cy="528"/>
            </a:xfrm>
          </p:grpSpPr>
          <p:sp>
            <p:nvSpPr>
              <p:cNvPr id="13323" name="Oval 11"/>
              <p:cNvSpPr>
                <a:spLocks noChangeAspect="1" noChangeArrowheads="1"/>
              </p:cNvSpPr>
              <p:nvPr/>
            </p:nvSpPr>
            <p:spPr bwMode="auto">
              <a:xfrm>
                <a:off x="672" y="2352"/>
                <a:ext cx="528" cy="5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600" i="1">
                    <a:latin typeface="Arial" panose="020B0604020202020204" pitchFamily="34" charset="0"/>
                  </a:rPr>
                  <a:t>italic</a:t>
                </a:r>
                <a:endParaRPr lang="en-GB" altLang="en-US" sz="1600">
                  <a:latin typeface="Arial" panose="020B0604020202020204" pitchFamily="34" charset="0"/>
                </a:endParaRPr>
              </a:p>
              <a:p>
                <a:pPr algn="ctr"/>
                <a:r>
                  <a:rPr lang="en-GB" altLang="en-US" sz="1400">
                    <a:latin typeface="Arial" panose="020B0604020202020204" pitchFamily="34" charset="0"/>
                  </a:rPr>
                  <a:t>only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3324" name="Oval 12"/>
              <p:cNvSpPr>
                <a:spLocks noChangeAspect="1" noChangeArrowheads="1"/>
              </p:cNvSpPr>
              <p:nvPr/>
            </p:nvSpPr>
            <p:spPr bwMode="auto">
              <a:xfrm>
                <a:off x="2784" y="2352"/>
                <a:ext cx="528" cy="5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600" b="1" i="1">
                    <a:latin typeface="Arial" panose="020B0604020202020204" pitchFamily="34" charset="0"/>
                  </a:rPr>
                  <a:t>bold</a:t>
                </a:r>
              </a:p>
              <a:p>
                <a:pPr algn="ctr"/>
                <a:r>
                  <a:rPr lang="en-GB" altLang="en-US" sz="1600" b="1" i="1">
                    <a:latin typeface="Arial" panose="020B0604020202020204" pitchFamily="34" charset="0"/>
                  </a:rPr>
                  <a:t>italic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cxnSp>
            <p:nvCxnSpPr>
              <p:cNvPr id="13325" name="AutoShape 13"/>
              <p:cNvCxnSpPr>
                <a:cxnSpLocks noChangeAspect="1" noChangeShapeType="1"/>
                <a:stCxn id="13323" idx="6"/>
                <a:endCxn id="13324" idx="2"/>
              </p:cNvCxnSpPr>
              <p:nvPr/>
            </p:nvCxnSpPr>
            <p:spPr bwMode="auto">
              <a:xfrm>
                <a:off x="1206" y="2616"/>
                <a:ext cx="1572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26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1765" y="2417"/>
                <a:ext cx="459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altLang="en-US" sz="1600">
                    <a:latin typeface="Arial" panose="020B0604020202020204" pitchFamily="34" charset="0"/>
                  </a:rPr>
                  <a:t>‘bold’</a:t>
                </a:r>
              </a:p>
            </p:txBody>
          </p:sp>
        </p:grpSp>
        <p:cxnSp>
          <p:nvCxnSpPr>
            <p:cNvPr id="13327" name="AutoShape 15"/>
            <p:cNvCxnSpPr>
              <a:cxnSpLocks noChangeAspect="1" noChangeShapeType="1"/>
              <a:stCxn id="13324" idx="0"/>
              <a:endCxn id="13318" idx="4"/>
            </p:cNvCxnSpPr>
            <p:nvPr/>
          </p:nvCxnSpPr>
          <p:spPr bwMode="auto">
            <a:xfrm flipV="1">
              <a:off x="2760" y="1590"/>
              <a:ext cx="0" cy="10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28" name="Text Box 16"/>
            <p:cNvSpPr txBox="1">
              <a:spLocks noChangeAspect="1" noChangeArrowheads="1"/>
            </p:cNvSpPr>
            <p:nvPr/>
          </p:nvSpPr>
          <p:spPr bwMode="auto">
            <a:xfrm>
              <a:off x="2312" y="1745"/>
              <a:ext cx="475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>
                  <a:latin typeface="Arial" panose="020B0604020202020204" pitchFamily="34" charset="0"/>
                </a:rPr>
                <a:t>‘italic’</a:t>
              </a:r>
            </a:p>
          </p:txBody>
        </p:sp>
        <p:grpSp>
          <p:nvGrpSpPr>
            <p:cNvPr id="13329" name="Group 17"/>
            <p:cNvGrpSpPr>
              <a:grpSpLocks noChangeAspect="1"/>
            </p:cNvGrpSpPr>
            <p:nvPr/>
          </p:nvGrpSpPr>
          <p:grpSpPr bwMode="auto">
            <a:xfrm>
              <a:off x="1728" y="1920"/>
              <a:ext cx="2640" cy="2160"/>
              <a:chOff x="3024" y="1392"/>
              <a:chExt cx="2640" cy="2160"/>
            </a:xfrm>
          </p:grpSpPr>
          <p:sp>
            <p:nvSpPr>
              <p:cNvPr id="13330" name="Oval 18"/>
              <p:cNvSpPr>
                <a:spLocks noChangeAspect="1" noChangeArrowheads="1"/>
              </p:cNvSpPr>
              <p:nvPr/>
            </p:nvSpPr>
            <p:spPr bwMode="auto">
              <a:xfrm>
                <a:off x="3024" y="1392"/>
                <a:ext cx="528" cy="5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600" u="sng">
                    <a:latin typeface="Arial" panose="020B0604020202020204" pitchFamily="34" charset="0"/>
                  </a:rPr>
                  <a:t>u’line</a:t>
                </a:r>
                <a:endParaRPr lang="en-GB" altLang="en-US" sz="1600">
                  <a:latin typeface="Arial" panose="020B0604020202020204" pitchFamily="34" charset="0"/>
                </a:endParaRPr>
              </a:p>
              <a:p>
                <a:pPr algn="ctr"/>
                <a:r>
                  <a:rPr lang="en-GB" altLang="en-US" sz="1400">
                    <a:latin typeface="Arial" panose="020B0604020202020204" pitchFamily="34" charset="0"/>
                  </a:rPr>
                  <a:t>only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3331" name="Oval 19"/>
              <p:cNvSpPr>
                <a:spLocks noChangeAspect="1" noChangeArrowheads="1"/>
              </p:cNvSpPr>
              <p:nvPr/>
            </p:nvSpPr>
            <p:spPr bwMode="auto">
              <a:xfrm>
                <a:off x="5136" y="1392"/>
                <a:ext cx="528" cy="5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600" b="1" u="sng">
                    <a:latin typeface="Arial" panose="020B0604020202020204" pitchFamily="34" charset="0"/>
                  </a:rPr>
                  <a:t>bold</a:t>
                </a:r>
              </a:p>
              <a:p>
                <a:pPr algn="ctr"/>
                <a:r>
                  <a:rPr lang="en-GB" altLang="en-US" sz="1600" b="1" u="sng">
                    <a:latin typeface="Arial" panose="020B0604020202020204" pitchFamily="34" charset="0"/>
                  </a:rPr>
                  <a:t>u’line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cxnSp>
            <p:nvCxnSpPr>
              <p:cNvPr id="13332" name="AutoShape 20"/>
              <p:cNvCxnSpPr>
                <a:cxnSpLocks noChangeAspect="1" noChangeShapeType="1"/>
                <a:stCxn id="13330" idx="6"/>
                <a:endCxn id="13331" idx="2"/>
              </p:cNvCxnSpPr>
              <p:nvPr/>
            </p:nvCxnSpPr>
            <p:spPr bwMode="auto">
              <a:xfrm>
                <a:off x="3558" y="1656"/>
                <a:ext cx="1572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33" name="Text Box 21"/>
              <p:cNvSpPr txBox="1">
                <a:spLocks noChangeAspect="1" noChangeArrowheads="1"/>
              </p:cNvSpPr>
              <p:nvPr/>
            </p:nvSpPr>
            <p:spPr bwMode="auto">
              <a:xfrm>
                <a:off x="4117" y="1456"/>
                <a:ext cx="459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altLang="en-US" sz="1600">
                    <a:latin typeface="Arial" panose="020B0604020202020204" pitchFamily="34" charset="0"/>
                  </a:rPr>
                  <a:t>‘bold’</a:t>
                </a:r>
              </a:p>
            </p:txBody>
          </p:sp>
          <p:cxnSp>
            <p:nvCxnSpPr>
              <p:cNvPr id="13334" name="AutoShape 22"/>
              <p:cNvCxnSpPr>
                <a:cxnSpLocks noChangeAspect="1" noChangeShapeType="1"/>
                <a:stCxn id="13336" idx="0"/>
                <a:endCxn id="13330" idx="4"/>
              </p:cNvCxnSpPr>
              <p:nvPr/>
            </p:nvCxnSpPr>
            <p:spPr bwMode="auto">
              <a:xfrm flipV="1">
                <a:off x="3288" y="1926"/>
                <a:ext cx="0" cy="10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3335" name="Group 23"/>
              <p:cNvGrpSpPr>
                <a:grpSpLocks noChangeAspect="1"/>
              </p:cNvGrpSpPr>
              <p:nvPr/>
            </p:nvGrpSpPr>
            <p:grpSpPr bwMode="auto">
              <a:xfrm>
                <a:off x="3024" y="3024"/>
                <a:ext cx="2640" cy="528"/>
                <a:chOff x="672" y="2352"/>
                <a:chExt cx="2640" cy="528"/>
              </a:xfrm>
            </p:grpSpPr>
            <p:sp>
              <p:nvSpPr>
                <p:cNvPr id="13336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2352"/>
                  <a:ext cx="528" cy="52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GB" altLang="en-US" sz="1600" i="1" u="sng">
                      <a:latin typeface="Arial" panose="020B0604020202020204" pitchFamily="34" charset="0"/>
                    </a:rPr>
                    <a:t>italic</a:t>
                  </a:r>
                </a:p>
                <a:p>
                  <a:pPr algn="ctr"/>
                  <a:r>
                    <a:rPr lang="en-GB" altLang="en-US" sz="1600" i="1" u="sng">
                      <a:latin typeface="Arial" panose="020B0604020202020204" pitchFamily="34" charset="0"/>
                    </a:rPr>
                    <a:t>u’line</a:t>
                  </a:r>
                  <a:endParaRPr lang="en-GB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37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2352"/>
                  <a:ext cx="528" cy="52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GB" altLang="en-US" sz="1200" b="1" i="1" u="sng">
                      <a:latin typeface="Arial" panose="020B0604020202020204" pitchFamily="34" charset="0"/>
                    </a:rPr>
                    <a:t>bold</a:t>
                  </a:r>
                </a:p>
                <a:p>
                  <a:pPr algn="ctr"/>
                  <a:r>
                    <a:rPr lang="en-GB" altLang="en-US" sz="1200" b="1" i="1" u="sng">
                      <a:latin typeface="Arial" panose="020B0604020202020204" pitchFamily="34" charset="0"/>
                    </a:rPr>
                    <a:t>italic</a:t>
                  </a:r>
                </a:p>
                <a:p>
                  <a:pPr algn="ctr"/>
                  <a:r>
                    <a:rPr lang="en-GB" altLang="en-US" sz="1200" b="1" i="1" u="sng">
                      <a:latin typeface="Arial" panose="020B0604020202020204" pitchFamily="34" charset="0"/>
                    </a:rPr>
                    <a:t>u’line</a:t>
                  </a:r>
                  <a:endParaRPr lang="en-GB" altLang="en-US" sz="160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3338" name="AutoShape 26"/>
                <p:cNvCxnSpPr>
                  <a:cxnSpLocks noChangeAspect="1" noChangeShapeType="1"/>
                  <a:stCxn id="13336" idx="6"/>
                  <a:endCxn id="13337" idx="2"/>
                </p:cNvCxnSpPr>
                <p:nvPr/>
              </p:nvCxnSpPr>
              <p:spPr bwMode="auto">
                <a:xfrm>
                  <a:off x="1206" y="2616"/>
                  <a:ext cx="1572" cy="0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lg" len="lg"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339" name="Text Box 2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65" y="2417"/>
                  <a:ext cx="459" cy="2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GB" altLang="en-US" sz="1600">
                      <a:latin typeface="Arial" panose="020B0604020202020204" pitchFamily="34" charset="0"/>
                    </a:rPr>
                    <a:t>‘bold’</a:t>
                  </a:r>
                </a:p>
              </p:txBody>
            </p:sp>
          </p:grpSp>
          <p:cxnSp>
            <p:nvCxnSpPr>
              <p:cNvPr id="13340" name="AutoShape 28"/>
              <p:cNvCxnSpPr>
                <a:cxnSpLocks noChangeAspect="1" noChangeShapeType="1"/>
                <a:stCxn id="13337" idx="0"/>
                <a:endCxn id="13331" idx="4"/>
              </p:cNvCxnSpPr>
              <p:nvPr/>
            </p:nvCxnSpPr>
            <p:spPr bwMode="auto">
              <a:xfrm flipV="1">
                <a:off x="5400" y="1926"/>
                <a:ext cx="0" cy="10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341" name="Text Box 29"/>
            <p:cNvSpPr txBox="1">
              <a:spLocks noChangeAspect="1" noChangeArrowheads="1"/>
            </p:cNvSpPr>
            <p:nvPr/>
          </p:nvSpPr>
          <p:spPr bwMode="auto">
            <a:xfrm>
              <a:off x="4089" y="2609"/>
              <a:ext cx="474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>
                  <a:latin typeface="Arial" panose="020B0604020202020204" pitchFamily="34" charset="0"/>
                </a:rPr>
                <a:t>‘italic’</a:t>
              </a:r>
            </a:p>
          </p:txBody>
        </p:sp>
        <p:cxnSp>
          <p:nvCxnSpPr>
            <p:cNvPr id="13342" name="AutoShape 30"/>
            <p:cNvCxnSpPr>
              <a:cxnSpLocks noChangeAspect="1" noChangeShapeType="1"/>
              <a:stCxn id="13318" idx="5"/>
              <a:endCxn id="13331" idx="1"/>
            </p:cNvCxnSpPr>
            <p:nvPr/>
          </p:nvCxnSpPr>
          <p:spPr bwMode="auto">
            <a:xfrm>
              <a:off x="2947" y="1513"/>
              <a:ext cx="970" cy="4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43" name="Text Box 31"/>
            <p:cNvSpPr txBox="1">
              <a:spLocks noChangeAspect="1" noChangeArrowheads="1"/>
            </p:cNvSpPr>
            <p:nvPr/>
          </p:nvSpPr>
          <p:spPr bwMode="auto">
            <a:xfrm>
              <a:off x="1978" y="2561"/>
              <a:ext cx="474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>
                  <a:latin typeface="Arial" panose="020B0604020202020204" pitchFamily="34" charset="0"/>
                </a:rPr>
                <a:t>‘italic’</a:t>
              </a:r>
            </a:p>
          </p:txBody>
        </p:sp>
        <p:cxnSp>
          <p:nvCxnSpPr>
            <p:cNvPr id="13344" name="AutoShape 32"/>
            <p:cNvCxnSpPr>
              <a:cxnSpLocks noChangeAspect="1" noChangeShapeType="1"/>
              <a:stCxn id="13317" idx="5"/>
              <a:endCxn id="13330" idx="1"/>
            </p:cNvCxnSpPr>
            <p:nvPr/>
          </p:nvCxnSpPr>
          <p:spPr bwMode="auto">
            <a:xfrm>
              <a:off x="835" y="1513"/>
              <a:ext cx="970" cy="4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5" name="AutoShape 33"/>
            <p:cNvCxnSpPr>
              <a:cxnSpLocks noChangeAspect="1" noChangeShapeType="1"/>
              <a:stCxn id="13323" idx="5"/>
              <a:endCxn id="13336" idx="1"/>
            </p:cNvCxnSpPr>
            <p:nvPr/>
          </p:nvCxnSpPr>
          <p:spPr bwMode="auto">
            <a:xfrm>
              <a:off x="835" y="3145"/>
              <a:ext cx="970" cy="4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6" name="AutoShape 34"/>
            <p:cNvCxnSpPr>
              <a:cxnSpLocks noChangeAspect="1" noChangeShapeType="1"/>
              <a:stCxn id="13324" idx="5"/>
              <a:endCxn id="13337" idx="1"/>
            </p:cNvCxnSpPr>
            <p:nvPr/>
          </p:nvCxnSpPr>
          <p:spPr bwMode="auto">
            <a:xfrm>
              <a:off x="2947" y="3145"/>
              <a:ext cx="970" cy="4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47" name="Text Box 35"/>
            <p:cNvSpPr txBox="1">
              <a:spLocks noChangeAspect="1" noChangeArrowheads="1"/>
            </p:cNvSpPr>
            <p:nvPr/>
          </p:nvSpPr>
          <p:spPr bwMode="auto">
            <a:xfrm>
              <a:off x="1199" y="1552"/>
              <a:ext cx="774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>
                  <a:latin typeface="Arial" panose="020B0604020202020204" pitchFamily="34" charset="0"/>
                </a:rPr>
                <a:t>‘underline’</a:t>
              </a:r>
            </a:p>
          </p:txBody>
        </p:sp>
        <p:sp>
          <p:nvSpPr>
            <p:cNvPr id="13348" name="Text Box 36"/>
            <p:cNvSpPr txBox="1">
              <a:spLocks noChangeAspect="1" noChangeArrowheads="1"/>
            </p:cNvSpPr>
            <p:nvPr/>
          </p:nvSpPr>
          <p:spPr bwMode="auto">
            <a:xfrm>
              <a:off x="3308" y="1552"/>
              <a:ext cx="774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>
                  <a:latin typeface="Arial" panose="020B0604020202020204" pitchFamily="34" charset="0"/>
                </a:rPr>
                <a:t>‘underline’</a:t>
              </a:r>
            </a:p>
          </p:txBody>
        </p:sp>
        <p:sp>
          <p:nvSpPr>
            <p:cNvPr id="13349" name="Text Box 37"/>
            <p:cNvSpPr txBox="1">
              <a:spLocks noChangeAspect="1" noChangeArrowheads="1"/>
            </p:cNvSpPr>
            <p:nvPr/>
          </p:nvSpPr>
          <p:spPr bwMode="auto">
            <a:xfrm>
              <a:off x="1199" y="3194"/>
              <a:ext cx="774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>
                  <a:latin typeface="Arial" panose="020B0604020202020204" pitchFamily="34" charset="0"/>
                </a:rPr>
                <a:t>‘underline’</a:t>
              </a:r>
            </a:p>
          </p:txBody>
        </p:sp>
        <p:sp>
          <p:nvSpPr>
            <p:cNvPr id="13350" name="Text Box 38"/>
            <p:cNvSpPr txBox="1">
              <a:spLocks noChangeAspect="1" noChangeArrowheads="1"/>
            </p:cNvSpPr>
            <p:nvPr/>
          </p:nvSpPr>
          <p:spPr bwMode="auto">
            <a:xfrm>
              <a:off x="3308" y="3185"/>
              <a:ext cx="774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>
                  <a:latin typeface="Arial" panose="020B0604020202020204" pitchFamily="34" charset="0"/>
                </a:rPr>
                <a:t>‘underline’</a:t>
              </a:r>
            </a:p>
          </p:txBody>
        </p:sp>
      </p:grp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7848600" y="1863726"/>
            <a:ext cx="2362200" cy="1412875"/>
            <a:chOff x="672" y="1270"/>
            <a:chExt cx="1488" cy="890"/>
          </a:xfrm>
        </p:grpSpPr>
        <p:sp>
          <p:nvSpPr>
            <p:cNvPr id="13352" name="AutoShape 40"/>
            <p:cNvSpPr>
              <a:spLocks noChangeArrowheads="1"/>
            </p:cNvSpPr>
            <p:nvPr/>
          </p:nvSpPr>
          <p:spPr bwMode="auto">
            <a:xfrm>
              <a:off x="672" y="1296"/>
              <a:ext cx="1488" cy="8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53" name="Text Box 41"/>
            <p:cNvSpPr txBox="1">
              <a:spLocks noChangeArrowheads="1"/>
            </p:cNvSpPr>
            <p:nvPr/>
          </p:nvSpPr>
          <p:spPr bwMode="auto">
            <a:xfrm>
              <a:off x="1064" y="1270"/>
              <a:ext cx="8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>
                  <a:latin typeface="Arial" panose="020B0604020202020204" pitchFamily="34" charset="0"/>
                </a:rPr>
                <a:t>Text Style</a:t>
              </a:r>
            </a:p>
          </p:txBody>
        </p:sp>
        <p:grpSp>
          <p:nvGrpSpPr>
            <p:cNvPr id="13354" name="Group 42"/>
            <p:cNvGrpSpPr>
              <a:grpSpLocks/>
            </p:cNvGrpSpPr>
            <p:nvPr/>
          </p:nvGrpSpPr>
          <p:grpSpPr bwMode="auto">
            <a:xfrm>
              <a:off x="1344" y="1507"/>
              <a:ext cx="785" cy="568"/>
              <a:chOff x="1344" y="1507"/>
              <a:chExt cx="785" cy="568"/>
            </a:xfrm>
          </p:grpSpPr>
          <p:grpSp>
            <p:nvGrpSpPr>
              <p:cNvPr id="13355" name="Group 43"/>
              <p:cNvGrpSpPr>
                <a:grpSpLocks/>
              </p:cNvGrpSpPr>
              <p:nvPr/>
            </p:nvGrpSpPr>
            <p:grpSpPr bwMode="auto">
              <a:xfrm>
                <a:off x="1344" y="1507"/>
                <a:ext cx="530" cy="212"/>
                <a:chOff x="1344" y="1507"/>
                <a:chExt cx="530" cy="212"/>
              </a:xfrm>
            </p:grpSpPr>
            <p:grpSp>
              <p:nvGrpSpPr>
                <p:cNvPr id="13356" name="Group 44"/>
                <p:cNvGrpSpPr>
                  <a:grpSpLocks/>
                </p:cNvGrpSpPr>
                <p:nvPr/>
              </p:nvGrpSpPr>
              <p:grpSpPr bwMode="auto">
                <a:xfrm>
                  <a:off x="1344" y="1550"/>
                  <a:ext cx="144" cy="144"/>
                  <a:chOff x="1344" y="1536"/>
                  <a:chExt cx="144" cy="144"/>
                </a:xfrm>
              </p:grpSpPr>
              <p:sp>
                <p:nvSpPr>
                  <p:cNvPr id="13357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1536"/>
                    <a:ext cx="144" cy="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3358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1368" y="1560"/>
                    <a:ext cx="96" cy="96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335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488" y="1507"/>
                  <a:ext cx="38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GB" altLang="en-US" sz="1600" b="1">
                      <a:latin typeface="Arial" panose="020B0604020202020204" pitchFamily="34" charset="0"/>
                    </a:rPr>
                    <a:t>bold</a:t>
                  </a:r>
                </a:p>
              </p:txBody>
            </p:sp>
          </p:grpSp>
          <p:grpSp>
            <p:nvGrpSpPr>
              <p:cNvPr id="13360" name="Group 48"/>
              <p:cNvGrpSpPr>
                <a:grpSpLocks/>
              </p:cNvGrpSpPr>
              <p:nvPr/>
            </p:nvGrpSpPr>
            <p:grpSpPr bwMode="auto">
              <a:xfrm>
                <a:off x="1344" y="1685"/>
                <a:ext cx="515" cy="212"/>
                <a:chOff x="1344" y="1671"/>
                <a:chExt cx="515" cy="212"/>
              </a:xfrm>
            </p:grpSpPr>
            <p:grpSp>
              <p:nvGrpSpPr>
                <p:cNvPr id="13361" name="Group 49"/>
                <p:cNvGrpSpPr>
                  <a:grpSpLocks/>
                </p:cNvGrpSpPr>
                <p:nvPr/>
              </p:nvGrpSpPr>
              <p:grpSpPr bwMode="auto">
                <a:xfrm>
                  <a:off x="1344" y="1714"/>
                  <a:ext cx="144" cy="144"/>
                  <a:chOff x="144" y="2640"/>
                  <a:chExt cx="144" cy="144"/>
                </a:xfrm>
              </p:grpSpPr>
              <p:sp>
                <p:nvSpPr>
                  <p:cNvPr id="13362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2640"/>
                    <a:ext cx="144" cy="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3363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68" y="2664"/>
                    <a:ext cx="96" cy="9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336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488" y="1671"/>
                  <a:ext cx="37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GB" altLang="en-US" sz="1600" i="1">
                      <a:latin typeface="Arial" panose="020B0604020202020204" pitchFamily="34" charset="0"/>
                    </a:rPr>
                    <a:t>italic</a:t>
                  </a:r>
                </a:p>
              </p:txBody>
            </p:sp>
          </p:grpSp>
          <p:grpSp>
            <p:nvGrpSpPr>
              <p:cNvPr id="13365" name="Group 53"/>
              <p:cNvGrpSpPr>
                <a:grpSpLocks/>
              </p:cNvGrpSpPr>
              <p:nvPr/>
            </p:nvGrpSpPr>
            <p:grpSpPr bwMode="auto">
              <a:xfrm>
                <a:off x="1344" y="1863"/>
                <a:ext cx="785" cy="212"/>
                <a:chOff x="1344" y="1863"/>
                <a:chExt cx="785" cy="212"/>
              </a:xfrm>
            </p:grpSpPr>
            <p:grpSp>
              <p:nvGrpSpPr>
                <p:cNvPr id="13366" name="Group 54"/>
                <p:cNvGrpSpPr>
                  <a:grpSpLocks/>
                </p:cNvGrpSpPr>
                <p:nvPr/>
              </p:nvGrpSpPr>
              <p:grpSpPr bwMode="auto">
                <a:xfrm>
                  <a:off x="1344" y="1906"/>
                  <a:ext cx="144" cy="144"/>
                  <a:chOff x="144" y="2640"/>
                  <a:chExt cx="144" cy="144"/>
                </a:xfrm>
              </p:grpSpPr>
              <p:sp>
                <p:nvSpPr>
                  <p:cNvPr id="1336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2640"/>
                    <a:ext cx="144" cy="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3368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68" y="2664"/>
                    <a:ext cx="96" cy="9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336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488" y="1863"/>
                  <a:ext cx="64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GB" altLang="en-US" sz="1600" u="sng">
                      <a:latin typeface="Arial" panose="020B0604020202020204" pitchFamily="34" charset="0"/>
                    </a:rPr>
                    <a:t>underline</a:t>
                  </a:r>
                </a:p>
              </p:txBody>
            </p:sp>
          </p:grpSp>
        </p:grpSp>
        <p:sp>
          <p:nvSpPr>
            <p:cNvPr id="13370" name="Text Box 58"/>
            <p:cNvSpPr txBox="1">
              <a:spLocks noChangeArrowheads="1"/>
            </p:cNvSpPr>
            <p:nvPr/>
          </p:nvSpPr>
          <p:spPr bwMode="auto">
            <a:xfrm>
              <a:off x="720" y="1673"/>
              <a:ext cx="5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i="1" u="sng">
                  <a:latin typeface="Arial" panose="020B0604020202020204" pitchFamily="34" charset="0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2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escapes</a:t>
            </a:r>
            <a:endParaRPr lang="en-GB" altLang="en-US" b="1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/>
              <a:t>‘back’ in web, escape/cancel keys</a:t>
            </a:r>
          </a:p>
          <a:p>
            <a:pPr marL="819150" lvl="1"/>
            <a:r>
              <a:rPr lang="en-US" altLang="en-US" sz="2000"/>
              <a:t>similar behaviour everywhere</a:t>
            </a:r>
          </a:p>
          <a:p>
            <a:pPr marL="819150" lvl="1"/>
            <a:r>
              <a:rPr lang="en-US" altLang="en-US" sz="2000"/>
              <a:t>end up with spaghetti of identical behaviours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/>
              <a:t>try to avoid this</a:t>
            </a:r>
            <a:br>
              <a:rPr lang="en-US" altLang="en-US" sz="2400"/>
            </a:br>
            <a:endParaRPr lang="en-US" altLang="en-US" sz="1200"/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 "/>
            </a:pPr>
            <a:r>
              <a:rPr lang="en-US" altLang="en-US" sz="2000"/>
              <a:t>e.g. on high level diagram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 "/>
            </a:pPr>
            <a:r>
              <a:rPr lang="en-US" altLang="en-US" sz="2000"/>
              <a:t>‘normal’ exit for</a:t>
            </a:r>
            <a:br>
              <a:rPr lang="en-US" altLang="en-US" sz="2000"/>
            </a:br>
            <a:r>
              <a:rPr lang="en-US" altLang="en-US" sz="2000"/>
              <a:t>each </a:t>
            </a:r>
            <a:r>
              <a:rPr lang="en-GB" altLang="en-US" sz="2000"/>
              <a:t>submenu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 "/>
            </a:pPr>
            <a:r>
              <a:rPr lang="en-US" altLang="en-US" sz="2000"/>
              <a:t>plus separate</a:t>
            </a:r>
            <a:br>
              <a:rPr lang="en-US" altLang="en-US" sz="2000"/>
            </a:br>
            <a:r>
              <a:rPr lang="en-US" altLang="en-US" sz="2000"/>
              <a:t>escape arc active</a:t>
            </a:r>
            <a:br>
              <a:rPr lang="en-US" altLang="en-US" sz="2000"/>
            </a:br>
            <a:r>
              <a:rPr lang="en-US" altLang="en-US" sz="2000"/>
              <a:t>‘everywhere’ in submenu</a:t>
            </a:r>
            <a:endParaRPr lang="en-GB" altLang="en-US" sz="2000"/>
          </a:p>
        </p:txBody>
      </p:sp>
      <p:sp>
        <p:nvSpPr>
          <p:cNvPr id="53297" name="Rectangle 49"/>
          <p:cNvSpPr>
            <a:spLocks noChangeArrowheads="1"/>
          </p:cNvSpPr>
          <p:nvPr/>
        </p:nvSpPr>
        <p:spPr bwMode="auto">
          <a:xfrm>
            <a:off x="7667625" y="6321426"/>
            <a:ext cx="204788" cy="40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3384" name="Group 136"/>
          <p:cNvGrpSpPr>
            <a:grpSpLocks/>
          </p:cNvGrpSpPr>
          <p:nvPr/>
        </p:nvGrpSpPr>
        <p:grpSpPr bwMode="auto">
          <a:xfrm>
            <a:off x="5867400" y="3276600"/>
            <a:ext cx="4495800" cy="3581400"/>
            <a:chOff x="2400" y="1824"/>
            <a:chExt cx="2832" cy="2256"/>
          </a:xfrm>
        </p:grpSpPr>
        <p:sp>
          <p:nvSpPr>
            <p:cNvPr id="53385" name="Rectangle 137"/>
            <p:cNvSpPr>
              <a:spLocks noChangeArrowheads="1"/>
            </p:cNvSpPr>
            <p:nvPr/>
          </p:nvSpPr>
          <p:spPr bwMode="auto">
            <a:xfrm>
              <a:off x="5040" y="2112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386" name="Rectangle 138"/>
            <p:cNvSpPr>
              <a:spLocks noChangeArrowheads="1"/>
            </p:cNvSpPr>
            <p:nvPr/>
          </p:nvSpPr>
          <p:spPr bwMode="auto">
            <a:xfrm>
              <a:off x="4608" y="1824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387" name="Rectangle 139"/>
            <p:cNvSpPr>
              <a:spLocks noChangeArrowheads="1"/>
            </p:cNvSpPr>
            <p:nvPr/>
          </p:nvSpPr>
          <p:spPr bwMode="auto">
            <a:xfrm>
              <a:off x="5040" y="1824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388" name="Rectangle 140"/>
            <p:cNvSpPr>
              <a:spLocks noChangeArrowheads="1"/>
            </p:cNvSpPr>
            <p:nvPr/>
          </p:nvSpPr>
          <p:spPr bwMode="auto">
            <a:xfrm>
              <a:off x="4608" y="2544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389" name="Rectangle 141"/>
            <p:cNvSpPr>
              <a:spLocks noChangeArrowheads="1"/>
            </p:cNvSpPr>
            <p:nvPr/>
          </p:nvSpPr>
          <p:spPr bwMode="auto">
            <a:xfrm>
              <a:off x="4608" y="3264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390" name="Rectangle 142"/>
            <p:cNvSpPr>
              <a:spLocks noChangeArrowheads="1"/>
            </p:cNvSpPr>
            <p:nvPr/>
          </p:nvSpPr>
          <p:spPr bwMode="auto">
            <a:xfrm>
              <a:off x="5040" y="3552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391" name="Rectangle 143"/>
            <p:cNvSpPr>
              <a:spLocks noChangeArrowheads="1"/>
            </p:cNvSpPr>
            <p:nvPr/>
          </p:nvSpPr>
          <p:spPr bwMode="auto">
            <a:xfrm>
              <a:off x="5040" y="2832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392" name="Rectangle 144"/>
            <p:cNvSpPr>
              <a:spLocks noChangeArrowheads="1"/>
            </p:cNvSpPr>
            <p:nvPr/>
          </p:nvSpPr>
          <p:spPr bwMode="auto">
            <a:xfrm>
              <a:off x="3168" y="1968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393" name="Rectangle 145"/>
            <p:cNvSpPr>
              <a:spLocks noChangeArrowheads="1"/>
            </p:cNvSpPr>
            <p:nvPr/>
          </p:nvSpPr>
          <p:spPr bwMode="auto">
            <a:xfrm>
              <a:off x="3168" y="3408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3394" name="Group 146"/>
            <p:cNvGrpSpPr>
              <a:grpSpLocks/>
            </p:cNvGrpSpPr>
            <p:nvPr/>
          </p:nvGrpSpPr>
          <p:grpSpPr bwMode="auto">
            <a:xfrm>
              <a:off x="3744" y="1824"/>
              <a:ext cx="864" cy="576"/>
              <a:chOff x="3744" y="1824"/>
              <a:chExt cx="864" cy="576"/>
            </a:xfrm>
          </p:grpSpPr>
          <p:sp>
            <p:nvSpPr>
              <p:cNvPr id="53395" name="Rectangle 147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576"/>
              </a:xfrm>
              <a:prstGeom prst="rect">
                <a:avLst/>
              </a:prstGeom>
              <a:solidFill>
                <a:srgbClr val="F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396" name="Rectangle 148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Graphics Submenu</a:t>
                </a:r>
              </a:p>
            </p:txBody>
          </p:sp>
          <p:sp>
            <p:nvSpPr>
              <p:cNvPr id="53397" name="Line 149"/>
              <p:cNvSpPr>
                <a:spLocks noChangeShapeType="1"/>
              </p:cNvSpPr>
              <p:nvPr/>
            </p:nvSpPr>
            <p:spPr bwMode="auto">
              <a:xfrm>
                <a:off x="3888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398" name="Line 150"/>
              <p:cNvSpPr>
                <a:spLocks noChangeShapeType="1"/>
              </p:cNvSpPr>
              <p:nvPr/>
            </p:nvSpPr>
            <p:spPr bwMode="auto">
              <a:xfrm flipH="1">
                <a:off x="4176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399" name="Line 151"/>
              <p:cNvSpPr>
                <a:spLocks noChangeShapeType="1"/>
              </p:cNvSpPr>
              <p:nvPr/>
            </p:nvSpPr>
            <p:spPr bwMode="auto">
              <a:xfrm flipH="1">
                <a:off x="388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00" name="Oval 152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01" name="Oval 153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02" name="Oval 154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03" name="Oval 155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3404" name="Group 156"/>
            <p:cNvGrpSpPr>
              <a:grpSpLocks/>
            </p:cNvGrpSpPr>
            <p:nvPr/>
          </p:nvGrpSpPr>
          <p:grpSpPr bwMode="auto">
            <a:xfrm>
              <a:off x="3744" y="2544"/>
              <a:ext cx="864" cy="576"/>
              <a:chOff x="3744" y="1824"/>
              <a:chExt cx="864" cy="576"/>
            </a:xfrm>
          </p:grpSpPr>
          <p:sp>
            <p:nvSpPr>
              <p:cNvPr id="53405" name="Rectangle 157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576"/>
              </a:xfrm>
              <a:prstGeom prst="rect">
                <a:avLst/>
              </a:prstGeom>
              <a:solidFill>
                <a:srgbClr val="F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06" name="Rectangle 158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Text Submenu</a:t>
                </a:r>
              </a:p>
            </p:txBody>
          </p:sp>
          <p:sp>
            <p:nvSpPr>
              <p:cNvPr id="53407" name="Line 159"/>
              <p:cNvSpPr>
                <a:spLocks noChangeShapeType="1"/>
              </p:cNvSpPr>
              <p:nvPr/>
            </p:nvSpPr>
            <p:spPr bwMode="auto">
              <a:xfrm>
                <a:off x="3888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08" name="Line 160"/>
              <p:cNvSpPr>
                <a:spLocks noChangeShapeType="1"/>
              </p:cNvSpPr>
              <p:nvPr/>
            </p:nvSpPr>
            <p:spPr bwMode="auto">
              <a:xfrm flipH="1">
                <a:off x="4176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09" name="Line 161"/>
              <p:cNvSpPr>
                <a:spLocks noChangeShapeType="1"/>
              </p:cNvSpPr>
              <p:nvPr/>
            </p:nvSpPr>
            <p:spPr bwMode="auto">
              <a:xfrm flipH="1">
                <a:off x="388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10" name="Oval 162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11" name="Oval 163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12" name="Oval 164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13" name="Oval 165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3414" name="Group 166"/>
            <p:cNvGrpSpPr>
              <a:grpSpLocks/>
            </p:cNvGrpSpPr>
            <p:nvPr/>
          </p:nvGrpSpPr>
          <p:grpSpPr bwMode="auto">
            <a:xfrm>
              <a:off x="3744" y="3264"/>
              <a:ext cx="864" cy="576"/>
              <a:chOff x="3744" y="1824"/>
              <a:chExt cx="864" cy="576"/>
            </a:xfrm>
          </p:grpSpPr>
          <p:sp>
            <p:nvSpPr>
              <p:cNvPr id="53415" name="Rectangle 167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576"/>
              </a:xfrm>
              <a:prstGeom prst="rect">
                <a:avLst/>
              </a:prstGeom>
              <a:solidFill>
                <a:srgbClr val="F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16" name="Rectangle 168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Paint Submenu</a:t>
                </a:r>
              </a:p>
            </p:txBody>
          </p:sp>
          <p:sp>
            <p:nvSpPr>
              <p:cNvPr id="53417" name="Line 169"/>
              <p:cNvSpPr>
                <a:spLocks noChangeShapeType="1"/>
              </p:cNvSpPr>
              <p:nvPr/>
            </p:nvSpPr>
            <p:spPr bwMode="auto">
              <a:xfrm>
                <a:off x="3888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18" name="Line 170"/>
              <p:cNvSpPr>
                <a:spLocks noChangeShapeType="1"/>
              </p:cNvSpPr>
              <p:nvPr/>
            </p:nvSpPr>
            <p:spPr bwMode="auto">
              <a:xfrm flipH="1">
                <a:off x="4176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19" name="Line 171"/>
              <p:cNvSpPr>
                <a:spLocks noChangeShapeType="1"/>
              </p:cNvSpPr>
              <p:nvPr/>
            </p:nvSpPr>
            <p:spPr bwMode="auto">
              <a:xfrm flipH="1">
                <a:off x="388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20" name="Oval 172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21" name="Oval 173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22" name="Oval 174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423" name="Oval 175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3424" name="Oval 176"/>
            <p:cNvSpPr>
              <a:spLocks noChangeArrowheads="1"/>
            </p:cNvSpPr>
            <p:nvPr/>
          </p:nvSpPr>
          <p:spPr bwMode="auto">
            <a:xfrm>
              <a:off x="2400" y="2592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Main</a:t>
              </a:r>
              <a:br>
                <a:rPr lang="en-GB" altLang="en-US" sz="1200">
                  <a:latin typeface="Arial" panose="020B0604020202020204" pitchFamily="34" charset="0"/>
                </a:rPr>
              </a:br>
              <a:r>
                <a:rPr lang="en-GB" altLang="en-US" sz="1200">
                  <a:latin typeface="Arial" panose="020B0604020202020204" pitchFamily="34" charset="0"/>
                </a:rPr>
                <a:t>Menu</a:t>
              </a:r>
            </a:p>
          </p:txBody>
        </p:sp>
        <p:cxnSp>
          <p:nvCxnSpPr>
            <p:cNvPr id="53425" name="AutoShape 177"/>
            <p:cNvCxnSpPr>
              <a:cxnSpLocks noChangeShapeType="1"/>
              <a:stCxn id="53393" idx="3"/>
              <a:endCxn id="53415" idx="1"/>
            </p:cNvCxnSpPr>
            <p:nvPr/>
          </p:nvCxnSpPr>
          <p:spPr bwMode="auto">
            <a:xfrm>
              <a:off x="3312" y="3552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26" name="AutoShape 178"/>
            <p:cNvCxnSpPr>
              <a:cxnSpLocks noChangeShapeType="1"/>
              <a:stCxn id="53392" idx="3"/>
              <a:endCxn id="53395" idx="1"/>
            </p:cNvCxnSpPr>
            <p:nvPr/>
          </p:nvCxnSpPr>
          <p:spPr bwMode="auto">
            <a:xfrm>
              <a:off x="3312" y="2112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27" name="AutoShape 179"/>
            <p:cNvCxnSpPr>
              <a:cxnSpLocks noChangeShapeType="1"/>
              <a:stCxn id="53424" idx="6"/>
              <a:endCxn id="53405" idx="1"/>
            </p:cNvCxnSpPr>
            <p:nvPr/>
          </p:nvCxnSpPr>
          <p:spPr bwMode="auto">
            <a:xfrm>
              <a:off x="2880" y="2832"/>
              <a:ext cx="86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428" name="Text Box 180"/>
            <p:cNvSpPr txBox="1">
              <a:spLocks noChangeArrowheads="1"/>
            </p:cNvSpPr>
            <p:nvPr/>
          </p:nvSpPr>
          <p:spPr bwMode="auto">
            <a:xfrm>
              <a:off x="2889" y="1939"/>
              <a:ext cx="7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select ‘graphics’</a:t>
              </a:r>
            </a:p>
          </p:txBody>
        </p:sp>
        <p:cxnSp>
          <p:nvCxnSpPr>
            <p:cNvPr id="53429" name="AutoShape 181"/>
            <p:cNvCxnSpPr>
              <a:cxnSpLocks noChangeShapeType="1"/>
              <a:stCxn id="53424" idx="7"/>
              <a:endCxn id="53392" idx="3"/>
            </p:cNvCxnSpPr>
            <p:nvPr/>
          </p:nvCxnSpPr>
          <p:spPr bwMode="auto">
            <a:xfrm flipV="1">
              <a:off x="2810" y="2112"/>
              <a:ext cx="502" cy="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30" name="AutoShape 182"/>
            <p:cNvCxnSpPr>
              <a:cxnSpLocks noChangeShapeType="1"/>
              <a:stCxn id="53424" idx="5"/>
              <a:endCxn id="53393" idx="3"/>
            </p:cNvCxnSpPr>
            <p:nvPr/>
          </p:nvCxnSpPr>
          <p:spPr bwMode="auto">
            <a:xfrm>
              <a:off x="2810" y="3002"/>
              <a:ext cx="502" cy="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431" name="Text Box 183"/>
            <p:cNvSpPr txBox="1">
              <a:spLocks noChangeArrowheads="1"/>
            </p:cNvSpPr>
            <p:nvPr/>
          </p:nvSpPr>
          <p:spPr bwMode="auto">
            <a:xfrm>
              <a:off x="2966" y="3566"/>
              <a:ext cx="6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select ‘paint’</a:t>
              </a:r>
            </a:p>
          </p:txBody>
        </p:sp>
        <p:sp>
          <p:nvSpPr>
            <p:cNvPr id="53432" name="Text Box 184"/>
            <p:cNvSpPr txBox="1">
              <a:spLocks noChangeArrowheads="1"/>
            </p:cNvSpPr>
            <p:nvPr/>
          </p:nvSpPr>
          <p:spPr bwMode="auto">
            <a:xfrm>
              <a:off x="2992" y="2606"/>
              <a:ext cx="5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select ‘text’</a:t>
              </a:r>
            </a:p>
          </p:txBody>
        </p:sp>
        <p:sp>
          <p:nvSpPr>
            <p:cNvPr id="53433" name="Rectangle 185"/>
            <p:cNvSpPr>
              <a:spLocks noChangeArrowheads="1"/>
            </p:cNvSpPr>
            <p:nvPr/>
          </p:nvSpPr>
          <p:spPr bwMode="auto">
            <a:xfrm>
              <a:off x="3504" y="3792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53434" name="AutoShape 186"/>
            <p:cNvCxnSpPr>
              <a:cxnSpLocks noChangeShapeType="1"/>
              <a:stCxn id="53450" idx="6"/>
              <a:endCxn id="53391" idx="1"/>
            </p:cNvCxnSpPr>
            <p:nvPr/>
          </p:nvCxnSpPr>
          <p:spPr bwMode="auto">
            <a:xfrm>
              <a:off x="4710" y="2976"/>
              <a:ext cx="33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35" name="AutoShape 187"/>
            <p:cNvCxnSpPr>
              <a:cxnSpLocks noChangeShapeType="1"/>
              <a:stCxn id="53451" idx="6"/>
              <a:endCxn id="53390" idx="1"/>
            </p:cNvCxnSpPr>
            <p:nvPr/>
          </p:nvCxnSpPr>
          <p:spPr bwMode="auto">
            <a:xfrm>
              <a:off x="4710" y="3696"/>
              <a:ext cx="33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36" name="AutoShape 188"/>
            <p:cNvCxnSpPr>
              <a:cxnSpLocks noChangeShapeType="1"/>
              <a:stCxn id="53387" idx="1"/>
              <a:endCxn id="53433" idx="3"/>
            </p:cNvCxnSpPr>
            <p:nvPr/>
          </p:nvCxnSpPr>
          <p:spPr bwMode="auto">
            <a:xfrm rot="10800000" flipV="1">
              <a:off x="3648" y="1968"/>
              <a:ext cx="1392" cy="1968"/>
            </a:xfrm>
            <a:prstGeom prst="bentConnector3">
              <a:avLst>
                <a:gd name="adj1" fmla="val -1494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37" name="AutoShape 189"/>
            <p:cNvCxnSpPr>
              <a:cxnSpLocks noChangeShapeType="1"/>
              <a:stCxn id="53391" idx="1"/>
              <a:endCxn id="53433" idx="3"/>
            </p:cNvCxnSpPr>
            <p:nvPr/>
          </p:nvCxnSpPr>
          <p:spPr bwMode="auto">
            <a:xfrm rot="10800000" flipV="1">
              <a:off x="3648" y="2976"/>
              <a:ext cx="1392" cy="960"/>
            </a:xfrm>
            <a:prstGeom prst="bentConnector3">
              <a:avLst>
                <a:gd name="adj1" fmla="val -1494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38" name="AutoShape 190"/>
            <p:cNvCxnSpPr>
              <a:cxnSpLocks noChangeShapeType="1"/>
              <a:stCxn id="53390" idx="1"/>
              <a:endCxn id="53433" idx="3"/>
            </p:cNvCxnSpPr>
            <p:nvPr/>
          </p:nvCxnSpPr>
          <p:spPr bwMode="auto">
            <a:xfrm rot="10800000" flipV="1">
              <a:off x="3648" y="3696"/>
              <a:ext cx="1392" cy="240"/>
            </a:xfrm>
            <a:prstGeom prst="bentConnector3">
              <a:avLst>
                <a:gd name="adj1" fmla="val -1494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39" name="AutoShape 191"/>
            <p:cNvCxnSpPr>
              <a:cxnSpLocks noChangeShapeType="1"/>
              <a:stCxn id="53433" idx="3"/>
              <a:endCxn id="53424" idx="4"/>
            </p:cNvCxnSpPr>
            <p:nvPr/>
          </p:nvCxnSpPr>
          <p:spPr bwMode="auto">
            <a:xfrm flipH="1" flipV="1">
              <a:off x="2640" y="3072"/>
              <a:ext cx="1008" cy="864"/>
            </a:xfrm>
            <a:prstGeom prst="bentConnector4">
              <a:avLst>
                <a:gd name="adj1" fmla="val 19838"/>
                <a:gd name="adj2" fmla="val 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40" name="AutoShape 192"/>
            <p:cNvCxnSpPr>
              <a:cxnSpLocks noChangeShapeType="1"/>
              <a:stCxn id="53386" idx="1"/>
              <a:endCxn id="53387" idx="1"/>
            </p:cNvCxnSpPr>
            <p:nvPr/>
          </p:nvCxnSpPr>
          <p:spPr bwMode="auto">
            <a:xfrm>
              <a:off x="4608" y="1968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441" name="Rectangle 193"/>
            <p:cNvSpPr>
              <a:spLocks noChangeArrowheads="1"/>
            </p:cNvSpPr>
            <p:nvPr/>
          </p:nvSpPr>
          <p:spPr bwMode="auto">
            <a:xfrm>
              <a:off x="5040" y="2544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53442" name="AutoShape 194"/>
            <p:cNvCxnSpPr>
              <a:cxnSpLocks noChangeShapeType="1"/>
              <a:stCxn id="53388" idx="1"/>
              <a:endCxn id="53441" idx="1"/>
            </p:cNvCxnSpPr>
            <p:nvPr/>
          </p:nvCxnSpPr>
          <p:spPr bwMode="auto">
            <a:xfrm>
              <a:off x="4608" y="2688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43" name="AutoShape 195"/>
            <p:cNvCxnSpPr>
              <a:cxnSpLocks noChangeShapeType="1"/>
              <a:stCxn id="53441" idx="1"/>
              <a:endCxn id="53441" idx="3"/>
            </p:cNvCxnSpPr>
            <p:nvPr/>
          </p:nvCxnSpPr>
          <p:spPr bwMode="auto">
            <a:xfrm>
              <a:off x="5040" y="2688"/>
              <a:ext cx="1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44" name="AutoShape 196"/>
            <p:cNvCxnSpPr>
              <a:cxnSpLocks noChangeShapeType="1"/>
              <a:stCxn id="53385" idx="1"/>
              <a:endCxn id="53385" idx="3"/>
            </p:cNvCxnSpPr>
            <p:nvPr/>
          </p:nvCxnSpPr>
          <p:spPr bwMode="auto">
            <a:xfrm>
              <a:off x="5040" y="2256"/>
              <a:ext cx="1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445" name="Rectangle 197"/>
            <p:cNvSpPr>
              <a:spLocks noChangeArrowheads="1"/>
            </p:cNvSpPr>
            <p:nvPr/>
          </p:nvSpPr>
          <p:spPr bwMode="auto">
            <a:xfrm>
              <a:off x="5040" y="3264"/>
              <a:ext cx="19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53446" name="AutoShape 198"/>
            <p:cNvCxnSpPr>
              <a:cxnSpLocks noChangeShapeType="1"/>
              <a:stCxn id="53445" idx="1"/>
              <a:endCxn id="53445" idx="3"/>
            </p:cNvCxnSpPr>
            <p:nvPr/>
          </p:nvCxnSpPr>
          <p:spPr bwMode="auto">
            <a:xfrm>
              <a:off x="5040" y="3408"/>
              <a:ext cx="1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47" name="AutoShape 199"/>
            <p:cNvCxnSpPr>
              <a:cxnSpLocks noChangeShapeType="1"/>
              <a:stCxn id="53389" idx="1"/>
              <a:endCxn id="53445" idx="1"/>
            </p:cNvCxnSpPr>
            <p:nvPr/>
          </p:nvCxnSpPr>
          <p:spPr bwMode="auto">
            <a:xfrm>
              <a:off x="4608" y="3408"/>
              <a:ext cx="4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448" name="AutoShape 200"/>
            <p:cNvCxnSpPr>
              <a:cxnSpLocks noChangeShapeType="1"/>
              <a:stCxn id="53449" idx="6"/>
              <a:endCxn id="53385" idx="1"/>
            </p:cNvCxnSpPr>
            <p:nvPr/>
          </p:nvCxnSpPr>
          <p:spPr bwMode="auto">
            <a:xfrm>
              <a:off x="4710" y="2256"/>
              <a:ext cx="33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449" name="AutoShape 201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custGeom>
              <a:avLst/>
              <a:gdLst>
                <a:gd name="G0" fmla="+- 4500 0 0"/>
                <a:gd name="G1" fmla="+- 21600 0 4500"/>
                <a:gd name="G2" fmla="+- 21600 0 45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500" y="10800"/>
                  </a:moveTo>
                  <a:cubicBezTo>
                    <a:pt x="4500" y="14279"/>
                    <a:pt x="7321" y="17100"/>
                    <a:pt x="10800" y="17100"/>
                  </a:cubicBezTo>
                  <a:cubicBezTo>
                    <a:pt x="14279" y="17100"/>
                    <a:pt x="17100" y="14279"/>
                    <a:pt x="17100" y="10800"/>
                  </a:cubicBezTo>
                  <a:cubicBezTo>
                    <a:pt x="17100" y="7321"/>
                    <a:pt x="14279" y="4500"/>
                    <a:pt x="10800" y="4500"/>
                  </a:cubicBezTo>
                  <a:cubicBezTo>
                    <a:pt x="7321" y="4500"/>
                    <a:pt x="4500" y="7321"/>
                    <a:pt x="4500" y="108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450" name="AutoShape 202"/>
            <p:cNvSpPr>
              <a:spLocks noChangeArrowheads="1"/>
            </p:cNvSpPr>
            <p:nvPr/>
          </p:nvSpPr>
          <p:spPr bwMode="auto">
            <a:xfrm>
              <a:off x="4512" y="2880"/>
              <a:ext cx="192" cy="192"/>
            </a:xfrm>
            <a:custGeom>
              <a:avLst/>
              <a:gdLst>
                <a:gd name="G0" fmla="+- 4500 0 0"/>
                <a:gd name="G1" fmla="+- 21600 0 4500"/>
                <a:gd name="G2" fmla="+- 21600 0 45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500" y="10800"/>
                  </a:moveTo>
                  <a:cubicBezTo>
                    <a:pt x="4500" y="14279"/>
                    <a:pt x="7321" y="17100"/>
                    <a:pt x="10800" y="17100"/>
                  </a:cubicBezTo>
                  <a:cubicBezTo>
                    <a:pt x="14279" y="17100"/>
                    <a:pt x="17100" y="14279"/>
                    <a:pt x="17100" y="10800"/>
                  </a:cubicBezTo>
                  <a:cubicBezTo>
                    <a:pt x="17100" y="7321"/>
                    <a:pt x="14279" y="4500"/>
                    <a:pt x="10800" y="4500"/>
                  </a:cubicBezTo>
                  <a:cubicBezTo>
                    <a:pt x="7321" y="4500"/>
                    <a:pt x="4500" y="7321"/>
                    <a:pt x="4500" y="108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451" name="AutoShape 203"/>
            <p:cNvSpPr>
              <a:spLocks noChangeArrowheads="1"/>
            </p:cNvSpPr>
            <p:nvPr/>
          </p:nvSpPr>
          <p:spPr bwMode="auto">
            <a:xfrm>
              <a:off x="4512" y="3600"/>
              <a:ext cx="192" cy="192"/>
            </a:xfrm>
            <a:custGeom>
              <a:avLst/>
              <a:gdLst>
                <a:gd name="G0" fmla="+- 4500 0 0"/>
                <a:gd name="G1" fmla="+- 21600 0 4500"/>
                <a:gd name="G2" fmla="+- 21600 0 45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500" y="10800"/>
                  </a:moveTo>
                  <a:cubicBezTo>
                    <a:pt x="4500" y="14279"/>
                    <a:pt x="7321" y="17100"/>
                    <a:pt x="10800" y="17100"/>
                  </a:cubicBezTo>
                  <a:cubicBezTo>
                    <a:pt x="14279" y="17100"/>
                    <a:pt x="17100" y="14279"/>
                    <a:pt x="17100" y="10800"/>
                  </a:cubicBezTo>
                  <a:cubicBezTo>
                    <a:pt x="17100" y="7321"/>
                    <a:pt x="14279" y="4500"/>
                    <a:pt x="10800" y="4500"/>
                  </a:cubicBezTo>
                  <a:cubicBezTo>
                    <a:pt x="7321" y="4500"/>
                    <a:pt x="4500" y="7321"/>
                    <a:pt x="4500" y="108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452" name="Text Box 204"/>
            <p:cNvSpPr txBox="1">
              <a:spLocks noChangeArrowheads="1"/>
            </p:cNvSpPr>
            <p:nvPr/>
          </p:nvSpPr>
          <p:spPr bwMode="auto">
            <a:xfrm>
              <a:off x="4656" y="2803"/>
              <a:ext cx="4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normal</a:t>
              </a:r>
            </a:p>
          </p:txBody>
        </p:sp>
        <p:sp>
          <p:nvSpPr>
            <p:cNvPr id="53453" name="Text Box 205"/>
            <p:cNvSpPr txBox="1">
              <a:spLocks noChangeArrowheads="1"/>
            </p:cNvSpPr>
            <p:nvPr/>
          </p:nvSpPr>
          <p:spPr bwMode="auto">
            <a:xfrm>
              <a:off x="4691" y="2976"/>
              <a:ext cx="33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finish</a:t>
              </a:r>
            </a:p>
          </p:txBody>
        </p:sp>
        <p:sp>
          <p:nvSpPr>
            <p:cNvPr id="53454" name="Text Box 206"/>
            <p:cNvSpPr txBox="1">
              <a:spLocks noChangeArrowheads="1"/>
            </p:cNvSpPr>
            <p:nvPr/>
          </p:nvSpPr>
          <p:spPr bwMode="auto">
            <a:xfrm>
              <a:off x="4703" y="2544"/>
              <a:ext cx="3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ESC</a:t>
              </a:r>
            </a:p>
          </p:txBody>
        </p:sp>
        <p:sp>
          <p:nvSpPr>
            <p:cNvPr id="53455" name="Text Box 207"/>
            <p:cNvSpPr txBox="1">
              <a:spLocks noChangeArrowheads="1"/>
            </p:cNvSpPr>
            <p:nvPr/>
          </p:nvSpPr>
          <p:spPr bwMode="auto">
            <a:xfrm>
              <a:off x="4656" y="2083"/>
              <a:ext cx="4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normal</a:t>
              </a:r>
            </a:p>
          </p:txBody>
        </p:sp>
        <p:sp>
          <p:nvSpPr>
            <p:cNvPr id="53456" name="Text Box 208"/>
            <p:cNvSpPr txBox="1">
              <a:spLocks noChangeArrowheads="1"/>
            </p:cNvSpPr>
            <p:nvPr/>
          </p:nvSpPr>
          <p:spPr bwMode="auto">
            <a:xfrm>
              <a:off x="4691" y="2256"/>
              <a:ext cx="33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finish</a:t>
              </a:r>
            </a:p>
          </p:txBody>
        </p:sp>
        <p:sp>
          <p:nvSpPr>
            <p:cNvPr id="53457" name="Text Box 209"/>
            <p:cNvSpPr txBox="1">
              <a:spLocks noChangeArrowheads="1"/>
            </p:cNvSpPr>
            <p:nvPr/>
          </p:nvSpPr>
          <p:spPr bwMode="auto">
            <a:xfrm>
              <a:off x="4703" y="1824"/>
              <a:ext cx="3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ESC</a:t>
              </a:r>
            </a:p>
          </p:txBody>
        </p:sp>
        <p:sp>
          <p:nvSpPr>
            <p:cNvPr id="53458" name="Text Box 210"/>
            <p:cNvSpPr txBox="1">
              <a:spLocks noChangeArrowheads="1"/>
            </p:cNvSpPr>
            <p:nvPr/>
          </p:nvSpPr>
          <p:spPr bwMode="auto">
            <a:xfrm>
              <a:off x="4656" y="3523"/>
              <a:ext cx="4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normal</a:t>
              </a:r>
            </a:p>
          </p:txBody>
        </p:sp>
        <p:sp>
          <p:nvSpPr>
            <p:cNvPr id="53459" name="Text Box 211"/>
            <p:cNvSpPr txBox="1">
              <a:spLocks noChangeArrowheads="1"/>
            </p:cNvSpPr>
            <p:nvPr/>
          </p:nvSpPr>
          <p:spPr bwMode="auto">
            <a:xfrm>
              <a:off x="4691" y="3696"/>
              <a:ext cx="33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finish</a:t>
              </a:r>
            </a:p>
          </p:txBody>
        </p:sp>
        <p:sp>
          <p:nvSpPr>
            <p:cNvPr id="53460" name="Text Box 212"/>
            <p:cNvSpPr txBox="1">
              <a:spLocks noChangeArrowheads="1"/>
            </p:cNvSpPr>
            <p:nvPr/>
          </p:nvSpPr>
          <p:spPr bwMode="auto">
            <a:xfrm>
              <a:off x="4703" y="3264"/>
              <a:ext cx="31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ESC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2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help menus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similar problems</a:t>
            </a:r>
          </a:p>
          <a:p>
            <a:pPr lvl="1"/>
            <a:r>
              <a:rPr lang="en-GB" altLang="en-US" sz="2000"/>
              <a:t>nearly the same everywhere</a:t>
            </a:r>
          </a:p>
          <a:p>
            <a:pPr lvl="1"/>
            <a:r>
              <a:rPr lang="en-GB" altLang="en-US" sz="2000"/>
              <a:t>but return to same point in dialogue</a:t>
            </a:r>
          </a:p>
          <a:p>
            <a:pPr lvl="1"/>
            <a:r>
              <a:rPr lang="en-GB" altLang="en-US" sz="2000"/>
              <a:t>could specify on STN … but very messy</a:t>
            </a:r>
          </a:p>
          <a:p>
            <a:pPr lvl="1"/>
            <a:r>
              <a:rPr lang="en-GB" altLang="en-US" sz="2000"/>
              <a:t>usually best added at a ‘meta’ level</a:t>
            </a:r>
          </a:p>
          <a:p>
            <a:pPr lvl="1"/>
            <a:endParaRPr lang="en-GB" altLang="en-US" sz="2000"/>
          </a:p>
        </p:txBody>
      </p:sp>
      <p:sp>
        <p:nvSpPr>
          <p:cNvPr id="55349" name="Rectangle 53"/>
          <p:cNvSpPr>
            <a:spLocks noChangeArrowheads="1"/>
          </p:cNvSpPr>
          <p:nvPr/>
        </p:nvSpPr>
        <p:spPr bwMode="auto">
          <a:xfrm>
            <a:off x="7620000" y="6400800"/>
            <a:ext cx="228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5378" name="Group 82"/>
          <p:cNvGrpSpPr>
            <a:grpSpLocks/>
          </p:cNvGrpSpPr>
          <p:nvPr/>
        </p:nvGrpSpPr>
        <p:grpSpPr bwMode="auto">
          <a:xfrm>
            <a:off x="3276600" y="4156075"/>
            <a:ext cx="6629400" cy="2432050"/>
            <a:chOff x="1104" y="2618"/>
            <a:chExt cx="4176" cy="1532"/>
          </a:xfrm>
        </p:grpSpPr>
        <p:sp>
          <p:nvSpPr>
            <p:cNvPr id="55379" name="AutoShape 83"/>
            <p:cNvSpPr>
              <a:spLocks noChangeArrowheads="1"/>
            </p:cNvSpPr>
            <p:nvPr/>
          </p:nvSpPr>
          <p:spPr bwMode="auto">
            <a:xfrm>
              <a:off x="3162" y="3862"/>
              <a:ext cx="672" cy="288"/>
            </a:xfrm>
            <a:prstGeom prst="roundRect">
              <a:avLst>
                <a:gd name="adj" fmla="val 16667"/>
              </a:avLst>
            </a:prstGeom>
            <a:solidFill>
              <a:srgbClr val="F0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80" name="Rectangle 84"/>
            <p:cNvSpPr>
              <a:spLocks noChangeArrowheads="1"/>
            </p:cNvSpPr>
            <p:nvPr/>
          </p:nvSpPr>
          <p:spPr bwMode="auto">
            <a:xfrm>
              <a:off x="2922" y="3456"/>
              <a:ext cx="480" cy="576"/>
            </a:xfrm>
            <a:prstGeom prst="rect">
              <a:avLst/>
            </a:prstGeom>
            <a:solidFill>
              <a:srgbClr val="F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81" name="AutoShape 85"/>
            <p:cNvSpPr>
              <a:spLocks noChangeArrowheads="1"/>
            </p:cNvSpPr>
            <p:nvPr/>
          </p:nvSpPr>
          <p:spPr bwMode="auto">
            <a:xfrm>
              <a:off x="1728" y="3840"/>
              <a:ext cx="672" cy="288"/>
            </a:xfrm>
            <a:prstGeom prst="roundRect">
              <a:avLst>
                <a:gd name="adj" fmla="val 16667"/>
              </a:avLst>
            </a:prstGeom>
            <a:solidFill>
              <a:srgbClr val="F0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82" name="Oval 86"/>
            <p:cNvSpPr>
              <a:spLocks noChangeArrowheads="1"/>
            </p:cNvSpPr>
            <p:nvPr/>
          </p:nvSpPr>
          <p:spPr bwMode="auto">
            <a:xfrm>
              <a:off x="4800" y="2618"/>
              <a:ext cx="480" cy="480"/>
            </a:xfrm>
            <a:prstGeom prst="ellipse">
              <a:avLst/>
            </a:prstGeom>
            <a:solidFill>
              <a:srgbClr val="F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Finish</a:t>
              </a:r>
            </a:p>
          </p:txBody>
        </p:sp>
        <p:grpSp>
          <p:nvGrpSpPr>
            <p:cNvPr id="55383" name="Group 87"/>
            <p:cNvGrpSpPr>
              <a:grpSpLocks/>
            </p:cNvGrpSpPr>
            <p:nvPr/>
          </p:nvGrpSpPr>
          <p:grpSpPr bwMode="auto">
            <a:xfrm>
              <a:off x="1968" y="3434"/>
              <a:ext cx="864" cy="576"/>
              <a:chOff x="3744" y="1824"/>
              <a:chExt cx="864" cy="576"/>
            </a:xfrm>
          </p:grpSpPr>
          <p:sp>
            <p:nvSpPr>
              <p:cNvPr id="55384" name="Rectangle 88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576"/>
              </a:xfrm>
              <a:prstGeom prst="rect">
                <a:avLst/>
              </a:prstGeom>
              <a:solidFill>
                <a:srgbClr val="F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85" name="Rectangle 89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Help Subsystem</a:t>
                </a:r>
              </a:p>
            </p:txBody>
          </p:sp>
          <p:sp>
            <p:nvSpPr>
              <p:cNvPr id="55386" name="Line 90"/>
              <p:cNvSpPr>
                <a:spLocks noChangeShapeType="1"/>
              </p:cNvSpPr>
              <p:nvPr/>
            </p:nvSpPr>
            <p:spPr bwMode="auto">
              <a:xfrm>
                <a:off x="3888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87" name="Line 91"/>
              <p:cNvSpPr>
                <a:spLocks noChangeShapeType="1"/>
              </p:cNvSpPr>
              <p:nvPr/>
            </p:nvSpPr>
            <p:spPr bwMode="auto">
              <a:xfrm flipH="1">
                <a:off x="4176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88" name="Line 92"/>
              <p:cNvSpPr>
                <a:spLocks noChangeShapeType="1"/>
              </p:cNvSpPr>
              <p:nvPr/>
            </p:nvSpPr>
            <p:spPr bwMode="auto">
              <a:xfrm flipH="1">
                <a:off x="388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89" name="Oval 93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90" name="Oval 94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91" name="Oval 95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92" name="Oval 9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5393" name="Oval 97"/>
            <p:cNvSpPr>
              <a:spLocks noChangeArrowheads="1"/>
            </p:cNvSpPr>
            <p:nvPr/>
          </p:nvSpPr>
          <p:spPr bwMode="auto">
            <a:xfrm>
              <a:off x="1824" y="261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Circle 1</a:t>
              </a:r>
            </a:p>
          </p:txBody>
        </p:sp>
        <p:sp>
          <p:nvSpPr>
            <p:cNvPr id="55394" name="Text Box 98"/>
            <p:cNvSpPr txBox="1">
              <a:spLocks noChangeArrowheads="1"/>
            </p:cNvSpPr>
            <p:nvPr/>
          </p:nvSpPr>
          <p:spPr bwMode="auto">
            <a:xfrm>
              <a:off x="3737" y="2666"/>
              <a:ext cx="106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click on circumference</a:t>
              </a:r>
            </a:p>
          </p:txBody>
        </p:sp>
        <p:sp>
          <p:nvSpPr>
            <p:cNvPr id="55395" name="Oval 99"/>
            <p:cNvSpPr>
              <a:spLocks noChangeArrowheads="1"/>
            </p:cNvSpPr>
            <p:nvPr/>
          </p:nvSpPr>
          <p:spPr bwMode="auto">
            <a:xfrm>
              <a:off x="3264" y="261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Circle 2</a:t>
              </a:r>
            </a:p>
          </p:txBody>
        </p:sp>
        <p:cxnSp>
          <p:nvCxnSpPr>
            <p:cNvPr id="55396" name="AutoShape 100"/>
            <p:cNvCxnSpPr>
              <a:cxnSpLocks noChangeShapeType="1"/>
              <a:stCxn id="55393" idx="6"/>
              <a:endCxn id="55395" idx="2"/>
            </p:cNvCxnSpPr>
            <p:nvPr/>
          </p:nvCxnSpPr>
          <p:spPr bwMode="auto">
            <a:xfrm>
              <a:off x="2304" y="2858"/>
              <a:ext cx="9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397" name="AutoShape 101"/>
            <p:cNvSpPr>
              <a:spLocks noChangeArrowheads="1"/>
            </p:cNvSpPr>
            <p:nvPr/>
          </p:nvSpPr>
          <p:spPr bwMode="auto">
            <a:xfrm>
              <a:off x="4800" y="2618"/>
              <a:ext cx="480" cy="480"/>
            </a:xfrm>
            <a:custGeom>
              <a:avLst/>
              <a:gdLst>
                <a:gd name="G0" fmla="+- 2160 0 0"/>
                <a:gd name="G1" fmla="+- 21600 0 2160"/>
                <a:gd name="G2" fmla="+- 21600 0 216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60" y="10800"/>
                  </a:moveTo>
                  <a:cubicBezTo>
                    <a:pt x="2160" y="15572"/>
                    <a:pt x="6028" y="19440"/>
                    <a:pt x="10800" y="19440"/>
                  </a:cubicBezTo>
                  <a:cubicBezTo>
                    <a:pt x="15572" y="19440"/>
                    <a:pt x="19440" y="15572"/>
                    <a:pt x="19440" y="10800"/>
                  </a:cubicBezTo>
                  <a:cubicBezTo>
                    <a:pt x="19440" y="6028"/>
                    <a:pt x="15572" y="2160"/>
                    <a:pt x="10800" y="2160"/>
                  </a:cubicBezTo>
                  <a:cubicBezTo>
                    <a:pt x="6028" y="2160"/>
                    <a:pt x="2160" y="6028"/>
                    <a:pt x="216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55398" name="AutoShape 102"/>
            <p:cNvCxnSpPr>
              <a:cxnSpLocks noChangeShapeType="1"/>
              <a:stCxn id="55395" idx="6"/>
              <a:endCxn id="55397" idx="2"/>
            </p:cNvCxnSpPr>
            <p:nvPr/>
          </p:nvCxnSpPr>
          <p:spPr bwMode="auto">
            <a:xfrm>
              <a:off x="3744" y="2858"/>
              <a:ext cx="105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399" name="Text Box 103"/>
            <p:cNvSpPr txBox="1">
              <a:spLocks noChangeArrowheads="1"/>
            </p:cNvSpPr>
            <p:nvPr/>
          </p:nvSpPr>
          <p:spPr bwMode="auto">
            <a:xfrm>
              <a:off x="1104" y="2714"/>
              <a:ext cx="3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from</a:t>
              </a:r>
            </a:p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Menu</a:t>
              </a:r>
            </a:p>
          </p:txBody>
        </p:sp>
        <p:cxnSp>
          <p:nvCxnSpPr>
            <p:cNvPr id="55400" name="AutoShape 104"/>
            <p:cNvCxnSpPr>
              <a:cxnSpLocks noChangeShapeType="1"/>
              <a:stCxn id="55399" idx="3"/>
              <a:endCxn id="55393" idx="2"/>
            </p:cNvCxnSpPr>
            <p:nvPr/>
          </p:nvCxnSpPr>
          <p:spPr bwMode="auto">
            <a:xfrm>
              <a:off x="1459" y="2858"/>
              <a:ext cx="36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401" name="Text Box 105"/>
            <p:cNvSpPr txBox="1">
              <a:spLocks noChangeArrowheads="1"/>
            </p:cNvSpPr>
            <p:nvPr/>
          </p:nvSpPr>
          <p:spPr bwMode="auto">
            <a:xfrm>
              <a:off x="2301" y="3098"/>
              <a:ext cx="6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press </a:t>
              </a:r>
              <a:r>
                <a:rPr lang="en-GB" altLang="en-US" sz="1200" b="1">
                  <a:latin typeface="Arial" panose="020B0604020202020204" pitchFamily="34" charset="0"/>
                </a:rPr>
                <a:t>HELP</a:t>
              </a:r>
              <a:r>
                <a:rPr lang="en-GB" altLang="en-US" sz="1200">
                  <a:latin typeface="Arial" panose="020B0604020202020204" pitchFamily="34" charset="0"/>
                </a:rPr>
                <a:t/>
              </a:r>
              <a:br>
                <a:rPr lang="en-GB" altLang="en-US" sz="1200">
                  <a:latin typeface="Arial" panose="020B0604020202020204" pitchFamily="34" charset="0"/>
                </a:rPr>
              </a:br>
              <a:r>
                <a:rPr lang="en-GB" altLang="en-US" sz="1200">
                  <a:latin typeface="Arial" panose="020B0604020202020204" pitchFamily="34" charset="0"/>
                </a:rPr>
                <a:t>button</a:t>
              </a:r>
            </a:p>
          </p:txBody>
        </p:sp>
        <p:sp>
          <p:nvSpPr>
            <p:cNvPr id="55402" name="Text Box 106"/>
            <p:cNvSpPr txBox="1">
              <a:spLocks noChangeArrowheads="1"/>
            </p:cNvSpPr>
            <p:nvPr/>
          </p:nvSpPr>
          <p:spPr bwMode="auto">
            <a:xfrm>
              <a:off x="3982" y="2858"/>
              <a:ext cx="5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draw circle</a:t>
              </a:r>
            </a:p>
          </p:txBody>
        </p:sp>
        <p:sp>
          <p:nvSpPr>
            <p:cNvPr id="55403" name="Text Box 107"/>
            <p:cNvSpPr txBox="1">
              <a:spLocks noChangeArrowheads="1"/>
            </p:cNvSpPr>
            <p:nvPr/>
          </p:nvSpPr>
          <p:spPr bwMode="auto">
            <a:xfrm>
              <a:off x="2403" y="2858"/>
              <a:ext cx="6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rubber band</a:t>
              </a:r>
            </a:p>
          </p:txBody>
        </p:sp>
        <p:sp>
          <p:nvSpPr>
            <p:cNvPr id="55404" name="Text Box 108"/>
            <p:cNvSpPr txBox="1">
              <a:spLocks noChangeArrowheads="1"/>
            </p:cNvSpPr>
            <p:nvPr/>
          </p:nvSpPr>
          <p:spPr bwMode="auto">
            <a:xfrm>
              <a:off x="2352" y="2666"/>
              <a:ext cx="7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click on centre</a:t>
              </a:r>
            </a:p>
          </p:txBody>
        </p:sp>
        <p:cxnSp>
          <p:nvCxnSpPr>
            <p:cNvPr id="55405" name="AutoShape 109"/>
            <p:cNvCxnSpPr>
              <a:cxnSpLocks noChangeShapeType="1"/>
              <a:stCxn id="55393" idx="5"/>
              <a:endCxn id="55385" idx="0"/>
            </p:cNvCxnSpPr>
            <p:nvPr/>
          </p:nvCxnSpPr>
          <p:spPr bwMode="auto">
            <a:xfrm>
              <a:off x="2234" y="3028"/>
              <a:ext cx="166" cy="4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406" name="Rectangle 110"/>
            <p:cNvSpPr>
              <a:spLocks noChangeArrowheads="1"/>
            </p:cNvSpPr>
            <p:nvPr/>
          </p:nvSpPr>
          <p:spPr bwMode="auto">
            <a:xfrm>
              <a:off x="1488" y="3434"/>
              <a:ext cx="480" cy="576"/>
            </a:xfrm>
            <a:prstGeom prst="rect">
              <a:avLst/>
            </a:prstGeom>
            <a:solidFill>
              <a:srgbClr val="F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55407" name="AutoShape 111"/>
            <p:cNvCxnSpPr>
              <a:cxnSpLocks noChangeShapeType="1"/>
              <a:stCxn id="55406" idx="2"/>
              <a:endCxn id="55406" idx="0"/>
            </p:cNvCxnSpPr>
            <p:nvPr/>
          </p:nvCxnSpPr>
          <p:spPr bwMode="auto">
            <a:xfrm flipV="1">
              <a:off x="1728" y="3434"/>
              <a:ext cx="0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408" name="AutoShape 112"/>
            <p:cNvCxnSpPr>
              <a:cxnSpLocks noChangeShapeType="1"/>
              <a:stCxn id="55406" idx="0"/>
              <a:endCxn id="55393" idx="3"/>
            </p:cNvCxnSpPr>
            <p:nvPr/>
          </p:nvCxnSpPr>
          <p:spPr bwMode="auto">
            <a:xfrm flipV="1">
              <a:off x="1728" y="3028"/>
              <a:ext cx="166" cy="4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5409" name="Group 113"/>
            <p:cNvGrpSpPr>
              <a:grpSpLocks/>
            </p:cNvGrpSpPr>
            <p:nvPr/>
          </p:nvGrpSpPr>
          <p:grpSpPr bwMode="auto">
            <a:xfrm>
              <a:off x="3402" y="3456"/>
              <a:ext cx="864" cy="576"/>
              <a:chOff x="3744" y="1824"/>
              <a:chExt cx="864" cy="576"/>
            </a:xfrm>
          </p:grpSpPr>
          <p:sp>
            <p:nvSpPr>
              <p:cNvPr id="55410" name="Rectangle 114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576"/>
              </a:xfrm>
              <a:prstGeom prst="rect">
                <a:avLst/>
              </a:prstGeom>
              <a:solidFill>
                <a:srgbClr val="F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11" name="Rectangle 115"/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86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Help Subsystem</a:t>
                </a:r>
              </a:p>
            </p:txBody>
          </p:sp>
          <p:sp>
            <p:nvSpPr>
              <p:cNvPr id="55412" name="Line 116"/>
              <p:cNvSpPr>
                <a:spLocks noChangeShapeType="1"/>
              </p:cNvSpPr>
              <p:nvPr/>
            </p:nvSpPr>
            <p:spPr bwMode="auto">
              <a:xfrm>
                <a:off x="3888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13" name="Line 117"/>
              <p:cNvSpPr>
                <a:spLocks noChangeShapeType="1"/>
              </p:cNvSpPr>
              <p:nvPr/>
            </p:nvSpPr>
            <p:spPr bwMode="auto">
              <a:xfrm flipH="1">
                <a:off x="4176" y="211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14" name="Line 118"/>
              <p:cNvSpPr>
                <a:spLocks noChangeShapeType="1"/>
              </p:cNvSpPr>
              <p:nvPr/>
            </p:nvSpPr>
            <p:spPr bwMode="auto">
              <a:xfrm flipH="1">
                <a:off x="3888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15" name="Oval 119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16" name="Oval 120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17" name="Oval 121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418" name="Oval 122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5419" name="Text Box 123"/>
            <p:cNvSpPr txBox="1">
              <a:spLocks noChangeArrowheads="1"/>
            </p:cNvSpPr>
            <p:nvPr/>
          </p:nvSpPr>
          <p:spPr bwMode="auto">
            <a:xfrm>
              <a:off x="3735" y="3120"/>
              <a:ext cx="6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press </a:t>
              </a:r>
              <a:r>
                <a:rPr lang="en-GB" altLang="en-US" sz="1200" b="1">
                  <a:latin typeface="Arial" panose="020B0604020202020204" pitchFamily="34" charset="0"/>
                </a:rPr>
                <a:t>HELP</a:t>
              </a:r>
              <a:r>
                <a:rPr lang="en-GB" altLang="en-US" sz="1200">
                  <a:latin typeface="Arial" panose="020B0604020202020204" pitchFamily="34" charset="0"/>
                </a:rPr>
                <a:t/>
              </a:r>
              <a:br>
                <a:rPr lang="en-GB" altLang="en-US" sz="1200">
                  <a:latin typeface="Arial" panose="020B0604020202020204" pitchFamily="34" charset="0"/>
                </a:rPr>
              </a:br>
              <a:r>
                <a:rPr lang="en-GB" altLang="en-US" sz="1200">
                  <a:latin typeface="Arial" panose="020B0604020202020204" pitchFamily="34" charset="0"/>
                </a:rPr>
                <a:t>button</a:t>
              </a:r>
            </a:p>
          </p:txBody>
        </p:sp>
        <p:cxnSp>
          <p:nvCxnSpPr>
            <p:cNvPr id="55420" name="AutoShape 124"/>
            <p:cNvCxnSpPr>
              <a:cxnSpLocks noChangeShapeType="1"/>
              <a:stCxn id="55395" idx="5"/>
              <a:endCxn id="55411" idx="0"/>
            </p:cNvCxnSpPr>
            <p:nvPr/>
          </p:nvCxnSpPr>
          <p:spPr bwMode="auto">
            <a:xfrm>
              <a:off x="3674" y="3028"/>
              <a:ext cx="16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421" name="AutoShape 125"/>
            <p:cNvCxnSpPr>
              <a:cxnSpLocks noChangeShapeType="1"/>
              <a:stCxn id="55380" idx="2"/>
              <a:endCxn id="55380" idx="0"/>
            </p:cNvCxnSpPr>
            <p:nvPr/>
          </p:nvCxnSpPr>
          <p:spPr bwMode="auto">
            <a:xfrm flipV="1">
              <a:off x="3162" y="3456"/>
              <a:ext cx="0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422" name="AutoShape 126"/>
            <p:cNvCxnSpPr>
              <a:cxnSpLocks noChangeShapeType="1"/>
              <a:stCxn id="55380" idx="0"/>
              <a:endCxn id="55395" idx="3"/>
            </p:cNvCxnSpPr>
            <p:nvPr/>
          </p:nvCxnSpPr>
          <p:spPr bwMode="auto">
            <a:xfrm flipV="1">
              <a:off x="3162" y="3028"/>
              <a:ext cx="172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040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922" y="2222801"/>
            <a:ext cx="3589421" cy="1325563"/>
          </a:xfrm>
        </p:spPr>
        <p:txBody>
          <a:bodyPr/>
          <a:lstStyle/>
          <a:p>
            <a:r>
              <a:rPr lang="en-US" dirty="0" smtClean="0"/>
              <a:t>Dialog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4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3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20" y="1456873"/>
            <a:ext cx="9225421" cy="368301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 a Submit button through FSM/STN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997000" y="5702400"/>
            <a:ext cx="737280" cy="73692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p:cxnSp>
        <p:nvCxnSpPr>
          <p:cNvPr id="10" name="Curved Connector 9"/>
          <p:cNvCxnSpPr>
            <a:endCxn id="13" idx="2"/>
          </p:cNvCxnSpPr>
          <p:nvPr/>
        </p:nvCxnSpPr>
        <p:spPr>
          <a:xfrm rot="5400000" flipV="1">
            <a:off x="4629690" y="5167350"/>
            <a:ext cx="19260" cy="1605600"/>
          </a:xfrm>
          <a:prstGeom prst="curvedConnector2">
            <a:avLst/>
          </a:prstGeom>
          <a:ln w="36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42120" y="5606640"/>
            <a:ext cx="745920" cy="74628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5635213" y="5718278"/>
              <a:ext cx="379440" cy="4201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5773" y="5700638"/>
                <a:ext cx="417600" cy="45504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Curved Connector 19"/>
          <p:cNvCxnSpPr>
            <a:endCxn id="21" idx="2"/>
          </p:cNvCxnSpPr>
          <p:nvPr/>
        </p:nvCxnSpPr>
        <p:spPr>
          <a:xfrm rot="5400000" flipV="1">
            <a:off x="7023150" y="4983930"/>
            <a:ext cx="7740" cy="1560600"/>
          </a:xfrm>
          <a:prstGeom prst="curvedConnector3">
            <a:avLst>
              <a:gd name="adj1" fmla="val -3930233"/>
            </a:avLst>
          </a:prstGeom>
          <a:ln w="36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807320" y="5438520"/>
            <a:ext cx="659160" cy="65916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7881973" y="5604518"/>
              <a:ext cx="308880" cy="34884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4053" y="5588678"/>
                <a:ext cx="333000" cy="38268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Curved Connector 25"/>
          <p:cNvCxnSpPr>
            <a:stCxn id="21" idx="6"/>
            <a:endCxn id="29" idx="2"/>
          </p:cNvCxnSpPr>
          <p:nvPr/>
        </p:nvCxnSpPr>
        <p:spPr>
          <a:xfrm rot="5400000" flipV="1">
            <a:off x="8942040" y="5292540"/>
            <a:ext cx="277560" cy="1228680"/>
          </a:xfrm>
          <a:prstGeom prst="curvedConnector2">
            <a:avLst/>
          </a:prstGeom>
          <a:ln w="36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95160" y="5763600"/>
            <a:ext cx="564120" cy="56412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" name="Ink 30"/>
              <p14:cNvContentPartPr/>
              <p14:nvPr/>
            </p14:nvContentPartPr>
            <p14:xfrm>
              <a:off x="9829573" y="5842838"/>
              <a:ext cx="275040" cy="31752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15893" y="5836358"/>
                <a:ext cx="2959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5" name="Ink 34"/>
              <p14:cNvContentPartPr/>
              <p14:nvPr/>
            </p14:nvContentPartPr>
            <p14:xfrm>
              <a:off x="8023813" y="6117878"/>
              <a:ext cx="20520" cy="3060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13013" y="6112478"/>
                <a:ext cx="36720" cy="46800"/>
              </a:xfrm>
              <a:prstGeom prst="rect">
                <a:avLst/>
              </a:prstGeom>
            </p:spPr>
          </p:pic>
        </mc:Fallback>
      </mc:AlternateContent>
      <p:cxnSp>
        <p:nvCxnSpPr>
          <p:cNvPr id="38" name="Elbow Connector 37"/>
          <p:cNvCxnSpPr>
            <a:stCxn id="21" idx="4"/>
            <a:endCxn id="6" idx="5"/>
          </p:cNvCxnSpPr>
          <p:nvPr/>
        </p:nvCxnSpPr>
        <p:spPr>
          <a:xfrm rot="5400000">
            <a:off x="5764744" y="3959244"/>
            <a:ext cx="233721" cy="4510592"/>
          </a:xfrm>
          <a:prstGeom prst="bentConnector3">
            <a:avLst>
              <a:gd name="adj1" fmla="val 221033"/>
            </a:avLst>
          </a:prstGeom>
          <a:ln w="36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0"/>
          </p:cNvCxnSpPr>
          <p:nvPr/>
        </p:nvCxnSpPr>
        <p:spPr>
          <a:xfrm rot="10800000">
            <a:off x="3274920" y="5763600"/>
            <a:ext cx="6702300" cy="0"/>
          </a:xfrm>
          <a:prstGeom prst="straightConnector1">
            <a:avLst/>
          </a:prstGeom>
          <a:ln w="36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3" name="Ink 42"/>
              <p14:cNvContentPartPr/>
              <p14:nvPr/>
            </p14:nvContentPartPr>
            <p14:xfrm>
              <a:off x="3101173" y="5545838"/>
              <a:ext cx="395280" cy="23040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87853" y="5533238"/>
                <a:ext cx="4230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5" name="Ink 44"/>
              <p14:cNvContentPartPr/>
              <p14:nvPr/>
            </p14:nvContentPartPr>
            <p14:xfrm>
              <a:off x="9029653" y="5315438"/>
              <a:ext cx="483480" cy="42120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24253" y="5295998"/>
                <a:ext cx="5072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7" name="Ink 46"/>
              <p14:cNvContentPartPr/>
              <p14:nvPr/>
            </p14:nvContentPartPr>
            <p14:xfrm>
              <a:off x="5710813" y="6232718"/>
              <a:ext cx="997200" cy="32400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97493" y="6213998"/>
                <a:ext cx="1021320" cy="3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5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55" y="1825625"/>
            <a:ext cx="5642915" cy="40842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a flowchart help with state info?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54214" y="1825625"/>
            <a:ext cx="3499585" cy="4351338"/>
          </a:xfrm>
        </p:spPr>
        <p:txBody>
          <a:bodyPr/>
          <a:lstStyle/>
          <a:p>
            <a:r>
              <a:rPr lang="en-US" dirty="0" smtClean="0"/>
              <a:t>Where is state info?</a:t>
            </a:r>
          </a:p>
          <a:p>
            <a:r>
              <a:rPr lang="en-US" dirty="0" smtClean="0"/>
              <a:t>Where is indication for which state to which?</a:t>
            </a:r>
          </a:p>
          <a:p>
            <a:r>
              <a:rPr lang="en-US" dirty="0" smtClean="0"/>
              <a:t>Where are the actions that indicate transition of states?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7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75" y="103520"/>
            <a:ext cx="7520791" cy="53719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9692" y="5758661"/>
            <a:ext cx="10696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https://www.freecodecamp.org/news/designing-ui-states-and-communicate-with-developers-effectively-by-fsm-fb420ca53215/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12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264" y="766748"/>
            <a:ext cx="6379631" cy="5128723"/>
          </a:xfrm>
          <a:prstGeom prst="rect">
            <a:avLst/>
          </a:prstGeom>
        </p:spPr>
      </p:pic>
      <p:pic>
        <p:nvPicPr>
          <p:cNvPr id="1026" name="Picture 2" descr="Nokia 51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4" y="625972"/>
            <a:ext cx="3394510" cy="37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Press On: Principles of Interaction programming, Harold Thimbleby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7F08-3BEA-4520-8298-7BFFD5A4DDF1}" type="slidenum">
              <a:rPr lang="en-IN" smtClean="0"/>
              <a:t>24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959317" y="4687504"/>
            <a:ext cx="315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188 Menu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84 user selectable functions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88" y="216962"/>
            <a:ext cx="7440328" cy="627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75" y="394635"/>
            <a:ext cx="8562586" cy="61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52" y="520015"/>
            <a:ext cx="80391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11" y="459588"/>
            <a:ext cx="10310989" cy="62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6" y="979353"/>
            <a:ext cx="10614329" cy="543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dialogue?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518" y="1334736"/>
            <a:ext cx="5822482" cy="4351338"/>
          </a:xfrm>
        </p:spPr>
        <p:txBody>
          <a:bodyPr/>
          <a:lstStyle/>
          <a:p>
            <a:r>
              <a:rPr lang="en-GB" altLang="en-US" sz="2400" dirty="0"/>
              <a:t>conversation between two or more parties</a:t>
            </a:r>
          </a:p>
          <a:p>
            <a:pPr lvl="1"/>
            <a:r>
              <a:rPr lang="en-GB" altLang="en-US" sz="2000" dirty="0"/>
              <a:t>usually cooperative</a:t>
            </a:r>
          </a:p>
          <a:p>
            <a:endParaRPr lang="en-GB" altLang="en-US" sz="1200" dirty="0"/>
          </a:p>
          <a:p>
            <a:r>
              <a:rPr lang="en-GB" altLang="en-US" sz="2400" dirty="0"/>
              <a:t>in user interfaces</a:t>
            </a:r>
          </a:p>
          <a:p>
            <a:pPr lvl="1"/>
            <a:r>
              <a:rPr lang="en-GB" altLang="en-US" sz="2000" dirty="0"/>
              <a:t>refers to the </a:t>
            </a:r>
            <a:r>
              <a:rPr lang="en-GB" altLang="en-US" sz="2000" i="1" dirty="0"/>
              <a:t>structure</a:t>
            </a:r>
            <a:r>
              <a:rPr lang="en-GB" altLang="en-US" sz="2000" dirty="0"/>
              <a:t> of the interaction</a:t>
            </a:r>
          </a:p>
          <a:p>
            <a:pPr lvl="1"/>
            <a:r>
              <a:rPr lang="en-GB" altLang="en-US" sz="2000" dirty="0"/>
              <a:t>syntactic level of human–computer ‘conversation’</a:t>
            </a:r>
          </a:p>
          <a:p>
            <a:endParaRPr lang="en-GB" altLang="en-US" sz="1200" dirty="0"/>
          </a:p>
          <a:p>
            <a:r>
              <a:rPr lang="en-GB" altLang="en-US" sz="2400" dirty="0"/>
              <a:t>levels</a:t>
            </a:r>
          </a:p>
          <a:p>
            <a:pPr lvl="1"/>
            <a:r>
              <a:rPr lang="en-GB" altLang="en-US" sz="2000" dirty="0"/>
              <a:t>lexical – shape of icons, actual keys pressed</a:t>
            </a:r>
          </a:p>
          <a:p>
            <a:pPr lvl="1"/>
            <a:r>
              <a:rPr lang="en-GB" altLang="en-US" sz="2000" dirty="0">
                <a:solidFill>
                  <a:srgbClr val="FF0000"/>
                </a:solidFill>
              </a:rPr>
              <a:t>syntactic – order of inputs and outputs</a:t>
            </a:r>
          </a:p>
          <a:p>
            <a:pPr lvl="1"/>
            <a:r>
              <a:rPr lang="en-GB" altLang="en-US" sz="2000" dirty="0" smtClean="0"/>
              <a:t>semantic </a:t>
            </a:r>
            <a:r>
              <a:rPr lang="en-GB" altLang="en-US" sz="2000" dirty="0"/>
              <a:t>– effect on internal application/data</a:t>
            </a:r>
          </a:p>
        </p:txBody>
      </p:sp>
      <p:pic>
        <p:nvPicPr>
          <p:cNvPr id="12290" name="Picture 2" descr="Interface Cartoons and Comics - funny pictures from Cartoon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915" y="1273174"/>
            <a:ext cx="3907826" cy="44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00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3558"/>
            <a:ext cx="32670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Vs Translated Input Events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04" y="1427196"/>
            <a:ext cx="6722644" cy="2425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05" y="3956986"/>
            <a:ext cx="4162425" cy="156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413" y="3956986"/>
            <a:ext cx="35528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7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Input event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23" y="1690688"/>
            <a:ext cx="4076700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655" y="2599172"/>
            <a:ext cx="362902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624" y="3364781"/>
            <a:ext cx="5676900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655" y="4306602"/>
            <a:ext cx="7524750" cy="9810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7509373" y="1318358"/>
              <a:ext cx="133560" cy="7963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93893" y="1302518"/>
                <a:ext cx="16236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7451773" y="1258238"/>
              <a:ext cx="234720" cy="2955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2053" y="1245278"/>
                <a:ext cx="2584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7821853" y="1733438"/>
              <a:ext cx="37800" cy="4255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09613" y="1721198"/>
                <a:ext cx="691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/>
              <p14:cNvContentPartPr/>
              <p14:nvPr/>
            </p14:nvContentPartPr>
            <p14:xfrm>
              <a:off x="7007893" y="1079678"/>
              <a:ext cx="1323000" cy="13428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1693" y="1070678"/>
                <a:ext cx="1359000" cy="1368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Connector 16"/>
          <p:cNvCxnSpPr>
            <a:endCxn id="27" idx="2"/>
          </p:cNvCxnSpPr>
          <p:nvPr/>
        </p:nvCxnSpPr>
        <p:spPr>
          <a:xfrm>
            <a:off x="8282880" y="1739700"/>
            <a:ext cx="1074240" cy="0"/>
          </a:xfrm>
          <a:prstGeom prst="line">
            <a:avLst/>
          </a:prstGeom>
          <a:ln w="36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/>
              <p14:cNvContentPartPr/>
              <p14:nvPr/>
            </p14:nvContentPartPr>
            <p14:xfrm>
              <a:off x="8463373" y="1008398"/>
              <a:ext cx="1886040" cy="10231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7973" y="1002998"/>
                <a:ext cx="1896840" cy="103644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Oval 26"/>
          <p:cNvSpPr/>
          <p:nvPr/>
        </p:nvSpPr>
        <p:spPr>
          <a:xfrm>
            <a:off x="9357120" y="1067040"/>
            <a:ext cx="1344960" cy="134532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p:cxnSp>
        <p:nvCxnSpPr>
          <p:cNvPr id="30" name="Straight Arrow Connector 29"/>
          <p:cNvCxnSpPr>
            <a:stCxn id="27" idx="5"/>
            <a:endCxn id="41" idx="0"/>
          </p:cNvCxnSpPr>
          <p:nvPr/>
        </p:nvCxnSpPr>
        <p:spPr>
          <a:xfrm>
            <a:off x="10505115" y="2215342"/>
            <a:ext cx="82485" cy="1226258"/>
          </a:xfrm>
          <a:prstGeom prst="straightConnector1">
            <a:avLst/>
          </a:prstGeom>
          <a:ln w="36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/>
              <p14:cNvContentPartPr/>
              <p14:nvPr/>
            </p14:nvContentPartPr>
            <p14:xfrm>
              <a:off x="10382533" y="3536678"/>
              <a:ext cx="470520" cy="68544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75333" y="3522631"/>
                <a:ext cx="495000" cy="719298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Oval 40"/>
          <p:cNvSpPr/>
          <p:nvPr/>
        </p:nvSpPr>
        <p:spPr>
          <a:xfrm>
            <a:off x="10009440" y="3441600"/>
            <a:ext cx="1156320" cy="115668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0" name="Ink 49"/>
              <p14:cNvContentPartPr/>
              <p14:nvPr/>
            </p14:nvContentPartPr>
            <p14:xfrm>
              <a:off x="10749733" y="2390798"/>
              <a:ext cx="678960" cy="63432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33893" y="2371358"/>
                <a:ext cx="714240" cy="673200"/>
              </a:xfrm>
              <a:prstGeom prst="rect">
                <a:avLst/>
              </a:prstGeom>
            </p:spPr>
          </p:pic>
        </mc:Fallback>
      </mc:AlternateContent>
      <p:cxnSp>
        <p:nvCxnSpPr>
          <p:cNvPr id="55" name="Straight Arrow Connector 54"/>
          <p:cNvCxnSpPr>
            <a:stCxn id="27" idx="3"/>
          </p:cNvCxnSpPr>
          <p:nvPr/>
        </p:nvCxnSpPr>
        <p:spPr>
          <a:xfrm flipH="1">
            <a:off x="8482320" y="2215342"/>
            <a:ext cx="1071765" cy="68498"/>
          </a:xfrm>
          <a:prstGeom prst="straightConnector1">
            <a:avLst/>
          </a:prstGeom>
          <a:ln w="36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" name="Ink 60"/>
              <p14:cNvContentPartPr/>
              <p14:nvPr/>
            </p14:nvContentPartPr>
            <p14:xfrm>
              <a:off x="7296253" y="2633438"/>
              <a:ext cx="28080" cy="972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82213" y="2619398"/>
                <a:ext cx="49320" cy="3492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Rectangle 63"/>
          <p:cNvSpPr/>
          <p:nvPr/>
        </p:nvSpPr>
        <p:spPr>
          <a:xfrm>
            <a:off x="7220880" y="2538720"/>
            <a:ext cx="951840" cy="375840"/>
          </a:xfrm>
          <a:prstGeom prst="rect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 Diagrams/Networks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58215" y="1504296"/>
            <a:ext cx="78862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Assumes</a:t>
            </a:r>
          </a:p>
          <a:p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“dialog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essentially refers to a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progression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from one state of the system to the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next in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the system state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space”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Procedural Vs Declarative</a:t>
            </a:r>
          </a:p>
          <a:p>
            <a:endParaRPr lang="en-US" sz="28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circles - states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arcs - actions/events</a:t>
            </a:r>
            <a:endParaRPr lang="en-GB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922080" y="4191120"/>
            <a:ext cx="871200" cy="87084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p:cxnSp>
        <p:nvCxnSpPr>
          <p:cNvPr id="11" name="Curved Connector 10"/>
          <p:cNvCxnSpPr>
            <a:stCxn id="8" idx="6"/>
          </p:cNvCxnSpPr>
          <p:nvPr/>
        </p:nvCxnSpPr>
        <p:spPr>
          <a:xfrm rot="21600000" flipV="1">
            <a:off x="7793280" y="4596120"/>
            <a:ext cx="1539360" cy="30420"/>
          </a:xfrm>
          <a:prstGeom prst="curvedConnector2">
            <a:avLst/>
          </a:prstGeom>
          <a:ln w="36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556560" y="4317840"/>
            <a:ext cx="803880" cy="80388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8920933" y="4393478"/>
              <a:ext cx="599040" cy="55764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9413" y="4387718"/>
                <a:ext cx="627480" cy="5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1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15" y="1549666"/>
            <a:ext cx="7118928" cy="2569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for generating Click event</a:t>
            </a:r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1443240" y="4674240"/>
            <a:ext cx="934560" cy="93456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p:cxnSp>
        <p:nvCxnSpPr>
          <p:cNvPr id="51" name="Straight Arrow Connector 50"/>
          <p:cNvCxnSpPr>
            <a:endCxn id="56" idx="2"/>
          </p:cNvCxnSpPr>
          <p:nvPr/>
        </p:nvCxnSpPr>
        <p:spPr>
          <a:xfrm>
            <a:off x="2528280" y="4797360"/>
            <a:ext cx="1610640" cy="196740"/>
          </a:xfrm>
          <a:prstGeom prst="straightConnector1">
            <a:avLst/>
          </a:prstGeom>
          <a:ln w="36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138920" y="4514760"/>
            <a:ext cx="958680" cy="95868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0" name="Ink 59"/>
              <p14:cNvContentPartPr/>
              <p14:nvPr/>
            </p14:nvContentPartPr>
            <p14:xfrm>
              <a:off x="4206733" y="4815758"/>
              <a:ext cx="954360" cy="49392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3413" y="4799558"/>
                <a:ext cx="972720" cy="518760"/>
              </a:xfrm>
              <a:prstGeom prst="rect">
                <a:avLst/>
              </a:prstGeom>
            </p:spPr>
          </p:pic>
        </mc:Fallback>
      </mc:AlternateContent>
      <p:cxnSp>
        <p:nvCxnSpPr>
          <p:cNvPr id="65" name="Straight Connector 64"/>
          <p:cNvCxnSpPr>
            <a:stCxn id="56" idx="6"/>
            <a:endCxn id="70" idx="2"/>
          </p:cNvCxnSpPr>
          <p:nvPr/>
        </p:nvCxnSpPr>
        <p:spPr>
          <a:xfrm>
            <a:off x="5097600" y="4994100"/>
            <a:ext cx="1687680" cy="125460"/>
          </a:xfrm>
          <a:prstGeom prst="line">
            <a:avLst/>
          </a:prstGeom>
          <a:ln w="36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785280" y="4633200"/>
            <a:ext cx="1223280" cy="972720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4" name="Ink 73"/>
              <p14:cNvContentPartPr/>
              <p14:nvPr/>
            </p14:nvContentPartPr>
            <p14:xfrm>
              <a:off x="7048573" y="4868678"/>
              <a:ext cx="661680" cy="46836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30213" y="4853558"/>
                <a:ext cx="700560" cy="503640"/>
              </a:xfrm>
              <a:prstGeom prst="rect">
                <a:avLst/>
              </a:prstGeom>
            </p:spPr>
          </p:pic>
        </mc:Fallback>
      </mc:AlternateContent>
      <p:cxnSp>
        <p:nvCxnSpPr>
          <p:cNvPr id="81" name="Straight Connector 80"/>
          <p:cNvCxnSpPr/>
          <p:nvPr/>
        </p:nvCxnSpPr>
        <p:spPr>
          <a:xfrm>
            <a:off x="2476080" y="5497200"/>
            <a:ext cx="1541520" cy="0"/>
          </a:xfrm>
          <a:prstGeom prst="line">
            <a:avLst/>
          </a:prstGeom>
          <a:ln w="36000">
            <a:solidFill>
              <a:srgbClr val="ED1C24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6" name="Ink 85"/>
              <p14:cNvContentPartPr/>
              <p14:nvPr/>
            </p14:nvContentPartPr>
            <p14:xfrm>
              <a:off x="1607533" y="4271078"/>
              <a:ext cx="1847880" cy="116604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4933" y="4258478"/>
                <a:ext cx="1868040" cy="11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8" name="Ink 87"/>
              <p14:cNvContentPartPr/>
              <p14:nvPr/>
            </p14:nvContentPartPr>
            <p14:xfrm>
              <a:off x="5900173" y="5390318"/>
              <a:ext cx="360" cy="36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82173" y="5372318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2" name="Ink 91"/>
              <p14:cNvContentPartPr/>
              <p14:nvPr/>
            </p14:nvContentPartPr>
            <p14:xfrm>
              <a:off x="7004653" y="2196758"/>
              <a:ext cx="98640" cy="7164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9253" y="2191358"/>
                <a:ext cx="109080" cy="8208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Oval 93"/>
          <p:cNvSpPr/>
          <p:nvPr/>
        </p:nvSpPr>
        <p:spPr>
          <a:xfrm rot="1384800">
            <a:off x="7070738" y="1483711"/>
            <a:ext cx="1472805" cy="935339"/>
          </a:xfrm>
          <a:prstGeom prst="ellipse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D1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1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STN for Drag and Drop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02" y="1864610"/>
            <a:ext cx="6665595" cy="408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template" id="{6B699FB6-98AC-443B-8D6F-4903E5B76204}" vid="{D9C3917D-D38C-4B9A-98D3-522E7DF5D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498</Words>
  <Application>Microsoft Office PowerPoint</Application>
  <PresentationFormat>Widescreen</PresentationFormat>
  <Paragraphs>194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Microsoft Word Document</vt:lpstr>
      <vt:lpstr>PowerPoint Presentation</vt:lpstr>
      <vt:lpstr>Dialog Design</vt:lpstr>
      <vt:lpstr>what is dialogue?</vt:lpstr>
      <vt:lpstr>PowerPoint Presentation</vt:lpstr>
      <vt:lpstr>Raw Vs Translated Input Events</vt:lpstr>
      <vt:lpstr>Properties of Input event</vt:lpstr>
      <vt:lpstr>State Transition Diagrams/Networks</vt:lpstr>
      <vt:lpstr>State Machine for generating Click event</vt:lpstr>
      <vt:lpstr>STN for Drag and Drop </vt:lpstr>
      <vt:lpstr>State transition networks (STN)</vt:lpstr>
      <vt:lpstr>State transition networks - events</vt:lpstr>
      <vt:lpstr>State transition networks - states</vt:lpstr>
      <vt:lpstr>Hierarchical STNs</vt:lpstr>
      <vt:lpstr>Concurrent dialogues - I simple dialogue box</vt:lpstr>
      <vt:lpstr>Concurrent dialogues - II  three toggles - individual STNs</vt:lpstr>
      <vt:lpstr>Concurrent dialogues - III bold and italic combined</vt:lpstr>
      <vt:lpstr>Concurrent dialogues - IV all together - combinatorial explosion</vt:lpstr>
      <vt:lpstr>escapes</vt:lpstr>
      <vt:lpstr>help menus</vt:lpstr>
      <vt:lpstr>PowerPoint Presentation</vt:lpstr>
      <vt:lpstr>Modeling  a Submit button through FSM/STN</vt:lpstr>
      <vt:lpstr>Can a flowchart help with state info?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Subbu</dc:creator>
  <cp:lastModifiedBy>Kalyan Subbu</cp:lastModifiedBy>
  <cp:revision>29</cp:revision>
  <dcterms:created xsi:type="dcterms:W3CDTF">2020-09-22T06:14:55Z</dcterms:created>
  <dcterms:modified xsi:type="dcterms:W3CDTF">2020-10-19T10:40:01Z</dcterms:modified>
</cp:coreProperties>
</file>