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19:56.1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DF6164-8D93-4E2F-BE38-57CA088ABD69}" emma:medium="tactile" emma:mode="ink">
          <msink:context xmlns:msink="http://schemas.microsoft.com/ink/2010/main" type="writingRegion" rotatedBoundingBox="5696,6408 6907,6408 6907,7218 5696,7218"/>
        </emma:interpretation>
      </emma:emma>
    </inkml:annotationXML>
    <inkml:traceGroup>
      <inkml:annotationXML>
        <emma:emma xmlns:emma="http://www.w3.org/2003/04/emma" version="1.0">
          <emma:interpretation id="{61947378-C771-47E0-8002-912F02659C08}" emma:medium="tactile" emma:mode="ink">
            <msink:context xmlns:msink="http://schemas.microsoft.com/ink/2010/main" type="paragraph" rotatedBoundingBox="5696,6408 6907,6408 6907,7218 5696,7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264357-14F4-404F-91FE-3FCD72278CB1}" emma:medium="tactile" emma:mode="ink">
              <msink:context xmlns:msink="http://schemas.microsoft.com/ink/2010/main" type="line" rotatedBoundingBox="5696,6408 6907,6408 6907,7218 5696,7218"/>
            </emma:interpretation>
          </emma:emma>
        </inkml:annotationXML>
        <inkml:traceGroup>
          <inkml:annotationXML>
            <emma:emma xmlns:emma="http://www.w3.org/2003/04/emma" version="1.0">
              <emma:interpretation id="{058E7FC0-0FA0-46F8-97D0-D1BE07A71839}" emma:medium="tactile" emma:mode="ink">
                <msink:context xmlns:msink="http://schemas.microsoft.com/ink/2010/main" type="inkWord" rotatedBoundingBox="5696,6408 6907,6408 6907,7218 5696,7218">
                  <msink:destinationLink direction="to" ref="{073E3369-899B-4495-999E-419FBB639ACD}"/>
                </msink:context>
              </emma:interpretation>
            </emma:emma>
          </inkml:annotationXML>
          <inkml:trace contextRef="#ctx0" brushRef="#br0">172 87 371 0,'0'0'0'0,"0"0"-81"0,0 0 81 15,28-7-81-15,19-4 81 0,-47 11 36 16,0 0-36-16,35-9 36 0,-3-3-36 0,-32 12 199 0,0 0-199 16,42-9 199-16,9-3-199 0,-51 12 24 0,0 0-24 0,45-9 25 15,1 2-25-15,-46 7 60 0,0 0-60 0,37-4 60 16,-4-1-60-16,-33 5-3 0,0 0 3 0,28-2-3 16,-9 2 3-16,-19 0-233 0,0 0 233 0,16 0-233 15,-9 0 233-15,-7 0 73 0,0 0-73 0,-12 7 73 16,-18 4-73-16,30-11-11 0,0 0 11 0,-35 14-11 15,-16-5 11-15,51-9 29 0,0 0-29 0,-61 14 29 16,-9 0-29-16,70-14-95 0,0 0 95 0,-69 16-95 16,-1 0 95-16,70-16-58 0,0 0 58 0,-68 16-58 15,10 0 58-15,58-16-15 0,0 0 15 0,-44 11-15 16,13-2 15-16,31-9-13 0,0 0 13 0,-23 7-13 16,7-2 13-16,16-5 264 0,0 0-264 0,11-5 264 15,20 1-264-15,-31 4 109 0,0 0-109 0,49-7 110 16,16-9-110-16,-65 16 100 0,0 0-100 0,67-14 100 0,-1-2-100 15,-66 16-46-15,0 0 46 0,67-14-46 0,1-2 46 16,-68 16 3-16,0 0-3 0,53-9 3 0,-6-5-3 16,-47 14 10-16,0 0-10 0,44-7 11 0,-9 3-11 0,-35 4-71 15,0 0 71-15,28-2-70 0,-9-1 70 0,-19 3-260 16,0 0 260-16,16 0-259 0,-9 3 259 0,16-1-189 16</inkml:trace>
          <inkml:trace contextRef="#ctx0" brushRef="#br0" timeOffset="241.2171">580 89 147 0,'0'0'0'0,"0"0"1"0,0 0-1 15,-12 7 2-15,-11 2-2 0,23-9 133 0,0 0-133 0,-12 7 134 16,5-2-134-16,7-5 96 0,0 0-96 0,0 0 96 16,-5 16-96-16,5-16 43 0,0 0-43 0,0 16 43 15,3 0-43-15,-3-16 77 0,0 0-77 0,0 27 77 16,4 10-77-16,-4-37 85 0,0 0-85 0,5 46 86 15,-5 6-86-15,0-52 9 0,0 0-9 0,2 53 10 16,-2 2-10-16,0-55 71 0,0 0-71 0,-2 52 71 16,2-8-71-16,0-44 31 0,0 0-31 0,0 41 31 15,0-13-31-15,0-28-68 0,0 0 68 0,0 25-67 16,0-7 67-16,2 28-755 0</inkml:trace>
          <inkml:trace contextRef="#ctx0" brushRef="#br0" timeOffset="495.8138">263 810 147 0,'0'0'0'0,"0"0"1"15,0 0-1-15,0 0 2 0,0 0-2 0,0 0 184 16,0 0-184-16,26-5 184 0,22-1-184 0,-48 6 325 15,0 0-325-15,59-10 325 0,15-1-325 0,-74 11 114 0,0 0-114 16,86-16 114-16,17 2-114 0,-103 14 70 16,0 0-70-16,93-13 71 0,3-1-71 0,-96 14 32 0,0 0-32 15,81-9 33-15,-6 0-33 0,-75 9-203 0,0 0 203 16,58-5-202-16,-11 3 202 0,55-5-788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5:53.8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C86BB8-904C-400B-88D5-1B349E8F3A70}" emma:medium="tactile" emma:mode="ink">
          <msink:context xmlns:msink="http://schemas.microsoft.com/ink/2010/main" type="inkDrawing" rotatedBoundingBox="7955,2235 11344,979 11442,1246 8053,2501" semanticType="callout" shapeName="Other">
            <msink:sourceLink direction="with" ref="{2BC0FBF0-626C-4CB5-A677-97A0A43B0519}"/>
            <msink:sourceLink direction="with" ref="{31AA210F-969B-4F9E-8E84-DC3859060264}"/>
          </msink:context>
        </emma:interpretation>
      </emma:emma>
    </inkml:annotationXML>
    <inkml:trace contextRef="#ctx0" brushRef="#br0">5188 1069 270 0,'0'0'0'0,"35"-11"0"0,28-15 0 0,16-12 266 0,21-17-266 16,-4-9 267-16,2-7-267 0,-5 2 117 0,5-4-117 15,9 16 117-15,7 9-117 0,-2-1 69 0,7-3-69 16,-3 11 70-16,3 9-70 0,2-16 39 0,7-10-39 0,-2 3 40 16,-2 3-40-16,4 4 0 0,9 0 0 0,-11 11 1 15,0 5-1-15,-1 2-41 0,4 7 41 0,-8 7-40 16,-7 0 40-16,-5 5-346 0,-1 2 346 0,-18 4-345 16,-8 5 345-16,93-4-217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6:40.5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C0FBF0-626C-4CB5-A677-97A0A43B0519}" emma:medium="tactile" emma:mode="ink">
          <msink:context xmlns:msink="http://schemas.microsoft.com/ink/2010/main" type="inkDrawing" rotatedBoundingBox="10628,3349 15335,3750 15130,6170 10422,5770" hotPoints="15232,4706 12721,5910 10159,4823 12669,3618" semanticType="enclosure" shapeName="Ellipse">
            <msink:sourceLink direction="with" ref="{1F47F644-C074-4D63-9642-E7BA2D333E65}"/>
            <msink:destinationLink direction="with" ref="{41C86BB8-904C-400B-88D5-1B349E8F3A70}"/>
            <msink:destinationLink direction="with" ref="{769AF735-38C9-4AA7-88D0-999D9E179AED}"/>
            <msink:destinationLink direction="with" ref="{6395B608-DD54-4F55-ACD8-C02D5A8D7AAE}"/>
          </msink:context>
        </emma:interpretation>
      </emma:emma>
    </inkml:annotationXML>
    <inkml:trace contextRef="#ctx0" brushRef="#br0">1597 80 147 0,'0'0'0'0,"-21"-5"0"16,-14 5 0-16,5 0 1 0,-10 0-1 0,0 0 2 16,-1 0-2-16,1 0 3 0,5 0-3 0,0 0 4 15,0 5-4-15,3 0 3 0,-3 1-3 0,2 1 3 16,-2 3-3-16,0-1 1 0,0 7-1 0,-7-5 2 16,-2-2-2-16,2 5 1 0,2 2-1 0,3 2 1 0,0 5-1 15,2 2 0-15,2-2 0 0,-2 7 1 0,0 4-1 16,3-4 0-16,-3 7 0 0,12-14 1 0,4-3-1 15,-4 5 0-15,-5-6 0 0,2 6 1 0,3 0-1 16,-3-2 0-16,-6 2 0 0,6 0 0 0,0 3 0 0,-2 4 0 16,-4-5 0-16,-1 10 0 0,-7-5 0 0,10 9 0 15,5 2 0-15,1 3 0 0,1 0 0 0,4-5 0 16,1-4 0-16,6-7 0 0,7-3 0 0,-6 0 204 16,6-1-204-16,-2 1 204 0,-2-4-204 0,2 7 65 15,2-3-65-15,3-6 66 0,-1-5-66 0,3 4 151 0,0 1-151 16,3 11 151-16,-1 5-151 0,3 6 37 0,-1 1-37 15,3-15 38-15,-7-8-38 0,7 6 67 0,5 1-67 16,9 4 68-16,2 2-68 0,1-2 35 0,4 0-35 16,-10-4 35-16,6-8-35 0,8 1 14 0,-2 2-14 0,5 2 15 15,0-2-15-15,3 4 22 0,1 3-22 0,-4-7 23 16,0 2-23-16,5 5 71 0,-1 0-71 0,8 4 71 16,-5 5-71-16,7-7 32 0,0-2-32 0,7-3 33 15,-1-6-33-15,-1-3 52 0,-3 0-52 0,-4-2 53 16,-3-4-53-16,7-3 3 0,1 2-3 0,6 1 3 15,-5-3-3-15,10 2 40 0,5-6-40 0,-17 2 40 16,-9-3-40-16,14 1-1 0,-2-3 1 0,4 7 0 16,2-4 0-16,3 2 7 0,0 2-7 0,7-4 8 15,-2 1-8-15,-3-1 51 0,-5-3-51 0,-6 1 51 16,-3-3-51-16,3 0 38 0,2-3-38 0,7 1 38 0,0 2-38 16,-1-5 1-16,1 3-1 0,-4 0 2 0,-8 2-2 15,5-5 34-15,2-2-34 0,-9 1 34 0,-5 3-34 16,10 1 4-16,6-7-4 0,3 2 4 0,0-2-4 15,2 2 24-15,3-4-24 0,-5 1 25 0,-5-3-25 0,-2 1-2 16,2 1 2-16,0-1-1 0,1-8 1 0,1-3 8 16,-2-7-8-16,-4 3 8 0,2-1-8 0,0-2 34 15,-10-2-34-15,6 0 34 0,-1 0-34 0,-2 0 40 16,0 3-40-16,-3 1 41 0,-4-4-41 0,5 2-8 16,2 3 8-16,2-1-8 0,-4 3 8 0,-1-2 43 15,-2-3-43-15,-6 0 43 0,-6 1-43 0,-4-8 12 0,0-2-12 16,-2-7 13-16,-5 3-13 0,-21 43 0 15,0 0 0-15,23-53 1 0,0-2-1 0,-23 55 51 0,0 0-51 16,14-55 51-16,0 0-51 0,-14 55-6 0,0 0 6 16,3-59-5-16,-3 2 5 0,0 57-27 0,0 0 27 0,-7-74-27 15,-5-3 27-15,12 77 13 0,0 0-13 0,-23-76 13 16,0 1-13-16,23 75 0 0,0 0 0 0,-35-69 0 16,-5 7 0-16,40 62-11 0,0 0 11 0,-63-68-11 15,-23-1 11-15,86 69 1 0,0 0-1 0,-79-64 1 16,-3 0-1-16,82 64-2 0,0 0 2 0,-79-60-1 15,0 3 1-15,79 57-4 0,0 0 4 0,-84-48-4 16,-5 0 4-16,89 48 0 0,0 0 0 0,-86-37 0 16,-5 3 0-16,91 34-2 0,0 0 2 0,-88-30-2 15,-3 10 2-15,91 20-2 0,0 0 2 0,-89-21-1 16,3 0 1-16,86 21-10 0,0 0 10 0,-95-16-10 16,-8 5 10-16,103 11 0 0,0 0 0 0,-102-5 0 0,2-1 0 15,100 6-24-15,0 0 24 0,-98-3-23 16,2 1 23-16,96 2 2 0,0 0-2 0,-100 0 2 0,-2 0-2 15,102 0 9-15,0 0-9 0,-91 0 10 0,4 0-10 16,87 0 1-16,0 0-1 0,-69 0 1 0,10-5-1 16,59 5-1-16,0 0 1 0,-63-4-1 0,3-3 1 15,60 7-2-15,0 0 2 0,-65-5-1 0,-10 1 1 0,75 4-2 16,0 0 2-16,-74-7-1 0,-1 5 1 0,75 2-2 16,0 0 2-16,-91 0-1 0,-2 0 1 0,93 0-33 15,0 0 33-15,-96 9-33 0,-1-2 33 0,97-7-1 16,0 0 1-16,-94 13-1 0,-1 3 1 0,95-16-13 15,0 0 13-15,-89 21-13 0,3 11 13 0,23-9-281 16,14 2 281-16,1 0-280 0,8-2 280 0,-51 18-1115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7:10.26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9B9B2-8987-4EFE-A201-541F56EF18E4}" emma:medium="tactile" emma:mode="ink">
          <msink:context xmlns:msink="http://schemas.microsoft.com/ink/2010/main" type="writingRegion" rotatedBoundingBox="14426,4792 12861,10560 9534,9657 11100,3889"/>
        </emma:interpretation>
      </emma:emma>
    </inkml:annotationXML>
    <inkml:traceGroup>
      <inkml:annotationXML>
        <emma:emma xmlns:emma="http://www.w3.org/2003/04/emma" version="1.0">
          <emma:interpretation id="{BD373317-8448-45DF-B3A3-BCF0751DDE6C}" emma:medium="tactile" emma:mode="ink">
            <msink:context xmlns:msink="http://schemas.microsoft.com/ink/2010/main" type="paragraph" rotatedBoundingBox="14426,4792 12861,10560 9534,9657 11100,3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C05082-E83E-47C8-B70A-1AE0BE4A46EB}" emma:medium="tactile" emma:mode="ink">
              <msink:context xmlns:msink="http://schemas.microsoft.com/ink/2010/main" type="line" rotatedBoundingBox="14426,4792 12861,10560 9534,9657 11100,3889"/>
            </emma:interpretation>
          </emma:emma>
        </inkml:annotationXML>
        <inkml:traceGroup>
          <inkml:annotationXML>
            <emma:emma xmlns:emma="http://www.w3.org/2003/04/emma" version="1.0">
              <emma:interpretation id="{1F47F644-C074-4D63-9642-E7BA2D333E65}" emma:medium="tactile" emma:mode="ink">
                <msink:context xmlns:msink="http://schemas.microsoft.com/ink/2010/main" type="inkWord" rotatedBoundingBox="14426,4792 13462,8344 10136,7441 11100,3889">
                  <msink:destinationLink direction="with" ref="{2BC0FBF0-626C-4CB5-A677-97A0A43B051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568-3 147 0,'0'0'0'0,"-23"-5"0"0,-19-2 0 16,-23-2-51-16</inkml:trace>
          <inkml:trace contextRef="#ctx0" brushRef="#br0" timeOffset="163.5672">594 48 147 0,'0'0'0'0,"0"0"0"0,-2 18 0 0,4-2 1 16,7 3-1-16,3 17 2 0,0 12-2 0,-1 7 77 16,-4 7-77-16,0 0 78 0,-4-5-78 0,4 7 173 15,-3 7-173-15,-4 7 174 0,0 6-174 0,0 1 0 16,-4 4 0-16,-3 12 0 0,-5 9 0 0,3-9 94 15,-3-3-94-15,5-9 95 0,-5-4-95 0,1-19 100 16,-6-11-100-16,1-4 100 0,0-3-100 0,2 0 41 16,-3 0-41-16,8-12 42 0,7-4-42 0,-10 10 43 15,3 6-43-15,7-19 43 0,2-8-43 0,-7 9 5 0,-3-3-5 16,6-6 5-16,4-14-5 0,-3 22-857 0</inkml:trace>
          <inkml:trace contextRef="#ctx0" brushRef="#br0" timeOffset="734.6617">678 155 1659 0,'0'0'0'0,"-5"22"0"0,-2 15 0 0,7-37-302 15,0 0 302-15,-9 16-301 0,2-7 301 0,7-9-274 16,0 0 274-16,-33 28-273 0,-13 4 273 0,46-32-72 15,0 0 72-15,-54 36-72 0,-9 8 72 0,63-44-75 16,0 0 75-16,-70 41-74 0,-4 7 74 0,74-48 0 16,0 0 0-16,-68 44 0 0,5-1 0 0,63-43 208 15,0 0-208-15,-51 37 209 0,0-8-209 0,51-29 147 0,0 0-147 16,-35 23 147-16,12-9-147 0,23-14 175 0,0 0-175 16,-12 5 176-16,5-10-176 0,7 5 200 0,0 0-200 15,9-18 201-15,17-14-201 0,-26 32 62 0,0 0-62 0,30-39 62 16,10-9-62-16,-40 48-1 0,0 0 1 0,42-64 0 15,7-10 0-15,-49 74 18 0,0 0-18 0,58-68 18 16,5-1-18-16,-63 69 25 0,0 0-25 0,77-73 26 16,11 2-26-16,-88 71 20 0,0 0-20 0,82-50 20 15,-8 13-20-15,-74 37-2 0,0 0 2 0,56-16-2 16,-14 16 2-16,-42 0 37 0,0 0-37 0,40 16 38 16,-1 21-38-16,-39-37 114 0,0 0-114 0,42 80 114 15,0 34-114-15,-42-114 55 0,0 0-55 0,49 101 56 16,2-1-56-16,-51-100 47 0,0 0-47 0,54 106 47 15,2 1-47-15,-56-107-197 0,0 0 197 0,51 99-196 16,-2-10 196-16,51 99-1421 0</inkml:trace>
          <inkml:trace contextRef="#ctx0" brushRef="#br0" timeOffset="-27309.679">-221-1883 147 0,'0'0'1'0,"0"0"-1"0,0 0 2 0,0 0-2 16,0 0 3-16,0 0-3 0,0 0 4 15,-47 2-4-15,47-2 3 0,0 0-3 0,-42 7 3 0,-9 2-3 16,51-9 1-16,0 0-1 0,-56 16 2 0,-2 0-2 16,58-16 1-16,0 0-1 0,-63 16 1 0,-7 5-1 0,70-21 0 15,0 0 0-15,-56 20 1 0,2 3-1 0,54-23 0 16,0 0 0-16,-41 16 1 0,10 5-1 0,31-21 0 15,0 0 0-15,-18 16 1 0,6-5-1 0,12-11 254 16,0 0-254-16,12 28 254 0,13 4-254 0,-25-32 110 16,0 0-110-16,40 45 110 0,11 4-110 0,-51-49 48 15,0 0-48-15,47 48 48 0,9 0-48 0,-56-48 13 16,0 0-13-16,42 41 13 0,-3 0-13 0,-39-41 33 0,0 0-33 16,33 32 33-16,-8-9-33 0,-25-23 37 0,0 0-37 15,14 25 38-15,-7-4-38 0,-7-21-17 0,0 0 17 16,-16 20-17-16,-14 3 17 0,30-23 76 0,0 0-76 0,-52 9 77 15,-17-2-77-15,69-7 133 0,0 0-133 0,-73 5 133 16,-13-5-133-16,86 0 35 0,0 0-35 0,-77 0 35 16,-7 0-35-16,84 0 16 0,0 0-16 0,-69-7 17 15,6 0-17-15,63 7 31 0,0 0-31 0,-47-2 31 16,12-3-31-16,35 5-27 0,0 0 27 0,-28-7-27 16,12 5 27-16,16 2-220 0,0 0 220 0,0 0-220 15,-5-7 220-15,3-4-799 0</inkml:trace>
          <inkml:trace contextRef="#ctx0" brushRef="#br0" timeOffset="-26334.4893">-200-1394 1401 0,'0'0'0'0,"0"0"69"0,0 0-69 16,0 0 69-16,0 0-69 0,0 0 4 0,0 0-4 15,0 0 4-15,0 0-4 0,0 0 5 0,0 0-5 0,0 0 5 16,7 32-5-16,-7-32-1 0,0 0 1 0,4 21 0 16,3 2 0-16,-7-23 4 0,0 0-4 0,17 25 5 15,1 0-5-15,-18-25-23 0,0 0 23 0,28 23-22 16,-5-7 22-16,-23-16-138 0,0 0 138 0,40 5-138 16,2-5 138-16,-42 0 18 0,0 0-18 0,44-5 18 15,7-11-18-15,-51 16 75 0,0 0-75 0,42-16 76 16,3-4-76-16,-45 20 3 0,0 0-3 0,39-12 3 15,-11-4-3-15,-28 16 22 0,0 0-22 0,24-9 22 16,-6 2-22-16,-18 7-51 0,0 0 51 0,19 11-51 16,2 15 51-16,-21-26-41 0,0 0 41 0,11 39-41 0,1 13 41 15,-12-52 2-15,0 0-2 0,5 78 2 0,-5 18-2 16,0-96 11-16,0 0-11 0,0 89 11 0,-5 3-11 16,5-92-7-16,0 0 7 0,-12 101-7 0,-9 4 7 0,21-105 63 15,0 0-63-15,-14 68 63 0,-6-24-63 16,20-44 63-16,0 0-63 0,-24 34 63 0,-6-15-63 0,30-19 69 15,0 0-69-15,-33 9 70 0,-2-18-70 0,35 9 51 16,0 0-51-16,-30-16 52 0,-5-12-52 0,35 28 1 16,0 0-1-16,-32-32 1 0,1-9-1 0,31 41 37 15,0 0-37-15,-23-44 38 0,7-8-38 0,16 52-23 16,0 0 23-16,-7-62-22 0,7-7 22 0,0 69-6 16,0 0 6-16,14-64-6 0,14 0 6 0,-28 64-68 0,0 0 68 15,39-57-68-15,8 7 68 0,-47 50-22 0,0 0 22 16,63-42-22-16,4 1 22 0,-67 41-38 0,0 0 38 15,89-34-37-15,13 9 37 0,-102 25 4 0,0 0-4 0,75-16 5 16,-12 11-5-16,-63 5-13 0,0 0 13 0,53 0-12 16,-4 12 12-16,-49-12 33 0,0 0-33 0,47 20 33 15,-12 8-33-15,-35-28-22 0,0 0 22 0,30 29-22 16,-9 8 22-16,-21-37-18 0,0 0 18 0,16 27-18 16,-9 1 18-16,-7-28 0 0,0 0 0 0,5 25 0 15,-10-4 0-15,5-21 42 0,0 0-42 0,-4 16 43 16,-3-9-43-16,7-7 94 0,0 0-94 0,-12-7 94 15,-4-14-94-15,16 21-2 0,0 0 2 0,-12-27-2 16,0-15 2-16,12 42 40 0,0 0-40 0,-4-38 41 16,1-4-41-16,3 42-41 0,0 0 41 0,7-41-40 15,-2 5 40-15,-5 36-11 0,0 0 11 0,14-28-11 0,7 1 11 16,-21 27-49-16,0 0 49 0,23-19-48 0,1 6 48 16,-24 13-2-16,0 0 2 0,32-5-1 0,8 10 1 15,-40-5-55-15,0 0 55 0,44 11-54 0,5 10 54 0,-49-21-9 16,0 0 9-16,40 23-8 0,2 6 8 15,-42-29-22-15,0 0 22 0,32 32-22 0,-2 0 22 16,-30-32 1-16,0 0-1 0,24 32 1 0,-8 0-1 0,-16-32-15 16,0 0 15-16,5 28-14 0,-8 2 14 0,3-30-135 15,0 0 135-15,-11 27-134 0,-8-6 134 0,19-21-254 16,0 0 254-16,-16 16-253 0,-1-5 253 0,-15 14-411 16</inkml:trace>
          <inkml:trace contextRef="#ctx0" brushRef="#br0" timeOffset="-26063.5279">1579-1318 147 0,'0'0'0'0,"0"0"1"0,0 0-1 0,19-18 2 16,14-12-2-16,-33 30 77 0,0 0-77 0,-12-2 78 31,-23 13-78-31,35-11 185 0,0 0-185 0,-40 21 185 15,-8 8-185-15,48-29 236 0,0 0-236 0,-47 37 236 16,0 9-236-16,47-46 215 0,0 0-215 0,-35 43 215 16,12 5-215-16,23-48 143 0,0 0-143 0,-7 51 143 15,16-1-143-15,-9-50 112 0,0 0-112 0,38 46 112 16,27-12-112-16,-65-34 39 0,0 0-39 0,102 30 40 0,36-7-40 16,-138-23-388-16,0 0 388 0,144 9-388 0,17-16 388 15,142 9-886-15</inkml:trace>
        </inkml:traceGroup>
        <inkml:traceGroup>
          <inkml:annotationXML>
            <emma:emma xmlns:emma="http://www.w3.org/2003/04/emma" version="1.0">
              <emma:interpretation id="{E713FF0F-A8F4-4196-A8B5-0E9261463BC9}" emma:medium="tactile" emma:mode="ink">
                <msink:context xmlns:msink="http://schemas.microsoft.com/ink/2010/main" type="inkWord" rotatedBoundingBox="12078,8799 11687,10241 10150,9824 10541,838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69.8883">-534 2677 1367 0,'0'0'104'0,"0"0"-104"0,-32 0 105 0,-19 3-105 0,51-3 101 15,0 0-101-15,-75 11 102 0,-18 5-102 0,93-16 101 16,0 0-101-16,-110 27 101 0,-15 10-101 0,125-37 16 16,0 0-16-16,-98 39 17 0,2 7-17 0,96-46-32 15,0 0 32-15,-53 32-32 0,25 4 32 0,28-36 9 16,0 0-9-16,-12 39 9 0,24 7-9 0,-12-46-3 16,0 0 3-16,28 62-3 0,14 9 3 0,-42-71-9 0,0 0 9 15,63 84-9-15,20 13 9 0,-83-97-8 0,0 0 8 16,82 87-7-16,-5-5 7 0,-77-82-16 0,0 0 16 0,72 71-15 15,-4-12 15-15,-68-59 9 0,0 0-9 0,35 42 10 16,-33-17-10-16,-2-25 90 0,0 0-90 0,-7 23 91 16,-23-7-91-16,30-16 120 0,0 0-120 0,-40 6 121 15,-23-8-121-15,63 2 108 0,0 0-108 0,-63-9 108 16,-11-7-108-16,74 16 91 0,0 0-91 0,-80-21 92 16,-6-6-92-16,86 27 10 0,0 0-10 0,-93-37 11 15,-9-6-11-15,102 43-183 0,0 0 183 0,-63-30-183 16,23 3 183-16,40 27-758 0,0 0 758 0,-30-21-757 15,18 5 757-15,-34-21-410 0</inkml:trace>
          <inkml:trace contextRef="#ctx0" brushRef="#br0" timeOffset="31901.8852">-480 2748 147 0,'0'0'0'0,"0"0"0"16,0 0 0-16,0 0 1 0,0 0-1 0,0 0 2 16,0 0-2-16,0 0 139 0,0 0-139 0,0 0 139 15,0 0-139-15,0 0 11 0,-30 7-11 0,9-12 11 16,-7 1-11-16,2-1-3 0,-2 3 3 0,0-5-3 16,5 3 3-16,-5-1 8 0,0 0-8 0,3 5 8 0,-3-4-8 15,-5 4-13-15,3 4 13 0,6-4-13 0,1 5 13 16,-5-3 93-16,0 3-93 0,5-3 94 0,4 0-94 15,-4 3 87-15,0 0-87 0,2 1 88 0,-3 1-88 0,6 0 55 16,-6 2-55-16,10-2 56 0,3 0-56 0,-1 0 51 16,1 2-51-16,11-9 52 0,-12 14-52 0,12-14 13 15,-7 14-13-15,7-14 13 0,-5 16-13 0,3-5-64 16,-3 3 64-16,5-5-64 0,-7 2 64 0,5 1 12 16,0 4-12-16,2 0 13 0,0-2-13 0,0 2-86 15,0 2 86-15,0 0-86 0,0-2 86 0,-5 7 58 16,5-2-58-16,0-5 59 0,5-5-59 0,2 5 45 0,2-2-45 15,3 0 46-15,-1-1-46 0,3 3 114 0,2 7-114 16,-6-11 114-16,-3-5-114 0,4 4 139 0,1-6-139 16,4 6 139-16,3 5-139 0,2-5 62 0,2 1-62 0,-4-1 63 15,-7 3-63-15,-1-7 0 0,6 0 0 0,-6 2 0 16,3 5 0-16,0-3 3 0,0 3-3 0,7 0 3 16,-5 2-3-16,3 0-4 0,4 0 4 0,-6 2-3 15,1 3 3-15,-1-1 0 0,-1-2 0 0,-2 3 0 16,0 2 0-16,-5 0 55 0,-4 0-55 0,-1 2 55 15,-4 2-55-15,0-1 26 0,-7 1-26 0,3 5 26 16,-12-5-26-16,-3 1 32 0,-4 2-32 0,-1-7 33 16,-4-3-33-16,0 1 43 0,-7-5-43 0,3 0 44 15,2-2-44-15,-10-5 50 0,-4-2-50 0,4 2 50 16,3 0-50-16,-7-5 104 0,-3-1-104 0,-4-3 104 16,-8 0-104-16,8-3 77 0,-7-3-77 0,7 1 78 0,4 0-78 15,3-1 0-15,2-4 0 0,9 4 0 0,5-1 0 16,3 0 34-16,-3-2-34 0,0 2 34 0,-2-7-34 15,6 3-34-15,8-3 34 0,0 9-33 0,-1 3 33 0,6-5-26 16,4 0 26-16,-5 5-25 0,5 4 25 0,7-2-90 16,0 0 90-16,0 0-90 0,-5 12 90 0,5-12-365 15,0 0 365-15,0 0-364 0,3 7 364 0,-1 2-912 16</inkml:trace>
          <inkml:trace contextRef="#ctx0" brushRef="#br0" timeOffset="2505.6155">-333 3460 695 0,'0'0'0'0,"0"0"273"0,0 0-273 0,0 0 274 15,0 0-274-15,0 0 99 0,0 0-99 0,0 0 100 16,0 0-100-16,0 0 43 0,0 0-43 0,0 0 43 16,-14 41-43-16,14-41 2 0,0 0-2 0,-7 27 2 0,-5 15-2 15,12-42-46-15,0 0 46 0,-7 48-46 16,3 9 46-16,4-57 127 0,0 0-127 0,-7 59 128 0,4 10-128 16,3-69 123-16,0 0-123 0,0 57 123 0,0 1-123 15,0-58 111-15,0 0-111 0,3 48 111 0,-1-5-111 16,-2-43 45-16,0 0-45 0,5 37 46 0,-5-3-46 0,0-34 58 15,0 0-58-15,2 30 58 0,-2-14-58 0,0-16 0 16,0 0 0-16,0 16 0 0,-2-5 0 0,2-11 24 16,0 0-24-16,0 0 25 0,-5 9-25 0,5-9-10 15,0 0 10-15,0 0-10 0,-7-11 10 0,7 11-84 16,0 0 84-16,0-16-84 0,-7-9 84 0,7 25-40 16,0 0 40-16,0-32-40 0,0-14 40 0,0 46-40 0,0 0 40 15,0-55-39-15,2-9 39 0,-2 64 31 0,0 0-31 16,5-62 31-16,-3-2-31 0,-2 64 50 0,0 0-50 15,5-55 50-15,0 3-50 0,-5 52 0 0,0 0 0 16,4-42 1-16,3-1-1 0,-7 43 77 0,0 0-77 0,5-34 77 16,-3 6-77-16,-2 28 38 0,0 0-38 0,5-21 39 15,0 5-39-15,-5 16-3 0,0 0 3 0,0-11-2 16,0 4 2-16,0 7 0 0,0 0 0 0,0 0 0 16,7 14 0-16,-7-14-21 0,0 0 21 0,0 25-21 15,0 12 21-15,0-37-17 0,0 0 17 0,0 48-16 16,0 14 16-16,0-62 22 0,0 0-22 0,0 64 23 15,4 7-23-15,-4-71-42 0,0 0 42 0,0 64-41 16,3-3 41-16,-3-61 0 0,0 0 0 0,0 55 0 16,0-4 0-16,0-51-13 0,0 0 13 0,0 39-12 15,2-10 12-15,-2-29 12 0,0 0-12 0,0 23 12 16,0-9-12-16,0-14 46 0,0 0-46 0,0 11 47 0,0-6-47 16,0-5 1-16,0 0-1 0,0 0 1 0,-2-18-1 15,2 18 0-15,0 0 0 0,-3-23 1 0,-1-18-1 16,4 41 3-16,0 0-3 0,-5-51 3 0,3-11-3 0,2 62-49 15,0 0 49-15,0-64-49 0,0-11 49 0,0 75-26 16,0 0 26-16,2-62-25 0,3 3 25 0,-5 59-20 16,0 0 20-16,7-49-20 0,-5 8 20 0,-2 41 29 15,0 0-29-15,7-32 29 0,-7 7-29 0,0 25-12 16,0 0 12-16,4-16-12 0,-1 2 12 0,-3 14-2 16,0 0 2-16,0 0-2 0,7-11 2 0,-7 11-17 15,0 0 17-15,0 11-17 0,-3 15 17 0,3-26 49 0,0 0-49 16,-4 34 50-16,-1 12-50 0,5-46-40 0,0 0 40 15,-2 52-39-15,-3 12 39 0,5-64 18 0,0 0-18 16,-2 62 19-16,2-7-19 0,0-55-495 0,0 0 495 16,-5 55-494-16,-4-5 494 0,-5 56-809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6:48.3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9AF735-38C9-4AA7-88D0-999D9E179AED}" emma:medium="tactile" emma:mode="ink">
          <msink:context xmlns:msink="http://schemas.microsoft.com/ink/2010/main" type="inkDrawing" rotatedBoundingBox="15557,2047 21665,3277 21226,5459 15118,4229" semanticType="connector" shapeName="Other">
            <msink:sourceLink direction="with" ref="{2BC0FBF0-626C-4CB5-A677-97A0A43B0519}"/>
            <msink:sourceLink direction="with" ref="{18FEC38E-89CC-4058-B2E0-5C2639DA63A3}"/>
            <msink:sourceLink direction="with" ref="{D851E1A7-40E8-4667-9B7C-2FF43EE52389}"/>
          </msink:context>
        </emma:interpretation>
      </emma:emma>
    </inkml:annotationXML>
    <inkml:trace contextRef="#ctx0" brushRef="#br0">0 1039 147 0,'0'0'0'0,"0"0"1"0,0 0-1 0,0 0 2 16,56-46-2-16,-56 46 3 0,0 0-3 0,28-23 4 15,7-4-4-15,-35 27 3 0,0 0-3 0,41-26 3 16,8-1-3-16,-49 27 224 0,0 0-224 0,59-37 225 0,6-6-225 16,-65 43 159-16,0 0-159 0,72-53 159 0,7-4-159 15,-79 57 105-15,0 0-105 0,121-64 106 0,31-16-106 16,-152 80 53-16,0 0-53 0,154-66 54 0,6 1-54 16,-160 65 101-16,0 0-101 0,173-57 102 0,4 7-102 0,-177 50 46 15,0 0-46-15,177-53 46 0,2 1-46 0,-179 52 62 16,0 0-62-16,189-53 62 0,7 0-62 0,-196 53-1 15,0 0 1-15,195-43 0 0,-4 6 0 0,-191 37 4 16,0 0-4-16,187-20 4 0,-3 6-4 0,-184 14 0 16,0 0 0-16,172 2 0 0,3 14 0 0,-175-16-1 15,0 0 1-15,160 35 0 0,-13 17 0 0,-147-52 10 0,0 0-10 16,149 53 11-16,0 9-11 0,-149-62-1 16,0 0 1-16,136 55-1 0,-6-3 1 0,-130-52 0 0,0 0 0 15,123 62 0-15,-1-3 0 0,-122-59 63 0,0 0-63 16,121 74 64-16,-7-1-64 0,-114-73-66 0,0 0 66 0,109 75-66 15,-8-1 66-15,-101-74 0 0,0 0 0 0,97 59 0 16,-6-11 0-16,-91-48 3 0,0 0-3 0,82 46 3 16,-5-14-3-16,-77-32-17 0,0 0 17 0,58 32-16 15,-14-11 16-15,-44-21 18 0,0 0-18 0,30 18 18 16,-23-4-18-16,-7-14 23 0,0 0-23 0,10 11 24 16,-3-2-24-16,-7-9 3 0,0 0-3 0,0 12 3 15,0-5-3-15,0-7 1 0,0 0-1 0,0 0 2 16,2 13-2-16,-2-13 49 0,0 0-49 0,0 0 50 15,0 0-50-15,0 0-109 0,0 0 109 0,0 0-108 16,-14 0 108-16,2 0-1139 0</inkml:trace>
    <inkml:trace contextRef="#ctx0" brushRef="#br0" timeOffset="733.0101">5428 448 830 0,'0'0'0'0,"0"0"-262"0,0 0 262 0,0 0-261 16,-35-32 261-16,35 32-12 0,0 0 12 0,-17-13-12 16,-1-1 12-16,18 14-27 0,0 0 27 0,-14-7-27 15,2-2 27-15,12 9-22 0,0 0 22 0,-9-7-22 16,4 2 22-16,5 5 225 0,0 0-225 0,0 0 225 15,0 0-225-15,0 0 54 0,0 0-54 0,7 12 55 16,9 8-55-16,-16-20 56 0,0 0-56 0,19 32 57 16,9 5-57-16,-28-37 83 0,0 0-83 0,28 41 84 15,5 10-84-15,-33-51 101 0,0 0-101 0,34 57 101 16,6 0-101-16,-40-57 101 0,0 0-101 0,49 55 101 0,9-2-101 16,-58-53 65-16,0 0-65 0,61 45 66 0,2-1-66 15,-63-44 74-15,0 0-74 0,65 36 74 0,2 1-74 0,-67-37 0 16,0 0 0-16,63 32 1 0,-7 0-1 0,-56-32 7 15,0 0-7-15,54 28 8 0,-3-3-8 0,-51-25 0 16,0 0 0-16,35 20 1 0,-7-4-1 0,-28-16 69 16,0 0-69-16,16 16 70 0,-4-4-70 0,-12-12-20 15,0 0 20-15,2 14-19 0,-9 4 19 0,7-18 0 16,0 0 0-16,-28 25 0 0,-14 7 0 0,42-32 5 0,0 0-5 16,-53 25 5-16,-12 3-5 0,65-28 0 0,0 0 0 15,-77 20 0-15,-14 1 0 0,91-21 0 0,0 0 0 16,-119 30 1-16,-18 4-1 0,137-34 12 0,0 0-12 15,-126 32 12-15,2-5-12 0,124-27-17 0,0 0 17 0,-111 21-16 16,6 2 16-16,105-23 33 0,0 0-33 0,-84 16 34 16,12-2-34-16,72-14 39 0,0 0-39 0,-45 11 40 15,22-6-40-15,23-5 56 0,0 0-56 0,-19 2 56 16,15-2-56-16,4 0 17 0,0 0-17 0,0 0 17 16,-12 2-17-16,12-2 44 0,0 0-44 0,0 0 45 15,0 0-45-15,0 0-5 0,0 0 5 0,0 0-5 16,0 0 5-16,0 0-288 0,0 0 288 0,0 0-288 15,0 0 288-15,0 0-1084 0</inkml:trace>
    <inkml:trace contextRef="#ctx0" brushRef="#br0" timeOffset="268614.7619">393-856 147 0,'0'0'0'0,"0"0"1"16,0 0-1-16,-4 27 2 0,-3 26-2 0,7-53 3 15,0 0-3-15,0 53 4 0,0 11-4 0,0-64 3 16,0 0-3-16,7 64 3 0,2 5-3 0,-9-69 1 16,0 0-1-16,12 61 2 0,2-10-2 0,-14-51 1 15,0 0-1-15,21 45 1 0,7-6-1 0,-28-39 0 0,0 0 0 16,32 35 1-16,8-12-1 0,-40-23 177 0,0 0-177 15,44 20 177-15,0-13-177 0,-44-7 110 0,0 0-110 16,56 5 110-16,7-8-110 0,-63 3 68 0,0 0-68 16,61-4 68-16,-3-12-68 0,-58 16 68 0,0 0-68 0,56-21 68 15,2-6-68-15,-58 27 46 0,0 0-46 0,47-46 46 16,-1-14-46-16,-46 60 28 0,0 0-28 0,38-61 28 16,-1-3-28-16,-37 64 52 0,0 0-52 0,32-65 52 15,-4 4-52-15,-28 61-3 0,0 0 3 0,31-55-3 16,-10 7 3-16,-21 48 0 0,0 0 0 0,25-46 0 15,-1 7 0-15,-24 39-13 0,0 0 13 0,18-32-13 16,-1 7 13-16,-17 25-86 0,0 0 86 0,11-16-86 16,-1 0 86-16,-10 16-92 0,0 0 92 0,0 0-91 15,6-9 91-15,-6 9-67 0,0 0 67 0,5 9-66 16,-5 7 66-16,0-16-120 0,0 0 120 0,0 32-119 16,0 9 119-16,0-41-110 0,0 0 110 0,-7 64-109 0,3 16 109 15,4-80-33-15,0 0 33 0,-12 89-33 0,3 12 33 16,9-101-10-16,0 0 10 0,-26 121-10 0,-2 21 10 15,28-142 188-15,0 0-188 0,-40 144 188 0,-11 10-188 16,51-154 71-16,0 0-71 0,-53 123 71 0,-8-13-71 0,61-110 169 16,0 0-169-16,-70 89 169 0,-9-18-169 0,79-71-30 15,0 0 30-15,-75 69-30 0,3-7 30 0,72-62 82 16,0 0-82-16,-74 52 82 0,-3-4-82 0,77-48 149 16,0 0-149-16,-73 44 150 0,1-14-150 0,72-30 112 15,0 0-112-15,-81 23 113 0,-15-7-113 0,96-16 19 16,0 0-19-16,-86 16 20 0,0-3-20 0,86-13-308 0,0 0 308 15,-65 12-307-15,9-8 307 0,-65 12-697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7:50.24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4ACE92-4AF6-4D68-948F-9EA9FADA3FB1}" emma:medium="tactile" emma:mode="ink">
          <msink:context xmlns:msink="http://schemas.microsoft.com/ink/2010/main" type="inkDrawing" rotatedBoundingBox="25003,4899 28699,2702 29126,3419 25429,5616" semanticType="callout" shapeName="Other"/>
        </emma:interpretation>
      </emma:emma>
    </inkml:annotationXML>
    <inkml:trace contextRef="#ctx0" brushRef="#br0">1472-1749 1446 0,'0'0'96'0,"0"0"-96"0,0 0 96 15,0 0-96-15,0 0 42 0,0 0-42 0,0 0 42 16,0 55-42-16,0-55 54 0,0 0-54 0,-3 53 55 16,-1 13-55-16,4-66 4 0,0 0-4 0,-5 78 4 15,-2 7-4-15,7-85-9 0,0 0 9 0,-4 80-9 16,-1 0 9-16,5-80-14 0,0 0 14 0,-2 73-13 16,-3-4 13-16,5-69 3 0,0 0-3 0,-2 57 3 15,-1-4-3-15,3-53-3 0,0 0 3 0,5 48-2 16,2-14 2-16,-7-34 70 0,0 0-70 0,7 30 71 15,0-14-71-15,-7-16 167 0,0 0-167 0,11 0 168 16,3-16-168-16,-14 16 132 0,0 0-132 0,21-28 132 0,-2-8-132 16,-19 36 119-16,0 0-119 0,28-53 119 0,7-9-119 15,-35 62 78-15,0 0-78 0,154-176 79 16,72-78-79 0,-226 254-2-16,0 0 2 0,291-252-2 0,70-20 2 0,-361 272-227 15,0 0 227-15,401-249-227 0,51 1 227 0,-452 248-784 16,0 0 784-16,431-148-783 0,2 58 783 0,431-147-423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6:51.4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51E1A7-40E8-4667-9B7C-2FF43EE52389}" emma:medium="tactile" emma:mode="ink">
          <msink:context xmlns:msink="http://schemas.microsoft.com/ink/2010/main" type="inkDrawing" rotatedBoundingBox="21268,3423 26447,3689 26314,6283 21135,6018" hotPoints="26542,4859 23949,6188 21351,4868 23944,3540" semanticType="enclosure" shapeName="Ellipse">
            <msink:sourceLink direction="with" ref="{29523ACC-D9D1-48C5-A847-CBD715DCC8AF}"/>
            <msink:destinationLink direction="with" ref="{769AF735-38C9-4AA7-88D0-999D9E179AED}"/>
            <msink:destinationLink direction="with" ref="{6395B608-DD54-4F55-ACD8-C02D5A8D7AAE}"/>
            <msink:destinationLink direction="with" ref="{7933600C-1395-40F2-A760-761DBA6C4886}"/>
          </msink:context>
        </emma:interpretation>
      </emma:emma>
    </inkml:annotationXML>
    <inkml:trace contextRef="#ctx0" brushRef="#br0">-292-2788 147 0,'0'0'0'0,"0"0"1"0,0 0-1 0,0 0 2 0,0 0-2 15,0 0 3-15,0 0-3 0,0 0 4 0,0 0-4 16,0 0 3-16,0 0-3 0,-25 0 3 0,-17-4-3 15,42 4 1-15,0 0-1 0,-56-2 2 0,-19-1-2 0,75 3 1 16,0 0-1-16,-72-2 1 0,-7 2-1 0,79 0 0 16,0 0 0-16,-89 0 1 0,-6 2-1 0,95-2 0 15,0 0 0-15,-126 9 1 0,-18 1-1 0,144-10 0 16,0 0 0-16,-138 13 1 0,3 6-1 0,135-19 0 16,0 0 0-16,-133 27 0 0,5 1 0 0,128-28 0 15,0 0 0-15,-119 48 0 0,10 16 0 0,109-64 0 16,0 0 0-16,-105 66 0 0,3 3 0 0,102-69 0 0,0 0 0 15,-94 59 0-15,6-2 0 0,88-57 0 0,0 0 0 16,-84 60 0-16,5 2 0 0,79-62 0 0,0 0 0 0,-75 71 0 16,10 6 0-16,65-77 0 0,0 0 0 15,-58 85 0-15,9 4 0 0,49-89 0 0,0 0 0 0,-37 80 0 16,16-11 0-16,21-69 0 0,0 0 0 0,-12 69 0 16,14-5 0-16,-2-64 0 0,0 0 0 0,17 78 0 15,11 9 0-15,-28-87 64 0,0 0-64 0,25 68 64 16,3-6-64-16,-28-62-49 0,0 0 49 0,40 55-48 15,4-5 48-15,-44-50 236 0,0 0-236 0,72 60 237 16,21 4-237-16,-93-64-1 0,0 0 1 0,70 59 0 16,-7 8 0-16,-63-67 0 0,0 0 0 0,70 68 0 15,5 12 0-15,-75-80 51 0,0 0-51 0,77 69 51 16,-1 4-51-16,-76-73 0 0,0 0 0 0,82 60 1 16,-1-12-1-16,-81-48 69 0,0 0-69 0,84 46 70 0,-2-8-70 15,-82-38 134-15,0 0-134 0,86 37 134 0,3-5-134 16,-89-32 34-16,0 0-34 0,95 25 34 0,8-2-34 15,-103-23 88-15,0 0-88 0,93 21 89 0,7-5-89 0,-100-16 16 16,0 0-16-16,93 11 17 0,-2-2-17 0,-91-9 66 16,0 0-66-16,100 3 67 0,5-3-67 0,-105 0 13 15,0 0-13-15,107 0 14 0,7-3-14 0,-114 3 60 16,0 0-60-16,112-4 61 0,5-1-61 0,-117 5 42 16,0 0-42-16,121-7 42 0,2 3-42 0,-123 4-7 15,0 0 7-15,124-12-7 0,-1-1 7 0,-123 13 0 16,0 0 0-16,128-14 1 0,0-2-1 0,-128 16 54 0,0 0-54 15,128-18 55-15,-4-3-55 0,-124 21 1 0,0 0-1 16,121-18 1-16,-2 2-1 0,-119 16 33 0,0 0-33 16,116-16 33-16,-1-3-33 0,-115 19 41 0,0 0-41 0,114-23 42 15,0 1-42-15,-114 22 22 0,0 0-22 16,116-26 22-16,-6-6-22 0,-110 32 76 0,0 0-76 0,105-48 77 16,-5-4-77-16,-100 52 26 0,0 0-26 0,93-64 26 15,-7-7-26-15,-86 71 43 0,0 0-43 0,75-67 44 16,-12 1-44-16,-63 66 51 0,0 0-51 0,58-60 51 15,-5-1-51-15,-53 61 18 0,0 0-18 0,42-64 19 16,-9-5-19-16,-33 69 14 0,0 0-14 0,21-87 15 16,-12-11-15-16,-9 98 5 0,0 0-5 0,7-90 5 15,-4 3-5-15,-3 87-2 0,0 0 2 0,-3-64-1 16,-6 7 1-16,9 57 35 0,0 0-35 0,-21-85 36 16,-9-20-36-16,30 105-1 0,0 0 1 0,-35-91 0 15,-5 1 0-15,40 90 0 0,0 0 0 0,-35-68 0 0,3 20 0 16,32 48 10-16,0 0-10 0,-45-48 10 0,-1 6-10 15,46 42-46-15,0 0 46 0,-54-41-45 0,-2 5 45 16,56 36 10-16,0 0-10 0,-86-51 11 0,-21-15-11 0,107 66-1 16,0 0 1-16,-93-48 0 0,2 0 0 0,91 48-40 15,0 0 40-15,-96-39-39 0,3 5 39 0,93 34 3 16,0 0-3-16,-102-23 3 0,-10 2-3 0,112 21-17 16,0 0 17-16,-98-20-16 0,2 1 16 0,96 19 13 15,0 0-13-15,-100-16 14 0,-5 3-14 0,105 13 1 16,0 0-1-16,-107-12 2 0,0 1-2 0,107 11 9 0,0 0-9 15,-109-10 10-15,2-1-10 0,107 11 0 0,0 0 0 16,-103-11 0-16,3 1 0 0,100 10-4 0,0 0 4 16,-100-6-4-16,-1 1 4 0,101 5-1 0,0 0 1 0,-90-9-1 15,-1 0 1-15,91 9-9 0,0 0 9 0,-89-7-8 16,-6-5 8-16,95 12-1 0,0 0 1 0,-70-4 0 16,14-3 0-16,56 7-3 0,0 0 3 0,-63-5-3 15,-2-4 3-15,65 9 6 0,0 0-6 0,-56-7 7 16,7 3-7-16,49 4-33 0,0 0 33 0,-61 0-32 15,-1 0 32-15,62 0 3 0,0 0-3 0,-66 4 3 16,-1 1-3-16,67-5 34 0,0 0-34 0,-56 7 34 16,7-3-34-16,49-4-26 0,0 0 26 0,-56 7-25 15,-2 2 25-15,58-9 9 0,0 0-9 0,-51 12 10 16,4-5-10-16,47-7 3 0,0 0-3 0,-56 9 3 16,-7 2-3-16,63-11-88 0,0 0 88 0,-53 14-87 15,1 2 87-15,-53 11-1669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7:48.7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D47185-6258-47D9-9555-9BC593E374AB}" emma:medium="tactile" emma:mode="ink">
          <msink:context xmlns:msink="http://schemas.microsoft.com/ink/2010/main" type="writingRegion" rotatedBoundingBox="22923,3591 28774,7457 25026,13129 19176,9263"/>
        </emma:interpretation>
      </emma:emma>
    </inkml:annotationXML>
    <inkml:traceGroup>
      <inkml:annotationXML>
        <emma:emma xmlns:emma="http://www.w3.org/2003/04/emma" version="1.0">
          <emma:interpretation id="{695FBE06-B81F-4A7E-9E25-F4AF8B83308A}" emma:medium="tactile" emma:mode="ink">
            <msink:context xmlns:msink="http://schemas.microsoft.com/ink/2010/main" type="paragraph" rotatedBoundingBox="22923,3591 28774,7457 27799,8932 21949,5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796E97-C970-49D7-81B4-AD869C9CF5B6}" emma:medium="tactile" emma:mode="ink">
              <msink:context xmlns:msink="http://schemas.microsoft.com/ink/2010/main" type="line" rotatedBoundingBox="22923,3591 28774,7457 27799,8932 21949,5066"/>
            </emma:interpretation>
          </emma:emma>
        </inkml:annotationXML>
        <inkml:traceGroup>
          <inkml:annotationXML>
            <emma:emma xmlns:emma="http://www.w3.org/2003/04/emma" version="1.0">
              <emma:interpretation id="{29523ACC-D9D1-48C5-A847-CBD715DCC8AF}" emma:medium="tactile" emma:mode="ink">
                <msink:context xmlns:msink="http://schemas.microsoft.com/ink/2010/main" type="inkWord" rotatedBoundingBox="22921,3594 25623,5379 24951,6397 22249,4612">
                  <msink:destinationLink direction="with" ref="{D851E1A7-40E8-4667-9B7C-2FF43EE5238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-1123-2195 359 0,'0'0'-76'0,"0"0"76"0,0 0-76 0,0 0-1 15</inkml:trace>
          <inkml:trace contextRef="#ctx0" brushRef="#br0" timeOffset="975.3101">-1398-2151 147 0,'0'0'0'0,"0"0"1"0,0 0-1 16,-28 16 2-16,-19 9-2 0,47-25 3 0,0 0-3 16,-18 27 4-16,13 8-4 0,5-35 3 0,0 0-3 0,16 38 3 15,15 4-3-15,-31-42 1 0,0 0-1 0,44 43 2 16,16 1-2-16,-60-44 1 0,0 0-1 0,61 41 1 15,9-5-1-15,-70-36 65 0,0 0-65 0,63 37 66 16,-3-5-66-16,-60-32 52 0,0 0-52 0,45 25 52 16,-8 3-52-16,-37-28-84 0,0 0 84 0,19 18-83 15,-10-2 83-15,-9-16 168 0,0 0-168 0,-16 18 168 16,-24-2-168-16,40-16 93 0,0 0-93 0,-40 12 94 16,-6-8-94-16,46-4 100 0,0 0-100 0,-40 0 100 15,3-4-100-15,37 4 93 0,0 0-93 0,-28-9 93 16,5-5-93-16,23 14 43 0,0 0-43 0,-3-16 43 0,15-5-43 15,-12 21-1-15,0 0 1 0,23-18-1 0,14 0 1 16,-37 18 41-16,0 0-41 0,42-14 42 0,7 0-42 16,-49 14-65-16,0 0 65 0,49-7-65 0,3 7 65 0,-52 0-4 15,0 0 4-15,44 5-3 0,-5 9 3 0,-39-14-48 16,0 0 48-16,38 16-48 0,-6 0 48 0,-32-16-41 16,0 0 41-16,26 27-40 0,0 1 40 0,-26-28-9 15,0 0 9-15,23 29-8 0,2-1 8 0,-25-28 68 16,0 0-68-16,31 25 69 0,1-9-69 0,-32-16-2 15,0 0 2-15,38 11-1 0,1-11 1 0,-39 0 26 16,0 0-26-16,42-9 26 0,0-4-26 0,-42 13 25 0,0 0-25 16,37-19 26-16,-2-4-26 0,-35 23-2 0,0 0 2 15,35-20-1-15,-2-1 1 0,-33 21 9 0,0 0-9 16,28-11 9-16,-5-3-9 0,-23 14-78 0,0 0 78 0,19-2-78 16,-5 2 78-16,-14 0-73 0,0 0 73 0,9 20-73 15,-4 8 73-15,-5-28-26 0,0 0 26 0,0 48-26 16,-5 20 26-16,5-68-41 0,0 0 41 0,-9 65-41 15,-5 8 41-15,14-73-55 0,0 0 55 0,-12 64-54 16,0-2 54-16,12-62 65 0,0 0-65 0,-14 52 66 16,-4-8-66-16,18-44 30 0,0 0-30 0,-16 39 30 15,-3-10-30-15,19-29 159 0,0 0-159 0,-16 23 160 16,-3-7-160-16,19-16 45 0,0 0-45 0,-23 9 46 16,-12-13-46-16,35 4 102 0,0 0-102 0,-19-12 102 15,10-8-102-15,9 20 1 0,0 0-1 0,0-25 1 16,16-5-1-16,-16 30 67 0,0 0-67 0,30-37 68 15,12-4-68-15,-42 41 0 0,0 0 0 0,52-48 1 0,10 0-1 16,-62 48-44-16,0 0 44 0,75-46-43 0,9 7 43 16,-84 39-6-16,0 0 6 0,105-36-6 0,18-1 6 15,-123 37-10-15,0 0 10 0,107-20-9 0,-9 8 9 0,-98 12-17 16,0 0 17-16,68-9-17 0,-24 9 17 0,-44 0-13 16,0 0 13-16,37 0-13 0,-11 0 13 0,-26 0-26 15,0 0 26-15,23 0-25 0,-11 2 25 0,-12-2 41 16,0 0-41-16,7 3 42 0,-3-3-42 0,-4 0-1 15,0 0 1-15,0 0 0 0,0 0 0 0,0 0-4 16,0 0 4-16,0 0-3 0,-18 0 3 0,18 0 54 0,0 0-54 16,-12-3 54-16,-2 1-54 0,14 2-1 15,0 0 1-15,-14-7-1 0,-2-4 1 0,16 11-1 0,0 0 1 16,-12-10-1-16,-4-6 1 0,16 16-55 0,0 0 55 16,-26-11-54-16,-6-5 54 0,32 16 0 0,0 0 0 0,-33-11 1 15,-2 4-1-15,35 7-91 0,0 0 91 0,-46 4-90 16,-8 10 90-16,54-14-31 0,0 0 31 0,-47 27-31 15,3 10 31-15,44-37-1 0,0 0 1 0,-35 48 0 16,7 5 0-16,28-53 6 0,0 0-6 0,-7 52 6 16,19-4-6-16,-12-48 92 0,0 0-92 0,30 42 92 15,17-6-92-15,-47-36 22 0,0 0-22 0,58 28 22 16,12-10-22-16,-70-18 63 0,0 0-63 0,77 16 63 16,7-2-63-16,-84-14-499 0,0 0 499 0,100 4-499 15,5-1 499-15,100 6-263 0</inkml:trace>
          <inkml:trace contextRef="#ctx0" brushRef="#br0" timeOffset="76070.6081">615-1490 147 0,'0'0'0'15,"0"0"0"-15,14 4 0 0,-14-4 1 0,9 0-1 0,-9 0 2 16,0 0-2-16,0 0 3 0,0 0-3 0,0 0 4 15,0 0-4-15,0 0 3 0,-5 10-3 0,3 10 3 16,-3 8-3-16,3-1 1 0,2 3-1 0,-2-3 2 16,-3-4-2-16,3 2 1 0,-3-4-1 0,3-3 1 15,2-2-1-15,9 3 0 0,12-3 0 0,-19-5 1 16,-4-6-1-16,2-5 0 0,0 11 0 0,5-4 1 16,4 7-1-16,7-3 0 0,5-4 0 0,-7 0 1 15,-5 0-1-15,3-3 187 0,0-4-187 0,-12 0 187 16,0 0-187-16,7 0 62 0,7-4-62 0,4-3 62 15,6 0-62-15,-1 0 137 0,-2-2-137 0,-5 2 138 0,-2 0-138 16,2-2 24-16,-2 0-24 0,-2-2 25 0,-3-1-25 16,1-2 51-16,-3-4-51 0,-3 7 52 0,-1 6-52 15,-3 5-82-15,7-16 82 0,-7 16-82 0,0 0 82 16,0 0 1-16,0 0-1 0,0 0 1 0,0 0-1 0,0 0-80 16,-3 11 80-16,1-1-79 0,-3 1 79 0,1 5 5 15,-3 0-5-15,2 0 5 0,0 5-5 0,1-3 89 16,1 3-89-16,1-8 90 0,0-1-90 0,-1-5 84 15,3 2-84-15,-2 0 85 0,-3 2-85 0,3 1 124 16,-3-1-124-16,1 3 124 0,-1-7-124 0,5-7 142 16,2 14-142-16,-2-14 143 0,0 0-143 0,0 0 80 0,0 0-80 15,0 0 81-15,0 0-81 0,0 0 5 0,10-10-5 16,-6-1 6-16,3-3-6 0,0-2 26 0,3-2-26 16,-1 4 26-16,-2 3-26 0,-7 11-16 0,0 0 16 15,9-16-15-15,1 0 15 0,-10 16-58 0,0 0 58 0,9-16-57 16,0 7 57-16,-9 9-27 0,0 0 27 0,10-5-27 15,-3 5 27-15,-7 0-37 0,0 0 37 0,0 0-37 16,9 16 37-16,-9-16-3 0,0 0 3 0,5 16-3 16,-3 5 3-16,-2-21 0 0,0 0 0 0,5 25 0 15,2-2 0-15,-7-23 15 0,0 0-15 0,21 20 16 16,2 1-16-16,-23-21 29 0,0 0-29 0,32 14 29 16,10-3-29-16,-42-11 2 0,0 0-2 0,42 2 3 15,0 1-3-15,-42-3 14 0,0 0-14 0,49-5 15 16,2-6-15-16,-51 11-1 0,0 0 1 0,47-14-1 15,0-4 1-15,-47 18 43 0,0 0-43 0,37-19 44 16,-5-1-44-16,-32 20-11 0,0 0 11 0,21-19-11 0,-4 3 11 16,-17 16-11-16,0 0 11 0,4-11-11 0,-4 2 11 15,0 9-1-15,0 0 1 0,-9-5-1 0,-7 1 1 16,16 4-40-16,0 0 40 0,-33 0-40 0,-11 4 40 0,44-4-58 16,0 0 58-16,-37 0-58 0,2 5 58 0,35-5 0 15,0 0 0-15,-28 7 0 0,7 2 0 0,21-9-22 16,0 0 22-16,-17 9-22 0,6 2 22 0,11-11 9 15,0 0-9-15,4 12 10 0,13-3-10 0,-17-9 9 16,0 0-9-16,28 7 10 0,9-7-10 0,-37 0 45 16,0 0-45-16,37 0 45 0,1-5-45 0,-38 5-2 0,0 0 2 15,34 0-1-15,-1 0 1 0,-33 0-43 0,0 0 43 16,26 5-42-16,-5 4 42 0,-21-9-1 0,0 0 1 16,14 18 0-16,-5 12 0 0,-9-30-12 0,0 0 12 15,2 32-12-15,-6 9 12 0,4-41-26 0,0 0 26 16,-12 51-25-16,-7 6 25 0,19-57 0 0,0 0 0 0,-18 48 1 15,-3-2-1-15,21-46 35 0,0 0-35 0,-33 39 36 16,-6-3-36-16,39-36 18 0,0 0-18 0,-47 23 19 16,-4-2-19-16,51-21 54 0,0 0-54 0,-56 13 55 15,-7-13-55-15,63 0-60 0,0 0 60 0,-56 0-59 16,2-13 59-16,-60-1-1122 0</inkml:trace>
        </inkml:traceGroup>
        <inkml:traceGroup>
          <inkml:annotationXML>
            <emma:emma xmlns:emma="http://www.w3.org/2003/04/emma" version="1.0">
              <emma:interpretation id="{7525E02F-4325-4186-BDA4-7913511B688B}" emma:medium="tactile" emma:mode="ink">
                <msink:context xmlns:msink="http://schemas.microsoft.com/ink/2010/main" type="inkWord" rotatedBoundingBox="27589,6674 28774,7457 27799,8932 26614,8149"/>
              </emma:interpretation>
              <emma:one-of disjunction-type="recognition" id="oneOf1">
                <emma:interpretation id="interp1" emma:lang="" emma:confidence="0">
                  <emma:literal>DOD</emma:literal>
                </emma:interpretation>
                <emma:interpretation id="interp2" emma:lang="" emma:confidence="0">
                  <emma:literal>*20</emma:literal>
                </emma:interpretation>
                <emma:interpretation id="interp3" emma:lang="" emma:confidence="0">
                  <emma:literal>*30</emma:literal>
                </emma:interpretation>
                <emma:interpretation id="interp4" emma:lang="" emma:confidence="0">
                  <emma:literal>*70</emma:literal>
                </emma:interpretation>
                <emma:interpretation id="interp5" emma:lang="" emma:confidence="0">
                  <emma:literal>DoD</emma:literal>
                </emma:interpretation>
              </emma:one-of>
            </emma:emma>
          </inkml:annotationXML>
          <inkml:trace contextRef="#ctx0" brushRef="#br0" timeOffset="91369.2203">3415 636 718 0,'0'0'0'0,"0"0"124"16,0 0-124-16,0 0 125 16,0 0-125-16,0 0 1 15,0 0-1-15,0 0 2 0,0 0-2 0,0 0 148 16,0 0-148-16,0 0 149 0,-5 52-149 0,5-52 17 15,0 0-17-15,-7 48 17 0,2 21-17 0,5-69 54 16,0 0-54-16,-4 71 54 0,4 14-54 0,0-85 3 0,0 0-3 16,0 77 4-16,0 1-4 0,0-78 3 0,0 0-3 15,-3 76 4-15,1-3-4 0,2-73 76 0,0 0-76 16,-5 73 76-16,1 3-76 0,4-76-2 0,0 0 2 16,-7 64-2-16,-7-2 2 0,14-62 65 0,0 0-65 0,-10 48 66 15,3-14-66-15,7-34 32 0,0 0-32 0,-4 30 33 16,1-14-33-16,-8 25-1274 0</inkml:trace>
          <inkml:trace contextRef="#ctx0" brushRef="#br0" timeOffset="89823.2777">3394 762 662 0,'0'0'0'0,"0"0"-196"16,0 0 196-16,0 0-195 0,0 0 195 0,0 0-6 15,0 0 6-15,0 0-5 0,0 0 5 0,0 0 54 16,0 0-54-16,0 0 55 0,-3 55-55 0,3-55-80 15,0 0 80-15,-4 52-80 0,1 21 80 0,3-73 9 0,0 0-9 16,-2 69 9-16,-3 0-9 0,5-69-8 0,0 0 8 16,-2 66-7-16,-3 0 7 0,5-66 85 0,0 0-85 15,0 64 86-15,0-2-86 0,0-62-81 0,0 0 81 0,5 51-80 16,0-6 80-16,2 47-87 0</inkml:trace>
          <inkml:trace contextRef="#ctx0" brushRef="#br0" timeOffset="91789.1437">3538 556 147 0,'0'0'0'0,"0"0"1"15,0 0-1-15,23 16 2 0,17 2-2 0,-40-18 139 16,0 0-139-16,33 18 139 0,-1 5-139 0,-32-23 47 15,0 0-47-15,33 37 47 0,2 4-47 0,-35-41-57 16,0 0 57-16,25 59-56 0,-6 17 56 0,-19-76 151 16,0 0-151-16,7 78 152 0,-9 2-152 0,2-80 57 0,0 0-57 15,-17 78 58-15,-13-10-58 0,30-68 57 0,0 0-57 16,-56 83 58-16,-23 6-58 0,79-89 129 0,0 0-129 16,-82 80 130-16,-11-2-130 0,93-78 187 0,0 0-187 0,-91 73 187 15,-6-11-187-15,97-62 73 0,0 0-73 16,-94 50 74-16,4-13-74 0,90-37 62 0,0 0-62 0,-80 30 63 15,13-8-63-15,67-22 21 0,0 0-21 0,-42 12 21 16,12-3-21-16,30-9-167 0,0 0 167 0,-24 2-167 16,10 1 167-16,-23 3-1065 0</inkml:trace>
          <inkml:trace contextRef="#ctx0" brushRef="#br0" timeOffset="90154.6065">3608 720 147 0,'0'0'0'16,"0"0"1"-16,0 0-1 0,26 21 2 0,16 13-2 0,-42-34 3 16,0 0-3-16,44 58 4 0,2 15-4 0,-46-73 3 15,0 0-3-15,40 68 3 0,-3 6-3 0,-37-74 1 16,0 0-1-16,19 64 2 0,-14 0-2 0,-5-64 212 16,0 0-212-16,-17 55 212 0,-18-3-212 0,35-52 296 15,0 0-296-15,-65 58 297 0,-28-1-297 0,93-57 33 16,0 0-33-16,-91 48 33 0,-7-7-33 0,98-41 9 15,0 0-9-15,-91 43 10 0,8-1-10 0,83-42-12 0,0 0 12 16,-52 27-12-16,22-18 12 0,-49 28-870 16</inkml:trace>
          <inkml:trace contextRef="#ctx0" brushRef="#br0" timeOffset="90737.6131">4484 897 863 0,'0'0'0'0,"0"0"50"0,0 0-50 0,0 0 51 0,0 0-51 0,0 0 0 16,0 0 0-16,0 0 1 0,0 0-1 0,0 0-33 15,0 0 33-15,-23 9-33 0,-17 2 33 0,40-11 0 16,0 0 0-16,-44 25 0 0,-8 10 0 0,52-35 53 16,0 0-53-16,-48 34 53 0,-6 5-53 0,54-39 56 15,0 0-56-15,-44 41 57 0,2 0-57 0,42-41 11 16,0 0-11-16,-33 44 11 0,8-5-11 0,25-39 41 15,0 0-41-15,-19 45 41 0,10-1-41 0,9-44 36 0,0 0-36 16,0 48 36-16,11 0-36 0,-11-48 65 0,0 0-65 16,17 50 65-16,4 3-65 0,-21-53 62 15,0 0-62-15,27 37 63 0,11-5-63 0,-38-32 53 0,0 0-53 0,42 18 53 16,7-9-53-16,-49-9 26 0,0 0-26 16,49-4 26-16,2-15-26 0,-51 19 18 0,0 0-18 0,53-25 19 15,3-7-19-15,-56 32 10 0,0 0-10 0,54-37 10 16,-3-4-10-16,-51 41 39 0,0 0-39 0,40-43 40 15,-5-5-40-15,-35 48 36 0,0 0-36 0,28-53 36 16,-10 0-36-16,-18 53 94 0,0 0-94 0,12-57 94 16,-5-2-94-16,-7 59 5 0,0 0-5 0,-7-60 5 15,-12 3-5-15,19 57-2 0,0 0 2 0,-16-48-2 16,-5 11 2-16,21 37 0 0,0 0 0 0,-30-34 1 16,-10 11-1-16,40 23-24 0,0 0 24 0,-33-16-23 15,1 5 23-15,32 11-95 0,0 0 95 0,-47 0-94 16,-4 4 94-16,-49 3-1322 0</inkml:trace>
        </inkml:traceGroup>
      </inkml:traceGroup>
    </inkml:traceGroup>
    <inkml:traceGroup>
      <inkml:annotationXML>
        <emma:emma xmlns:emma="http://www.w3.org/2003/04/emma" version="1.0">
          <emma:interpretation id="{545BE641-270A-47D1-BAD8-83995BC2191C}" emma:medium="tactile" emma:mode="ink">
            <msink:context xmlns:msink="http://schemas.microsoft.com/ink/2010/main" type="paragraph" rotatedBoundingBox="26078,6065 22741,11569 20884,10443 24221,49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D389145-0527-4D29-96AD-1DC29ED59BBB}" emma:medium="tactile" emma:mode="ink">
              <msink:context xmlns:msink="http://schemas.microsoft.com/ink/2010/main" type="inkBullet" rotatedBoundingBox="25888,5950 25862,5994 25711,5902 25737,5858"/>
            </emma:interpretation>
            <emma:one-of disjunction-type="recognition" id="oneOf2">
              <emma:interpretation id="interp6" emma:lang="" emma:confidence="0">
                <emma:literal>-</emma:literal>
              </emma:interpretation>
            </emma:one-of>
          </emma:emma>
        </inkml:annotationXML>
        <inkml:trace contextRef="#ctx0" brushRef="#br0" timeOffset="27458.2973">1789-518 147 0,'0'0'0'0,"0"0"0"16,0 0 0-16,0 0-51 0</inkml:trace>
        <inkml:trace contextRef="#ctx0" brushRef="#br0" timeOffset="27967.4791">1798-511 147 0,'0'0'0'0,"0"0"0"0,0 0 0 16,0 0 1-16,0 0-1 0,0 0 2 0,0 0-2 15,0 0 3-15,0 0-3 0,0 0 4 0,0 0-4 16,0 0 3-16,0 0-3 0,0 0 3 0,0 0-3 0,0 0 1 16,0 0-1-16,0 0 2 0,0 0-2 0,0 0 1 15,0 0-1-15,0 0 1 0,0 0-1 0,0 0 0 16,0 0 0-16,0 0 1 0,0 0-1 0,0 0 0 16,0 0 0-16,0 0 1 0,0 0-1 0,0 0 0 15,23 5 0-15,-11-1 1 0,-3-4-1 0,1 0 0 16,-3 0 0-16,-7 0 0 0,11 5 0 0,-11-5 0 15,0 0 0-15,0 0 0 0,0 0 0 0,0 0 0 0,9 0 0 16,-9 0 0-16,12 0 0 0,-12 0 0 0,14 0 0 16,-14 0 0-16,0 0 0 0,0 0 0 0,0 0 0 15,0 0 0-15,0 0 0 0,0 0 0 0,9 7 0 0,-9-7 0 16,0 0 0-16,0 0 0 0,0 0 0 0,0 0 0 16,0 0 0-16,0 0 0 0,0 0 0 0,0 0 0 15,10 11 0-15,-10-11 0 0,4 14 0 0,-4-14 0 16,0 0 0-16,0 0 0 0,0 0 0 0,0 0 0 15,0 0 0-15,0 0 0 0,0 0 0 0,0 0 0 16,0 0 0-16,0 0 0 0,0 0 0 0,0 0 0 16,0 0 0-16,0 0 0 0,0 0 0 0,0 0 0 15,0 0 0-15,0 0 0 0,0 0 0 0,0 0 0 16,0 0 0-16,0 0 0 0,10 5 0 0,-10-5 0 16,0 0 0-16,0 0 0 0,0 0 0 0,0 0 0 0,0 0 0 15,0 0 0-15,7 11 0 0,-7-11 0 0,4 7 0 16,-4-7 0-16,0 0 0 0,0 0 0 0,0 0 0 15,0 0 0-15,0 0 0 0,0 0 0 0,0 0 0 16,0 0 0-16,0 0 0 0,0 0 0 0,0 0 0 0,0 0 114 16,0 0-114-16,0 0 114 0,0 0-114 0,0 0-88 15,0 0 88-15,0 0-88 0,0 0 88 0,0 0-2 16,0 0 2-16,0 0-1 0,0 0 1 0,0 0-6 16,0 0 6-16,0 0-6 0,0 0 6 0,0 0-95 15</inkml:trace>
      </inkml:traceGroup>
      <inkml:traceGroup>
        <inkml:annotationXML>
          <emma:emma xmlns:emma="http://www.w3.org/2003/04/emma" version="1.0">
            <emma:interpretation id="{08BB5FAA-85E6-4925-B99A-2FD94228EB89}" emma:medium="tactile" emma:mode="ink">
              <msink:context xmlns:msink="http://schemas.microsoft.com/ink/2010/main" type="line" rotatedBoundingBox="25345,7273 22741,11569 20884,10443 23489,6147"/>
            </emma:interpretation>
          </emma:emma>
        </inkml:annotationXML>
        <inkml:traceGroup>
          <inkml:annotationXML>
            <emma:emma xmlns:emma="http://www.w3.org/2003/04/emma" version="1.0">
              <emma:interpretation id="{67993C8A-DD1B-4718-A893-42B8A930CC8C}" emma:medium="tactile" emma:mode="ink">
                <msink:context xmlns:msink="http://schemas.microsoft.com/ink/2010/main" type="inkWord" rotatedBoundingBox="24604,6823 23612,8461 22547,7815 23540,6178"/>
              </emma:interpretation>
            </emma:emma>
          </inkml:annotationXML>
          <inkml:trace contextRef="#ctx0" brushRef="#br0" timeOffset="2642.3245">0 0 1155 0,'0'0'0'0,"0"0"-182"15,0 0 182-15,0 0-182 0,2 36 182 0,3 3-488 16</inkml:trace>
          <inkml:trace contextRef="#ctx0" brushRef="#br0" timeOffset="2911.1567">-434 638 147 0,'0'0'0'0,"0"0"1"0,0 0-1 16,-30 7 2-16,-21 4-2 0,51-11 324 0,0 0-324 15,-19-9 324-15,14-14-324 0,5 23 64 0,0 0-64 0,14-45 64 16,17-20-64-16,-31 65 88 0,0 0-88 0,37-70 89 16,12-6-89-16,-49 76-29 0,0 0 29 0,46-71-29 15,6 2 29-15,-52 69 58 0,0 0-58 0,63-68 59 16,9-8-59-16,-72 76-98 0,0 0 98 0,56-41-97 16,-10 25 97-16,-46 16-26 0,0 0 26 0,45-5-26 15,-3 17 26-15,-42-12 68 0,0 0-68 0,41 30 69 16,-1 18-69-16,-40-48 109 0,0 0-109 0,37 84 110 15,1 38-110-15,-38-122 55 0,0 0-55 0,35 105 55 16,2 2-55-16,-37-107-126 0,0 0 126 0,28 101-126 16,4-7 126-16,34 103-756 0</inkml:trace>
          <inkml:trace contextRef="#ctx0" brushRef="#br0" timeOffset="2460.3272">-278 652 147 0,'0'0'1'0,"0"0"-1"0,-9 32 2 15,-7 20-2-15,16-52 3 0,0 0-3 0,-21 74 4 16,-7 26-4-16,28-100 3 0,0 0-3 0,-37 112 3 16,-10 14-3-16,-32 115-63 0</inkml:trace>
          <inkml:trace contextRef="#ctx0" brushRef="#br0" timeOffset="22023.2608">-196 306 147 0,'0'0'0'0,"0"0"1"0,0 0-1 0,0 0 2 15,0 0-2-15,0 0 3 0,0 0-3 0,0 0 4 0,0 0-4 16,0 0 351-16,0 0-351 0,0 0 351 0,0 0-351 15,0 0 84-15,0 0-84 0,0 0 84 0,0 0-84 16,0 0 68-16,0 0-68 0,0 0 68 0,0 0-68 0,0 0 69 16,0 0-69-16,0 0 69 0,0 0-69 0,0 0 118 15,0 0-118-15,0 0 118 0,0 0-118 0,0 0 91 16,0 0-91-16,0 0 91 0,0 0-91 0,0 0 82 16,0 0-82-16,0 0 82 0,0 0-82 0,0 0 66 15,0 0-66-15,-14 23 66 0,-9 14-66 0,23-37 42 16,0 0-42-16,-24 48 43 0,-4 16-43 0,28-64 20 0,0 0-20 15,-35 73 20-15,-4 12-20 0,39-85 2 0,0 0-2 16,-44 121 2-16,-5 28-2 0,49-149 2 16,0 0-2-16,-54 137 2 0,-2-9-2 0,56-128 9 0,0 0-9 15,-49 117 10-15,5-7-10 0,44-110 43 0,0 0-43 16,-33 96 44-16,5-2-44 0,28-94 0 0,0 0 0 0,-23 66 0 16,7-13 0-16,16-53 9 0,0 0-9 0,-12 32 10 15,7-19-10-15,5-13 26 0,0 0-26 0,-6 10 26 16,1-8-26-16,5-2-48 0,0 0 48 0,0 0-47 15,0 0 47-15,0 0-277 0,0 0 277 0,0 0-277 16,-12-7 277-16,1-4-1128 0</inkml:trace>
          <inkml:trace contextRef="#ctx0" brushRef="#br0" timeOffset="22577.7485">-352 334 729 0,'0'0'0'0,"0"0"-104"0,0 0 104 15,-26 20-104-15,-25 15 104 0,51-35 166 16,0 0-166-16,-54 41 166 0,-9 0-166 0,63-41-41 0,0 0 41 16,-60 39-41-16,-1-5 41 0,61-34 15 0,0 0-15 0,-58 32 16 15,0-4-16-15,58-28 42 0,0 0-42 0,-42 23 42 16,2-5-42-16,40-18 55 0,0 0-55 0,-28 14 55 16,10-5-55-16,18-9 56 0,0 0-56 0,-12 4 56 15,0-4-56-15,12 0 146 0,0 0-146 0,7-13 147 16,10-10-147-16,-17 23 109 0,0 0-109 0,23-28 110 15,12-8-110-15,-35 36 53 0,0 0-53 0,40-37 54 16,1-9-54-16,-41 46 62 0,0 0-62 0,49-43 63 16,10-1-63-16,-59 44 23 0,0 0-23 0,58-43 24 15,2 6-24-15,-60 37 41 0,0 0-41 0,66-25 41 16,1 0-41-16,-67 25 38 0,0 0-38 0,63-12 39 16,-5 3-39-16,-58 9 1 0,0 0-1 0,54 9 1 15,-3 5-1-15,-51-14 6 0,0 0-6 0,49 28 7 16,-5 8-7-16,-44-36 8 0,0 0-8 0,42 48 8 0,-4 16-8 15,-38-64 49-15,0 0-49 0,37 60 49 0,0 4-49 16,-37-64 21-16,0 0-21 0,33 64 21 0,-8 2-21 16,-25-66-2-16,0 0 2 0,28 55-1 0,-2 0 1 0,-26-55 1 15,0 0-1-15,26 46 1 0,-3-9-1 0,-23-37-572 16,0 0 572-16,21 25-572 0,-10-14 572 0,17 26-610 16</inkml:trace>
        </inkml:traceGroup>
        <inkml:traceGroup>
          <inkml:annotationXML>
            <emma:emma xmlns:emma="http://www.w3.org/2003/04/emma" version="1.0">
              <emma:interpretation id="{7386E81A-D3FD-4C8A-9623-11259BA106CF}" emma:medium="tactile" emma:mode="ink">
                <msink:context xmlns:msink="http://schemas.microsoft.com/ink/2010/main" type="inkWord" rotatedBoundingBox="23683,10014 22741,11569 20884,10443 21827,888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541.9793">-1550 2922 1020 0,'0'0'0'0,"0"0"123"0,0 0-123 0,0 0 124 16,35-39-124-16,-35 39 88 0,0 0-88 0,12-14 89 15,0 5-89-15,-12 9 51 0,0 0-51 0,-14-18 52 16,-12-3-52-16,26 21-55 0,0 0 55 0,-40-21-55 16,-11-1 55-16,51 22-123 0,0 0 123 0,-63-10-122 0,-14 6 122 15,77 4-94-15,0 0 94 0,-76 9-93 16,-11 7 93-16,87-16-1 0,0 0 1 0,-81 16-1 0,-1 7 1 16,82-23 113-16,0 0-113 0,-67 21 114 0,6-1-114 15,61-20 44-15,0 0-44 0,-42 25 44 0,17 3-44 16,25-28 147-16,0 0-147 0,-5 27 147 0,21 3-147 0,-16-30 116 15,0 0-116-15,28 43 117 0,19 10-117 0,-47-53 5 16,0 0-5-16,49 69 5 0,4 9-5 0,-53-78-1 16,0 0 1-16,70 98 0 0,7 16 0 0,-77-114 21 15,0 0-21-15,56 103 21 0,-9-4-21 0,-47-99-39 16,0 0 39-16,14 91-38 0,-28-2 38 0,14-89-26 16,0 0 26-16,-31 78-26 0,-29-7 26 0,60-71 15 15,0 0-15-15,-72 57 15 0,-19-20-15 0,91-37 35 0,0 0-35 16,-105 21 36-16,-9-19-36 0,114-2 82 0,0 0-82 15,-103-7 82-15,-4-18-82 0,107 25 1 0,0 0-1 16,-86-39 1-16,14-21-1 0,72 60-648 0,0 0 648 16,-49-54-647-16,14-6 647 0,-51-54-333 0</inkml:trace>
          <inkml:trace contextRef="#ctx0" brushRef="#br0" timeOffset="4112.7279">-1699 3743 1703 0,'0'0'146'16,"0"0"-146"-16,0 0 146 0,33-11-146 0,-33 11 132 16,0 0-132-16,26-5 133 0,-1 3-133 0,-25 2 12 15,0 0-12-15,37 7 13 0,10 7-13 0,-47-14 1 0,0 0-1 16,47 45 1-1,4 26-1-15,-51-71-71 0,0 0 71 16,40 69-71-16,-15 6 71 0,-25-75-63 0,0 0 63 0,12 74-62 16,-17-1 62-16,5-73-59 0,0 0 59 0,-21 71-58 15,-18-5 58-15,39-66-37 0,0 0 37 0,-63 76-37 16,-24 4 37-16,87-80 32 0,0 0-32 0,-93 57 33 16,-14-7-33-16,107-50 22 0,0 0-22 0,-88 35 22 15,4-17-22-15,84-18 59 0,0 0-59 0,-59 9 60 16,18-14-60-16,41 5 49 0,0 0-49 0,-33-2 50 15,12-2-50-15,21 4-2 0,0 0 2 0,0 0-1 16,0 0 1-16,0 0 48 0,0 0-48 0,26 4 48 16,16 3-48-16,-42-7-10 0,0 0 10 0,58 7-10 15,14 7 10-15,-72-14 2 0,0 0-2 0,86 16 2 16,12-5-2-16,-98-11 0 0,0 0 0 0,117 16 1 16,20 5-1-16,-137-21-42 0,0 0 42 0,116 11-42 0,-4-2 42 15,-112-9-133-15,0 0 133 0,86 5-132 0,-18-7 132 16,88 2-1321-16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8:22.5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BFCF9A-2DED-4FBD-BA4A-21937F9DA4C9}" emma:medium="tactile" emma:mode="ink">
          <msink:context xmlns:msink="http://schemas.microsoft.com/ink/2010/main" type="inkDrawing" rotatedBoundingBox="23438,11722 27631,11230 27896,13492 23703,13984" hotPoints="27969,12498 25830,13707 23551,12788 25691,11580" semanticType="enclosure" shapeName="Ellipse">
            <msink:sourceLink direction="with" ref="{F2E5D7D0-E3AE-4352-8D12-7BC84512E644}"/>
            <msink:destinationLink direction="with" ref="{7933600C-1395-40F2-A760-761DBA6C4886}"/>
          </msink:context>
        </emma:interpretation>
      </emma:emma>
    </inkml:annotationXML>
    <inkml:trace contextRef="#ctx0" brushRef="#br0">2547 34 505 0,'0'0'0'0,"0"0"107"0,0 0-107 0,-33-11 107 16,-20-5-107-16,53 16 32 0,0 0-32 0,-63-14 33 15,-12 7-33-15,75 7 33 0,0 0-33 0,-79-2 33 16,-5 7-33-16,84-5-9 0,0 0 9 0,-105 13-9 15,-16 10 9-15,121-23 77 0,0 0-77 0,-116 25 78 16,2 5-78-16,114-30 50 0,0 0-50 0,-117 35 50 16,5 1-50-16,112-36-3 0,0 0 3 0,-104 34-3 15,1-1 3-15,103-33 111 0,0 0-111 0,-114 32 111 16,-3 0-111-16,117-32 95 0,0 0-95 0,-109 34 95 16,4 3-95-16,105-37 57 0,0 0-57 0,-98 41 58 0,5 4-58 15,93-45 63-15,0 0-63 0,-86 53 64 16,4 7-64-16,82-60 0 0,0 0 0 0,-81 68 0 0,6 5 0 15,75-73 0-15,0 0 0 0,-67 67 0 0,9-8 0 16,58-59-17-16,0 0 17 0,-52 62-17 0,8 0 17 0,44-62-53 16,0 0 53-16,-28 53-52 0,7-8 52 15,21-45 32-15,0 0-32 0,-16 60 33 0,4 6-33 0,12-66-48 16,0 0 48-16,-9 67-48 0,4-1 48 0,5-66 22 16,0 0-22-16,5 64 22 0,13-2-22 0,-18-62-43 15,0 0 43-15,33 78-42 0,11 8 42 0,-44-86 18 16,0 0-18-16,52 87 18 0,6 3-18 0,-58-90 36 15,0 0-36-15,67 77 36 0,8-8-36 0,-75-69 0 0,0 0 0 16,72 57 0-16,0-9 0 0,-72-48 102 0,0 0-102 16,87 44 102-16,10-10-102 0,-97-34 55 0,0 0-55 15,103 37 56-15,4-5-56 0,-107-32 12 0,0 0-12 0,112 27 13 16,-3-4-13-16,-109-23 41 0,0 0-41 0,112 19 42 16,2-6-42-16,-114-13 41 0,0 0-41 0,117 12 41 15,6-5-41-15,-123-7 1 0,0 0-1 0,126 6 1 16,0-3-1-16,-126-3 82 0,0 0-82 0,126-3 82 15,-3-1-82-15,-123 4 62 0,0 0-62 0,124-5 62 16,-10 1-62-16,-114 4 47 0,0 0-47 0,116-9 48 16,-4-5-48-16,-112 14 45 0,0 0-45 0,116-12 46 15,-1-4-46-15,-115 16 0 0,0 0 0 0,109-16 0 16,1 0 0-16,-110 16 67 0,0 0-67 0,100-20 67 16,0-10-67-16,-100 30 6 0,0 0-6 0,98-28 6 15,-3 1-6-15,-95 27 8 0,0 0-8 0,86-32 8 0,-11-5-8 16,-75 37 17-16,0 0-17 0,77-45 17 0,-7-10-17 15,-70 55 12-15,0 0-12 0,72-62 13 0,0-9-13 16,-72 71-1-16,0 0 1 0,72-69-1 0,1 1 1 0,-73 68 15 16,0 0-15-16,63-64 16 0,-10 0-16 0,-53 64 0 15,0 0 0-15,37-53 0 0,-11 5 0 0,-26 48 34 16,0 0-34-16,21-57 34 0,-5-5-34 0,-16 62 28 16,0 0-28-16,14-57 28 0,-7-1-28 0,-7 58-1 15,0 0 1-15,3-50-1 0,-6 4 1 0,3 46 2 16,0 0-2-16,-4-41 2 0,-6 2-2 0,10 39 19 0,0 0-19 15,-14-34 20-15,-2-3-20 0,16 37-2 0,0 0 2 16,-23-43-1-16,-5-3 1 0,28 46-2 0,0 0 2 16,-35-48-1-16,-7-5 1 0,42 53-4 0,0 0 4 0,-37-45-4 15,4 6 4-15,33 39-1 0,0 0 1 0,-37-37 0 16,-3 3 0-16,40 34-1 0,0 0 1 0,-32-30 0 16,-1 5 0-16,33 25 6 0,0 0-6 0,-35-28 6 15,-2 1-6-15,37 27-4 0,0 0 4 0,-35-21-3 16,0-4 3-16,35 25-1 0,0 0 1 0,-33-20 0 15,1 1 0-15,32 19-3 0,0 0 3 0,-45-18-3 16,-8 0 3-16,53 18 6 0,0 0-6 0,-42-19 6 16,5 8-6-16,37 11 0 0,0 0 0 0,-52-14 0 15,1 5 0-15,51 9 0 0,0 0 0 0,-42-14 0 16,7 5 0-16,35 9 10 0,0 0-10 0,-37-9 11 16,-3-7-11-16,40 16 8 0,0 0-8 0,-37-16 8 15,2 0-8-15,35 16-1 0,0 0 1 0,-40-18-1 0,-1-1 1 16,41 19-1-16,0 0 1 0,-42-18-1 0,-7 0 1 15,49 18-10-15,0 0 10 0,-52-16-9 0,-1 4 9 16,53 12-10-16,0 0 10 0,-58-4-9 0,-3 4 9 0,61 0-4 16,0 0 4-16,-56 4-3 0,3 3 3 0,53-7-37 15,0 0 37-15,-49 5-37 0,2-1 37 0,47-4 23 16,0 0-23-16,-40 3 24 0,3-3-24 0,37 0 5 16,0 0-5-16,-39 0 5 0,-1 0-5 0,40 0 9 15,0 0-9-15,-28 0 9 0,0 0-9 0,28 0 5 16,0 0-5-16,-21 0 5 0,7-3-5 0,14 3 6 15,0 0-6-15,-12-2 7 0,3 0-7 0,9 2 0 0,0 0 0 16,0 0 1-16,-14-5-1 0,14 5-6 0,0 0 6 16,0 0-5-16,-9-4 5 0,9 4-96 0,0 0 96 15,0 0-96-15,0 0 96 0,0 0-2040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40:14.5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8F085B-376A-47E1-9D41-624E90CBB65E}" emma:medium="tactile" emma:mode="ink">
          <msink:context xmlns:msink="http://schemas.microsoft.com/ink/2010/main" type="writingRegion" rotatedBoundingBox="28378,15048 17386,18653 16136,14840 27128,11235"/>
        </emma:interpretation>
      </emma:emma>
    </inkml:annotationXML>
    <inkml:traceGroup>
      <inkml:annotationXML>
        <emma:emma xmlns:emma="http://www.w3.org/2003/04/emma" version="1.0">
          <emma:interpretation id="{5140BAFD-12B0-464B-BB82-A826366E863B}" emma:medium="tactile" emma:mode="ink">
            <msink:context xmlns:msink="http://schemas.microsoft.com/ink/2010/main" type="paragraph" rotatedBoundingBox="28043,15851 22445,15330 22594,13735 28192,14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E31A22-2C2F-4D3F-BEA9-3C624A86DA71}" emma:medium="tactile" emma:mode="ink">
              <msink:context xmlns:msink="http://schemas.microsoft.com/ink/2010/main" type="line" rotatedBoundingBox="28043,15851 22445,15330 22594,13735 28192,14255"/>
            </emma:interpretation>
          </emma:emma>
        </inkml:annotationXML>
        <inkml:traceGroup>
          <inkml:annotationXML>
            <emma:emma xmlns:emma="http://www.w3.org/2003/04/emma" version="1.0">
              <emma:interpretation id="{12B7309A-6F7E-495E-8EC4-446E63A2D243}" emma:medium="tactile" emma:mode="ink">
                <msink:context xmlns:msink="http://schemas.microsoft.com/ink/2010/main" type="inkWord" rotatedBoundingBox="28043,15851 22445,15330 22594,13735 28192,14255"/>
              </emma:interpretation>
              <emma:one-of disjunction-type="recognition" id="oneOf0">
                <emma:interpretation id="interp0" emma:lang="" emma:confidence="0">
                  <emma:literal>..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off</emma:literal>
                </emma:interpretation>
                <emma:interpretation id="interp3" emma:lang="" emma:confidence="0">
                  <emma:literal>...</emma:literal>
                </emma:interpretation>
                <emma:interpretation id="interp4" emma:lang="" emma:confidence="0">
                  <emma:literal>...t.</emma:literal>
                </emma:interpretation>
              </emma:one-of>
            </emma:emma>
          </inkml:annotationXML>
          <inkml:trace contextRef="#ctx0" brushRef="#br0">3473 2283 1603 0,'0'0'0'0,"21"-2"0"0,14 0 0 0,-35 2 68 0,0 0-68 16,35 0 68-16,5 2-68 0,-40-2 133 0,0 0-133 0,41 0 133 16,6-2-133-16,-47 2-95 0,0 0 95 0,49-2-95 15,0-1 95-15,-49 3-564 0,0 0 564 0,47-4-563 16,-1-6 563-16,50-3-316 0</inkml:trace>
          <inkml:trace contextRef="#ctx0" brushRef="#br0" timeOffset="240.5748">2006 2190 1054 0,'0'0'0'0,"20"0"0"0,13 0 0 0,-33 0 132 16,0 0-132-16,30 0 133 0,5 2-133 0,-35-2 114 16,0 0-114-16,33 2 115 0,0-2-115 0,-33 0-82 15,0 0 82-15,25 2-81 0,-6 3 81 0,25 2-959 16</inkml:trace>
          <inkml:trace contextRef="#ctx0" brushRef="#br0" timeOffset="-211.3765">340 2531 1535 0,'0'0'0'0,"-23"6"0"0,-17 8 0 16,31-14 94-16,13-9-94 0,-4 9 95 0,-14-9-95 0,14 9 79 16,3-19-79-16,-3 19 80 0,-7-13-80 0,-3 8-13 15,-1 1 13-15,-3 4-13 0,-3 2 13 0,1 2-3 16,-2 3 3-16,-1 2-3 0,3 3 3 0,-8 6 0 15,1 5 0-15,-3 0 1 0,1 2-1 0,8 3 38 16,8-1-38-16,-3 5 39 0,3 0-39 0,7 5 44 16,2 4-44-16,4 2 45 0,6 3-45 0,-1-5 18 0,3-4-18 15,2-3 19-15,2-8-19 0,3-4 7 16,-5-3-7-16,7-1 8 0,7-9-8 0,-3 0 9 0,8-4-9 16,-10-3 10-16,-7-2-10 0,15 0 0 0,4-2 0 0,-3-3 1 15,1-4-1-15,-33 9 48 0,0 0-48 16,35-16 49-16,2-7-49 0,-37 23 76 0,0 0-76 0,33-32 76 15,-1-9-76-15,-32 41 0 0,0 0 0 0,31-46 0 16,-3-6 0-16,-28 52-15 0,0 0 15 0,23-46-14 16,-5 2 14-16,-18 44-51 0,0 0 51 0,17-32-51 15,-10 5 51-15,-7 27-48 0,0 0 48 0,4-16-47 16,-8 11 47-16,4 5-31 0,0 0 31 0,-7 14-31 16,-10 13 31-16,17-27 1 0,0 0-1 0,-18 42 1 15,-3 13-1-15,21-55 0 0,0 0 0 0,-19 55 1 16,-2 4-1-16,21-59 0 0,0 0 0 0,-11 53 1 15,4-3-1-15,7-50 7 0,0 0-7 0,9 41 8 16,10-7-8-16,-19-34 32 0,0 0-32 0,25 26 33 0,12-15-33 16,-37-11 96-16,0 0-96 0,40 2 96 0,7-13-96 15,-47 11 46-15,0 0-46 0,46-18 46 0,6-10-46 16,-52 28 52-16,0 0-52 0,44-32 53 0,-2-9-53 0,-42 41 45 16,0 0-45-16,32-50 45 0,-13-8-45 15,-19 58-111-15,0 0 111 0,16-43-111 0,-9 4 111 0,-7 39-54 16,0 0 54-16,-18-37-53 0,-22 3 53 0,40 34-51 15,0 0 51-15,-44-25-50 0,-7 9 50 0,51 16-13 16,0 0 13-16,-49-5-12 0,-3 5 12 0,52 0-42 16,0 0 42-16,-42 5-41 0,5 6 41 0,37-11-59 15,0 0 59-15,-21 12-58 0,12 2 58 0,9-14 97 16,0 0-97-16,9 9 97 0,19-2-97 0,-28-7 71 0,0 0-71 16,42-3 71-16,14-6-71 0,-56 9 80 0,0 0-80 15,63-11 80-15,11-5-80 0,-74 16 129 0,0 0-129 16,70-10 129-16,7 1-129 0,-77 9 9 0,0 0-9 15,70 0 9-15,-5 0-9 0,-65 0 39 0,0 0-39 0,54 12 40 16,-8 11-40-16,-46-23-20 0,0 0 20 0,31 36-19 16,-13 15 19-16,-6-10-51 0,-10-2 51 0,-2-3-51 15,-7-1 51-15,0-6-68 0,-4-6 68 0,4 0-68 16,-5 0 68-16,12-23-71 0,0 0 71 0,-12 21-70 16,-6-5 70-16,18-16-38 0,0 0 38 0,-7 11-38 15,2-4 38-15,5-7 5 0,0 0-5 0,0 0 5 16,0 0-5-16,7-9 64 0,2-5-64 0,-2 0 64 15,0-2-64-15,5-2-2 0,-7-3 2 0,4-1-1 16,0-4 1-16,3-6 0 0,0-9 0 0,-1 2 0 16,1 0 0-16,0 0-34 0,2 3 34 0,0 6-33 0,0 5 33 15,0 7-7-15,2 6 7 0,-7 3-6 0,-2 2 6 16,-7 7-37-16,9-2 37 0,-9 2-36 0,10 7 36 16,-6 4 12-16,3 7-12 0,0 5 13 0,0 0-13 0,3 7-2 15,-3 7 2-15,2-3-1 0,-2-2 1 0,2 0-26 16,3-2 26-16,-5-3-26 0,0-2 26 0,5-4-92 15,4-3 92-15,-4-4-92 0,2-3 92 0,2-1-146 16,0-1 146-16,-4-2-146 0,4-3 146 0,-4-4-90 16,-1-4 90-16,-1 1-90 0,1-1 90 0,-1-3 8 15,1-5-8-15,-1 3 8 0,-8 0-8 0,7-7 109 16,-6-2-109-16,4-5 109 0,0-2-109 0,0-14 127 0,0-11-127 16,-3 4 127-16,1 0-127 0,0-4 96 0,-3-3-96 15,3 3 97-15,2-1-97 0,0-6 34 0,2-5-34 16,-4-6 34-16,4-8-34 0,-2 10 7 0,0-3-7 0,-3 19 7 15,1 9-7-15,0 4 5 0,-1-2-5 0,1 9 5 16,0 7-5-16,2 3 57 0,-5 2-57 0,3 4 58 16,-1 5-58-16,-4 9-1 0,0 0 1 0,0 0-1 15,0 13 1-15,0 3 0 0,3 7 0 0,-1 7 1 16,5 7-1-16,-7 8 0 0,0 13 0 0,2-6 0 16,3 6 0-16,0 1 0 0,-1-4 0 0,-1 2 0 15,-1 0 0-15,-2-4 0 0,2 0 0 0,3-1 0 16,2 1 0-16,2-1-5 0,1 1 5 0,-1-5-5 15,3-2 5-15,-5-7 40 0,4-5-40 0,-1-4 40 16,-1-3-40-16,9-4-5 0,6-7 5 0,-6 0-5 16,1-4 5-16,4-3-5 0,3-2 5 0,0-3-4 0,-1-1 4 15,3-3-42-15,2-5 42 0,5 0-42 0,-2 1 42 16,2-5-116-16,-2-5 116 0,2 3-116 0,-3-3 116 16,-2-4-34-16,-2-3 34 0,3 0-33 0,1-2 33 0,-4-6 21 15,-4-8-21-15,-4 5 21 0,-1-2-21 0,0 2 67 16,-3 2-67-16,-7 9 68 0,-4-2-68 0,-5 5-13 15,-2 0 13-15,2 2-12 0,-3 2 12 0,-6 3 10 16,-5 4-10-16,-2 2 11 0,-8 3-11 0,-1 2 9 16,-8 5-9-16,3 4 10 0,0-2-10 0,-1 9 32 15,1 4-32-15,0 3 32 0,-3 0-32 0,5 9-22 16,7 5 22-16,0-1-22 0,3 1 22 0,4-3 12 16,2-4-12-16,3 0 13 0,2-5-13 0,2-5-5 0,10-1 5 15,-3-3-5-15,3-5 5 0,4 1 51 0,3-6-51 16,-1 1 51-16,1-4-51 0,2-1 34 0,2-4-34 15,-4-1 35-15,-5-1-35 0,9-3 0 0,3-5 0 0,2 1 0 16,2 0 0-16,-2-3 9 0,0-2-9 0,0-5 10 16,0-2-10-16,0-4 49 0,2-7-49 0,-9 8 50 15,-7 6-50-15,5-5-47 0,-3-5 47 0,5 7-47 16,0 0 47-16,-7 9-16 0,-5-2 16 0,-2 16-15 16,10-9 15-16,-10 9 1 0,0 0-1 0,-7 9 2 15,0 7-2-15,2 0-2 0,-2 10 2 0,0 3-1 16,-2 3 1-16,0 3 0 0,-1 1 0 0,1-6 0 15,0-3 0-15,2-4-15 0,0-2 15 0,2-3-15 16,3 1 15-16,4-6 1 0,5-1-1 0,0-3 1 16,2-2-1-16,-9-7-10 0,12 7 10 0,-3-7-9 15,8 0 9-15,-1-3 0 0,5-4 0 0,-5 1 0 0,5-4 0 16,-5-1-26-16,1-3 26 0,-1 1-25 0,3-3 25 16,6-5 28-16,6 0-28 0,-4-6 28 0,-3 2-28 0,-1-7 74 15,-2-3-74-15,-5 6 75 0,-2 3-75 0,-2 4-14 16,0 1 14-16,-1 7-13 0,-6 7 13 0,-5 7-1 15,9-13 1-15,-9 13 0 0,0 0 0 0,0 0-32 16,0 16 32-16,0 0-32 0,-2 7 32 0,2 4 12 16,-2 5-12-16,4 0 12 0,0 0-12 0,3-2-41 15,2 0 41-15,2-5-41 0,1-2 41 0,3-3-13 16,4-4 13-16,-1-2-12 0,5-3 12 0,0-1-49 16,2-1 49-16,1-2-49 0,-3-5 49 0,7-4-26 0,4-3 26 15,-4 0-26-15,-5-1 26 0,15-6 49 0,4-2-49 16,-5 1 50-16,-5-1-50 0,-4-4 58 0,-4-5-58 15,-3-7 59-15,-3-9-59 0,1-2 91 0,-3-3-91 0,-2 3 92 16,-2 2-92-16,-3-4 60 0,1-3-60 0,-3 10 61 16,-5 3-61-16,5-5 0 0,-5-4 0 0,1-15 0 15,-3-9 0-15,2-1-2 0,-2-1 2 0,0 17-1 16,0 13 1-16,0 1-1 0,-2 5 1 0,-1 7 0 16,1 6 0-16,0 3-8 0,-3 5 8 0,5 11-8 15,-16-7 8-15,16 7 0 0,-12 18 0 0,0-2 0 16,-2 5 0-16,10 9-37 0,1 9 37 0,-1 2-37 15,-3 12 37-15,2-1 13 0,3 3-13 0,-3-2 13 16,-7-8-13-16,8 6-29 0,4-3 29 0,-3 0-29 16,3-2 29-16,7 2 36 0,0 0-36 0,-2-5 36 15,0-2-36-15,-1-4-1 0,3-5 1 0,0-4-1 16,3-8 1-16,4-2 0 0,2-6 0 0,-2-1 0 0,-2-4 0 16,2 0-62-16,2-2 62 0,0-5-62 0,0-5 62 15,1-4-401-15,-3-7 401 0,2-7-400 0,3-7 400 16,16-22-1250-16</inkml:trace>
          <inkml:trace contextRef="#ctx0" brushRef="#br0" timeOffset="-4099.2533">-1186 1908 147 0,'0'0'0'0,"0"0"0"0,0 0 0 0,0 0 1 0,0 0-1 0,0 0 2 16,0 0-2-16,0 0 324 0,0 0-324 15,0 0 324-15,0 0-324 0,0 0 92 0,0 0-92 0,0 0 92 16,-37-23-92-16,37 23 8 0,0 0-8 0,-42-9 8 16,-14 0-8-16,56 9 13 0,0 0-13 0,-56 2 14 15,-5 5-14-15,61-7 20 0,0 0-20 0,-53 18 20 16,2 8-20-16,51-26-89 0,0 0 89 0,-42 32-88 15,4 9 88-15,38-41-40 0,0 0 40 0,-23 43-40 16,16 3 40-16,7-46-15 0,0 0 15 0,7 41-15 16,16 3 15-16,-23-44 0 0,0 0 0 0,38 27 0 15,11-6 0-15,-49-21 1 0,0 0-1 0,49 9 1 16,4-11-1-16,-53 2-105 0,0 0 105 0,51-10-104 16,-2-6 104-16,-49 16 224 0,0 0-224 0,38-18 225 15,-10-2-225-15,-28 20 188 0,0 0-188 0,27-30 188 0,-3-5-188 16,-24 35 110-16,0 0-110 0,14-27 110 0,-5 4-110 15,-9 23 72-15,0 0-72 0,5-23 73 0,-8 0-73 16,3 23-15-16,0 0 15 0,0-20-15 0,-2-1 15 0,2 21 0 16,0 0 0-16,0-18 0 0,-7 2 0 0,7 16 94 15,0 0-94-15,-5-9 94 0,-4-3-94 0,9 12 28 16,0 0-28-16,0 0 28 0,0 0-28 0,0 0 52 16,0 0-52-16,-2 16 53 0,2 12-53 0,0-28 3 15,0 0-3-15,-5 32 3 0,5 7-3 0,0-39 34 16,0 0-34-16,7 36 34 0,7 3-34 0,-14-39 25 0,0 0-25 15,19 32 26-15,-3-7-26 0,-16-25-17 16,0 0 17-16,19 19-16 0,-1-3 16 0,-18-16 2 0,0 0-2 16,21 2 2-16,-4-4-2 0,-17 2-1 0,0 0 1 0,18-9 0 15,1-5 0-15,-19 14-5 0,0 0 5 0,21-21-4 16,-3-4 4-16,-18 25-3 0,0 0 3 0,17-25-2 16,-3-3 2-16,-14 28-2 0,0 0 2 0,9-22-2 15,-2 3 2-15,-7 19-5 0,0 0 5 0,5-14-5 16,-5 5 5-16,0 9-30 0,0 0 30 0,0 0-30 15,0 0 30-15,0 0 22 0,0 0-22 0,4 9 23 16,1 8-23-16,-5-17 19 0,0 0-19 0,7 22 20 16,-2 6-20-16,-5-28-3 0,0 0 3 0,9 30-3 15,3 2 3-15,-12-32-2 0,0 0 2 0,9 27-1 16,3-2 1-16,-12-25-36 0,0 0 36 0,16 16-35 16,-4-7 35-16,-12-9-669 0,0 0 669 0,0 0-668 15,11 5 668-15,1 0-339 0</inkml:trace>
          <inkml:trace contextRef="#ctx0" brushRef="#br0" timeOffset="-2252.7008">-760 3066 1356 0,'0'0'0'0,"0"0"0"15,-4-18 0-15,8 6 103 0,3-2-103 0,-4 5 104 16,-1-2-104-16,-2 2 201 0,0 2-201 0,0 7 202 0,-2-14-202 15,2 14 105-15,-3-16-105 0,3 16 105 0,-2-14-105 16,2 14 16-16,-7-13-16 0,-9-8 17 0,-10-2-17 16,-4 0 87-16,-5 0-87 0,0 7 88 0,-2 7-88 15,2 5-33-15,-3 4 33 0,8 7-33 0,-2 4 33 16,1 5 22-16,1 7-22 0,7 2 23 0,2 3-23 0,0-1-20 16,2 3 20-16,0-5-20 0,3 0 20 0,5-2-41 15,-1-2 41-15,7 1-40 0,3-1 40 0,0 0-59 16,2-3 59-16,2-4-59 0,0-3 59 0,-2-11-10 15,17 12 10-15,-6-10-9 0,3 0 9 0,5-4-1 16,2-3 1-16,2 1-1 0,0-5 1 0,-2-3 23 16,0-2-23-16,0 3 24 0,0-3-24 0,-4-2 35 0,-1 0-35 15,-5 2 35-15,-1 3-35 0,4-3 8 16,0-2-8-16,2 0 8 0,0-2-8 0,-4 2 0 0,-3-2 0 16,-4 6 1-16,-3 3-1 0,-2 9-6 0,17-14 6 15,-8 14-5-15,0 3 5 0,3 6 0 0,0 2 0 0,-5 3 0 16,-3 2 0-16,12 0 48 0,10-2-48 0,-5 4 48 15,0 0-48-15,5 3-1 0,2-1 1 0,-7 1-1 16,-3 0 1-16,8-1 3 0,-1-1-3 0,-1-3 4 16,-1-3-4-16,0-1-84 0,-2-3 84 0,0-2-84 15,0-3 84-15,3-4-496 0,-3-2 496 0,2-3-496 16,0-1 496-16,24-6-692 0</inkml:trace>
          <inkml:trace contextRef="#ctx0" brushRef="#br0" timeOffset="-3003.5605">-373 1890 987 0,'0'0'0'0,"-9"-3"0"16,-10 1 0-16,19 2-133 0,0 0 133 0,-16 2-132 16,-3 1 132-16,19-3 13 0,0 0-13 0,-21 9 14 15,-2 5-14-15,23-14 0 0,0 0 0 0,-33 16 1 16,-4 9-1-16,37-25 11 0,0 0-11 0,-33 30 11 0,5 6-11 15,28-36 115-15,0 0-115 0,-18 37 116 0,4 4-116 16,14-41 200-16,0 0-200 0,-2 43 200 0,11 3-200 16,-9-46 171-16,0 0-171 0,18 41 172 0,15 1-172 0,-33-42 163 15,0 0-163-15,35 25 164 0,12-9-164 0,-47-16 97 16,0 0-97-16,46 0 97 0,3-12-97 0,-49 12 78 16,0 0-78-16,49-22 78 0,-5-11-78 0,-44 33 79 15,0 0-79-15,33-29 80 0,-7-3-80 0,-26 32-5 16,0 0 5-16,23-44-4 0,-12-6 4 0,-11 50-13 15,0 0 13-15,7-41-13 0,-4 2 13 0,-1 7-40 16,-4 2 40-16,-1-13-39 0,-4-10 39 0,3 9-34 0,-3 3 34 16,2 11-33-16,3 10 33 0,-3 4-1 0,3 4 1 15,2 12 0-15,-2-11 0 0,2 11-11 0,0 0 11 0,2 9-11 16,5 7 11-16,-5 5-16 0,3 2 16 0,-1 0-15 16,-1-1 15-16,1 4 16 0,-1 1-16 0,-1 3 17 15,0 0-17-15,-2-30 39 0,0 0-39 0,0 43 40 16,0 10-40-16,5-3-10 0,0 3 10 0,-3 2-10 15,5-1 10-15,0 1 6 0,5-7-6 0,-10-6 7 16,0-13-7-16,5-1-1 0,-4-5 1 0,1-7-1 16,1-5 1-16,-3-2 0 0,1-2 0 0,-3-7 1 15,0 0-1-15,0 0 83 0,0 0-83 0,0 0 84 16,0 0-84-16,0 0-1 0,0 0 1 0,0 0-1 16,0 0 1-16,0 0 0 0,-10-11 0 0,3-10 0 15,-9-6 0-15,4-17-27 0,3-4 27 0,2 12-27 16,2 3 27-16,1-1-45 0,-1 0 45 0,7-5-44 0,1-2 44 15,1 4 0-15,3 1 0 0,0 10 0 0,5 1 0 16,0 5-50-16,-1 1 50 0,3 6-49 0,0 1 49 16,5 3-33-16,0 7 33 0,2-5-33 0,-5 2 33 15,3 3-38-15,-1 2 38 0,3 2-38 0,-7 3 38 0,0 2-10 16,-5 4 10-16,3-2-10 0,-3-2 10 0,1 0-3 16,-3 0 3-16,-3 2-3 0,-1 0 3 0,-3 0 0 15,-5 0 0-15,3 3 0 0,-10 2 0 0,-2-1 3 16,-2 1-3-16,-3-2 4 0,-4-1-4 0,0-2 22 15,-1 0-22-15,-1 0 23 0,-8 3-23 0,10-3 3 16,4 0-3-16,3-2 4 0,4-5-4 0,-2 1-5 0,7-1 5 16,-2 0-5-16,2-2 5 0,7 0 0 0,0 0 0 15,0 0 0-15,0 0 0 0,0 0-62 0,16 7 62 16,-7-2-62-16,3-1 62 0,0 3 6 0,4 2-6 0,7-2 7 16,3 0-7-16,7 2 0 0,-3 3 0 0,2 1 0 15,3 1 0-15,5 9 32 0,-3 4-32 0,1-4 33 16,-3-2-33-16,4-3 47 0,3-2-47 0,-7-2 48 15,-2 0-48-15,-1 2 18 0,3 0-18 0,-12-5 18 16,-11 3-18-16,7-3 61 0,-1-4-61 0,-6 0 62 16,-7-5-62-16,-5-2 36 0,0 0-36 0,0 0 36 15,0 0-36-15,0 0-509 0,0 0 509 0,0 0-508 16,-7-2 508-16,-5 0-952 0</inkml:trace>
        </inkml:traceGroup>
      </inkml:traceGroup>
    </inkml:traceGroup>
    <inkml:traceGroup>
      <inkml:annotationXML>
        <emma:emma xmlns:emma="http://www.w3.org/2003/04/emma" version="1.0">
          <emma:interpretation id="{86CE7B59-1695-4D94-8EA0-DF07A7136030}" emma:medium="tactile" emma:mode="ink">
            <msink:context xmlns:msink="http://schemas.microsoft.com/ink/2010/main" type="paragraph" rotatedBoundingBox="27278,13550 16836,16975 16136,14840 26578,11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93A152-B055-49B7-AFF8-C909A2E97E56}" emma:medium="tactile" emma:mode="ink">
              <msink:context xmlns:msink="http://schemas.microsoft.com/ink/2010/main" type="line" rotatedBoundingBox="27278,13550 16836,16975 16136,14840 26578,11416"/>
            </emma:interpretation>
          </emma:emma>
        </inkml:annotationXML>
        <inkml:traceGroup>
          <inkml:annotationXML>
            <emma:emma xmlns:emma="http://www.w3.org/2003/04/emma" version="1.0">
              <emma:interpretation id="{F2E5D7D0-E3AE-4352-8D12-7BC84512E644}" emma:medium="tactile" emma:mode="ink">
                <msink:context xmlns:msink="http://schemas.microsoft.com/ink/2010/main" type="inkWord" rotatedBoundingBox="27163,13197 24592,14040 24007,12259 26578,11416">
                  <msink:destinationLink direction="with" ref="{4CBFCF9A-2DED-4FBD-BA4A-21937F9DA4C9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09843.3805">911 9 147 0,'0'0'0'0</inkml:trace>
          <inkml:trace contextRef="#ctx0" brushRef="#br0" timeOffset="-109985.9981">908 366 1356 0,'0'0'0'0,"0"0"47"0,0 0-47 15,0 0 48-15,0 0-48 0,0 0 128 0,0 0-128 16,0 0 128-16,21 46-128 0,-21-46 128 0,0 0-128 0,7 41 129 15,-2 14-129-15,-5-55 36 0,0 0-36 0,7 50 37 16,2-4-37-16,-9-46 42 0,0 0-42 0,3 43 42 16,-3-2-42-16,0-41 47 0,0 0-47 0,0 39 47 31,-3-11-47-31,3-28-420 0,0 0 420 0,-4 25-419 16,-1-9 419-16,-4 25-868 0</inkml:trace>
          <inkml:trace contextRef="#ctx0" brushRef="#br0" timeOffset="-109130.5826">1384 309 1110 0,'0'0'0'0,"0"0"149"0,0 0-149 0,0 0 150 0,0 0-150 16,0 0 149-16,0 0-149 0,0 0 149 0,0 0-149 0,0 0 40 16,0 0-40-16,0 0 40 0,-56-12-40 15,56 12 0-15,0 0 0 0,-40-2 1 0,-7 4-1 0,47-2-5 16,0 0 5-16,-48 9-5 0,-8 5 5 0,56-14-47 15,0 0 47-15,-40 21-47 0,3 4 47 0,37-25-32 16,0 0 32-16,-28 30-32 0,7 2 32 0,21-32-4 16,0 0 4-16,-12 36-3 0,1 5 3 0,11-41 13 15,0 0-13-15,2 32 13 0,12-2-13 0,-14-30 114 16,0 0-114-16,11 25 114 0,3-4-114 0,-14-21 93 0,0 0-93 16,21 16 94-16,3-7-94 0,-24-9 115 0,0 0-115 15,30 7 115-15,3-7-115 0,-33 0 96 0,0 0-96 16,35 0 97-16,-5 0-97 0,-30 0 0 0,0 0 0 15,32 2 0-15,-4 1 0 0,-28-3-34 0,0 0 34 0,26 4-34 16,-3 1 34-16,-23-5-3 0,0 0 3 16,21 11-2-16,-9 3 2 0,-12-14-13 0,0 0 13 0,12 16-13 15,-5 4 13-15,-7-20-40 0,0 0 40 0,4 23-40 16,-4-2 40-16,0-21 13 0,0 0-13 0,-2 25 14 16,-5 0-14-16,7-25 0 0,0 0 0 0,-12 21 1 15,-2-3-1-15,14-18 37 0,0 0-37 0,-25 16 38 16,-10-4-38-16,35-12 53 0,0 0-53 0,-33 7 53 15,-4-3-53-15,37-4 12 0,0 0-12 0,-37 0 13 16,-3-2-13-16,40 2 16 0,0 0-16 0,-33-5 17 16,5 1-17-16,28 4-106 0,0 0 106 0,-23-5-106 0,4 0 106 15,19 5-411-15,0 0 411 0,-21-4-410 0,3-1 410 16,-19-4-987-16</inkml:trace>
          <inkml:trace contextRef="#ctx0" brushRef="#br0" timeOffset="-110332.746">0 16 147 0,'0'0'0'0,"0"0"1"15,0 0-1-15,0 0 2 0,28-12-2 0,-28 12 3 16,0 0-3-16,23-2 4 0,7 0-4 0,-30 2 110 16,0 0-110-16,35 2 110 0,12 3-110 0,-47-5 195 15,0 0-195-15,56 6 195 0,9-6-195 0,-65 0 220 0,0 0-220 16,63 5 220-16,0 2-220 0,-63-7 168 0,0 0-168 16,60 11 169-16,3 5-169 0,-63-16 80 0,0 0-80 15,54 21 81-15,-1 4-81 0,-53-25 98 0,0 0-98 0,45 28 99 16,-10 8-99-16,-35-36 52 0,0 0-52 0,21 46 53 15,-12 7-53-15,-9-53 62 0,0 0-62 0,-2 59 62 16,-15 10-62-16,17-69 63 0,0 0-63 0,-30 61 64 16,-14 4-64-16,44-65 10 0,0 0-10 0,-54 54 10 15,-9-6-10-15,63-48 40 0,0 0-40 0,-79 46 40 16,-14-7-40-16,93-39-65 0,0 0 65 0,-70 25-65 16,12-9 65-16,58-16-91 0,0 0 91 0,-49 12-90 15,9-5 90-15,40-7-183 0,0 0 183 0,-32 4-182 16,8-4 182-16,-32 5-1156 0</inkml:trace>
          <inkml:trace contextRef="#ctx0" brushRef="#br0" timeOffset="-110902.3086">284 25 147 0,'0'0'0'0,"0"0"1"0,0 0-1 0,0 0 2 15,0 0-2-15,0 0 156 0,0 0-156 0,0 0 156 0,0 0-156 16,0 0 235-16,0 0-235 0,0 0 235 0,0 0-235 16,0 0 97-16,0 0-97 0,0 0 98 0,-2 25-98 15,2-25 86-15,0 0-86 0,2 18 86 0,0 12-86 16,-2-30 1-16,0 0-1 0,-2 37 1 0,-3 4-1 0,5-41 74 16,0 0-74-16,-2 48 75 0,0 5-75 0,2-53 81 15,0 0-81-15,-3 61 81 0,1 10-81 0,2-71 45 16,0 0-45-16,-2 67 45 0,-1 1-45 0,3-68-1 15,0 0 1-15,0 57 0 0,0-4 0 0,0-53-9 16,0 0 9-16,0 41-8 0,3-9 8 0,-3-32-528 16,0 0 528-16,-3 23-528 0,-1-7 528 0,-6 23-279 15</inkml:trace>
          <inkml:trace contextRef="#ctx0" brushRef="#br0" timeOffset="-107420.2295">1989-254 1625 0,'0'0'-2'0,"0"0"2"0,0 0-2 0,0 0 2 15,0 0 15-15,0 0-15 0,-4 27 16 0,-3 17-16 16,7-44 56-16,0 0-56 0,-10 57 56 0,-1 11-56 0,11-68 0 15,0 0 0-15,-5 74 0 0,-2 8 0 0,7-82-22 16,0 0 22-16,-2 85-22 0,-1 2 22 0,3-87 77 16,0 0-77-16,5 87 77 0,4 0-77 0,-9-87 37 15,0 0-37-15,17 73 37 0,4-9-37 0,-21-64 127 16,0 0-127-16,18 53 127 0,3-12-127 0,-21-41 94 16,0 0-94-16,21 29 95 0,2-6-95 0,-23-23 81 15,0 0-81-15,26 9 82 0,-3-2-82 0,-23-7 38 0,0 0-38 16,24 0 39-16,-1-9-39 0,-23 9 2 0,0 0-2 15,23-11 2-15,-2-12-2 0,-21 23 3 0,0 0-3 16,19-39 4-16,-5-11-4 0,-14 50 10 0,0 0-10 0,14-53 11 16,-7-4-11-16,-7 57-58 0,0 0 58 15,7-48-57-15,-3 7 57 0,-4 41 49 0,0 0-49 0,5-35 49 16,-5 10-49-16,0 25-5 0,0 0 5 0,-2-21-5 16,-3 5 5-16,5 16-46 0,0 0 46 0,-16-11-46 15,-8 6 46-15,24 5-46 0,0 0 46 0,-30 5-46 16,-9 0 46-16,39-5-43 0,0 0 43 0,-33 16-43 15,3 11 43-15,30-27-3 0,0 0 3 0,-24 28-2 16,6 8 2-16,18-36-17 0,0 0 17 0,-12 39-16 16,7 5 16-16,5-44 17 0,0 0-17 0,0 32 17 15,3-5-17-15,-3-27 10 0,0 0-10 0,7 21 10 0,2-5-10 16,-9-16 35-16,0 0-35 0,12 9 36 16,-1-9-36-16,-11 0-7 0,0 0 7 0,19-9-6 0,7-12 6 15,-26 21 18-15,0 0-18 0,21-25 19 0,0-5-19 16,-21 30-15-16,0 0 15 0,23-30-15 0,-5-6 15 15,-18 36-15-15,0 0 15 0,19-28-15 0,-3 3 15 0,-16 25-63 16,0 0 63-16,17-16-62 0,-6 5 62 0,-11 11-21 16,0 0 21-16,10-5-21 0,-1 7 21 0,-9-2-1 15,0 0 1-15,5 10 0 0,-8 8 0 0,3-18-26 16,0 0 26-16,0 23-25 0,0 4 25 0,0-27 0 16,0 0 0-16,3 30 1 0,-1 0-1 0,-2-30-6 15,0 0 6-15,7 23-5 0,2-5 5 0,-9-18-16 16,0 0 16-16,14 9-15 0,-2-14 15 0,-12 5 24 0,0 0-24 15,16-11 25-15,3-14-25 0,-19 25 59 0,0 0-59 16,19-23 60-16,1-7-60 0,-20 30 0 0,0 0 0 0,17-25 1 16,-3-2-1-16,-14 27 1 0,0 0-1 0,11-21 1 15,1 3-1-15,-12 18-25 0,0 0 25 0,7-12-24 16,-2 8 24-16,-5 4-46 0,0 0 46 0,0 0-45 16,2 13 45-16,-2-13-35 0,0 0 35 0,-2 21-35 15,2 11 35-15,0-32-57 0,0 0 57 0,0 32-57 16,2 5 57-16,-2-37-110 0,0 0 110 0,7 32-110 15,0 2 110-15,-7-34-96 0,0 0 96 0,12 16-96 16,4-5 96-16,-16-11-13 0,0 0 13 0,19-9-12 16,4-14 12-16,-23 23 135 0,0 0-135 0,21-27 136 15,0-10-136-15,-21 37 159 0,0 0-159 0,21-39 159 16,0-2-159-16,-21 41 163 0,0 0-163 0,14-34 163 16,-3 2-163-16,-11 32 6 0,0 0-6 0,12-28 7 0,-3 8-7 15,-9 20 0-15,0 0 0 0,10-14 0 0,-3 10 0 16,-7 4 15-16,0 0-15 0,7 11 16 0,-3 12-16 15,-4-23-62-15,0 0 62 0,3 43-61 0,-3 24 61 0,0-67 7 16,0 0-7-16,4 71 7 0,1 11-7 0,-5-82 0 16,0 0 0-16,5 78 0 0,-1 2 0 0,-4-80 13 15,0 0-13-15,-4 80 14 0,-10 5-14 0,14-85 58 16,0 0-58-16,-17 68 58 0,-6-4-58 0,23-64 91 16,0 0-91-16,-33 53 91 0,-13-16-91 0,46-37 120 15,0 0-120-15,-47 25 120 0,-6-14-120 0,53-11 74 16,0 0-74-16,-52 0 74 0,1-11-74 0,51 11-17 0,0 0 17 15,-49-19-16-15,-2-8 16 0,51 27-229 0,0 0 229 16,-37-23-228-16,6 3 228 0,-36-22-1863 0</inkml:trace>
          <inkml:trace contextRef="#ctx0" brushRef="#br0" timeOffset="-108499.9215">1584 393 1569 0,'0'0'0'0,"0"0"-333"16,0 0 333-16,0 0-333 0,19-4 333 0,-19 4-100 16,0 0 100-16,9 2-100 0,2 0 100 0,-11-2 112 15,0 0-112-15,12 7 113 0,2 5-113 0,-14-12-287 16,0 0 287-16,14 13-286 0,2 1 286 0,-16-14 136 16,0 0-136-16,19 23 137 0,0 7-137 0,-19-30-35 0,0 0 35 15,16 34-34-15,0 3 34 0,-16-37 64 0,0 0-64 16,10 34 64-16,-6-2-64 0,-4-32 312 0,0 0-312 15,-2 30 312-15,-5-12-312 0,7-18 198 0,0 0-198 0,-14 18 198 16,-9-6-198-16,23-12 62 0,0 0-62 0,-33 9 63 16,-9-2-63-16,42-7-81 0,0 0 81 0,-42 4-80 15,0-4 80-15,-39 7-1174 0</inkml:trace>
          <inkml:trace contextRef="#ctx0" brushRef="#br0" timeOffset="-108816.533">1549 430 147 0,'0'0'1'0,"0"0"-1"16,0 0 2-16,0 0-2 0,0 0 279 0,0 0-279 15,0 0 279-15,0 0-279 0,0 0 345 0,0 0-345 16,0 0 346-16,14 48-346 0,-14-48 167 0,0 0-167 0,9 39 167 16,3 11-167-16,-12-50 130 0,0 0-130 0,7 48 131 15,-2 5-131-15,-5-53 75 0,0 0-75 0,2 55 76 16,-2 2-76-16,0-57 65 0,0 0-65 0,5 64 65 16,1-4-65-16,-6-60 52 0,0 0-52 0,0 66 52 15,3 0-52-15,-3-66 0 0,0 0 0 0,2 62 0 16,0-9 0-16,-2-53-198 0,0 0 198 0,5 36-198 15,0-6 198-15,4 39-1378 0</inkml:trace>
        </inkml:traceGroup>
        <inkml:traceGroup>
          <inkml:annotationXML>
            <emma:emma xmlns:emma="http://www.w3.org/2003/04/emma" version="1.0">
              <emma:interpretation id="{E987DC7A-77BC-4FA2-AD5A-055839FD983A}" emma:medium="tactile" emma:mode="ink">
                <msink:context xmlns:msink="http://schemas.microsoft.com/ink/2010/main" type="inkWord" rotatedBoundingBox="24186,14565 20411,15802 19802,13944 23576,12706"/>
              </emma:interpretation>
            </emma:emma>
          </inkml:annotationXML>
          <inkml:trace contextRef="#ctx0" brushRef="#br0" timeOffset="-103921.7542">-3224 1972 1491 0,'0'0'0'0,"0"0"100"0,0 0-100 0,0 0 101 15,0 0-101-15,0 0 185 0,0 0-185 0,0 0 186 16,-35-30-186-16,35 30 80 0,0 0-80 0,-33-20 80 16,-9-3-80-16,42 23 47 0,0 0-47 0,-39-18 48 15,-3 2-48-15,42 16 38 0,0 0-38 0,-54-5 39 16,-9 7-39-16,63-2 15 0,0 0-15 0,-58 9 15 15,0 5-15-15,58-14 43 0,0 0-43 0,-52 19 43 16,6 6-43-16,46-25 60 0,0 0-60 0,-35 20 60 16,2 5-60-16,33-25 54 0,0 0-54 0,-18 26 55 0,8-3-55 15,10-23 45-15,0 0-45 0,5 27 46 0,9 0-46 16,-14-27 7-16,0 0-7 0,26 28 8 0,11 2-8 0,-37-30-5 16,0 0 5-16,47 39-5 0,11 9 5 0,-58-48-26 15,0 0 26-15,56 50-26 0,4 3 26 0,-60-53-33 16,0 0 33-16,56 54-33 0,2 4 33 0,-58-58-99 15,0 0 99-15,45 57-99 0,-8-2 99 0,-37-55-52 16,0 0 52-16,21 57-51 0,-19-4 51 0,-2-53-13 16,0 0 13-16,-14 52-13 0,-25-1 13 0,39-51 88 15,0 0-88-15,-47 41 89 0,-16 0-89 0,63-41 116 16,0 0-116-16,-63 27 116 0,-11-4-116 0,74-23 108 0,0 0-108 16,-91 7 109-16,-12-16-109 0,103 9 65 0,0 0-65 15,-70-11 65-15,19-5-65 0,51 16-33 0,0 0 33 16,-46-19-33-16,13-4 33 0,33 23-199 0,0 0 199 0,-26-18-198 15,8 0 198-15,18 18-586 0,0 0 586 0,2-19-586 16,17-6 586-16,2-20-928 0</inkml:trace>
          <inkml:trace contextRef="#ctx0" brushRef="#br0" timeOffset="-103306.1985">-2744 2551 1703 0,'0'0'0'0,"0"0"157"16,0 0-157-16,23-2 158 0,14 0-158 0,-37 2 151 16,0 0-151-16,37 2 152 0,8 2-152 0,-45-4 69 15,0 0-69-15,42 7 70 0,0 5-70 0,-42-12-39 16,0 0 39-16,32 18-39 0,5-2 39 0,-37-16 23 0,0 0-23 16,24 21 24-16,-8 4-24 0,-16-25-73 15,0 0 73-15,0 25-73 0,-16 2 73 0,16-27 46 0,0 0-46 16,-26 30 47-16,-13 2-47 0,39-32-11 0,0 0 11 0,-49 32-10 15,-14 5 10-15,63-37-1 0,0 0 1 0,-59 32 0 16,-3-5 0-16,62-27 49 0,0 0-49 0,-49 19 50 16,7-8-50-16,42-11-26 0,0 0 26 0,-31 7-26 15,13-5 26-15,18-2 18 0,0 0-18 0,0 0 18 16,7-9-18-16,-7 9-17 0,0 0 17 0,28-4-17 16,11-1 17-16,-39 5-10 0,0 0 10 0,52 2-10 15,8 3 10-15,-60-5-40 0,0 0 40 0,61 14-40 16,4 4 40-16,-65-18-49 0,0 0 49 0,58 23-48 15,3 2 48-15,-61-25-69 0,0 0 69 0,44 25-69 16,-9 3 69-16,-35-28 6 0,0 0-6 0,16 27 6 16,-13 0-6-16,-3-27 83 0,0 0-83 0,-21 26 83 15,-21-1-83-15,42-25 124 0,0 0-124 0,-59 23 124 0,-15-5-124 16,74-18 109-16,0 0-109 0,-86 18 109 0,-12 1-109 16,98-19 81-16,0 0-81 0,-119 22 82 0,-16 1-82 0,135-23-10 15,0 0 10-15,-105 21-9 0,12-3 9 16,93-18-84-16,0 0 84 0,-58 14-84 0,27-7 84 0,31-7-872 15,0 0 872-15,-18 4-871 0,15 1 871 0,-17 0-431 16</inkml:trace>
          <inkml:trace contextRef="#ctx0" brushRef="#br0" timeOffset="-104507.3658">-2097 1007 1367 0,'0'0'144'0,"0"0"-144"15,0 0 144-15,-16 22-144 0,16-22 82 0,0 0-82 0,-21 39 82 16,-12 16-82-16,33-55 66 0,0 0-66 0,-37 51 67 15,-7 1-67-15,44-52 3 0,0 0-3 0,-51 53 3 16,-8 4-3-16,59-57 43 0,0 0-43 0,-63 50 44 16,1 3-44-16,62-53-58 0,0 0 58 0,-59 50-57 15,-4-8 57-15,63-42 35 0,0 0-35 0,-51 34 36 16,7-4-36-16,44-30 36 0,0 0-36 0,-30 27 36 16,11-4-36-16,19-23 76 0,0 0-76 0,0 25 76 15,16 3-76-15,-16-28 61 0,0 0-61 0,26 20 62 16,13-2-62-16,-39-18 82 0,0 0-82 0,56 23 82 15,14-7-82-15,-70-16 0 0,0 0 0 0,66 23 0 16,6 2 0-16,-72-25 29 0,0 0-29 0,67 23 29 0,1 0-29 16,-68-23-71-16,0 0 71 0,60 21-71 0,-13-5 71 15,-47-16-598-15,0 0 598 0,40 16-597 0,-17-2 597 16,42 15-716-16</inkml:trace>
          <inkml:trace contextRef="#ctx0" brushRef="#br0" timeOffset="-105228.0691">-380 1256 147 0,'0'0'0'0,"0"0"1"0,0 0-1 16,0 0 2-16,0 0-2 0,0 0 3 0,0 0-3 0,0 0 4 15,-30 14-4-15,30-14 138 0,0 0-138 0,-33 9 138 16,-11 0-138-16,44-9 235 0,0 0-235 0,-51 11 235 15,-8 3-235-15,59-14 163 0,0 0-163 0,-69 14 164 16,-13 0-164-16,82-14 138 0,0 0-138 0,-89 13 139 16,-8 1-139-16,97-14 124 0,0 0-124 0,-119 21 125 15,-16 2-125-15,135-23 63 0,0 0-63 0,-119 20 64 16,2-2-64-16,117-18 62 0,0 0-62 0,-90 14 62 16,10-2-62-16,80-12 46 0,0 0-46 0,-58 9 46 15,23-5-46-15,35-4 47 0,0 0-47 0,-39 5 47 16,8-3-47-16,31-2-2 0,0 0 2 0,-25 2-2 15,1 1 2-15,24-3 0 0,0 0 0 0,-16 4 0 16,2-4 0-16,14 0 1 0,0 0-1 0,-12 0 2 0,3 0-2 16,9 0 67-16,0 0-67 0,0 0 68 0,0 0-68 15,0 0 21-15,0 0-21 0,0 0 21 0,9 0-21 0,-9 0-4 16,0 0 4-16,0 0-4 0,0 0 4 0,0 0-764 16,0 0 764-16,0 0-763 0,0 0 763 0,0 0-375 15</inkml:trace>
        </inkml:traceGroup>
        <inkml:traceGroup>
          <inkml:annotationXML>
            <emma:emma xmlns:emma="http://www.w3.org/2003/04/emma" version="1.0">
              <emma:interpretation id="{2B7F2349-02F5-4071-B149-00875AC1671D}" emma:medium="tactile" emma:mode="ink">
                <msink:context xmlns:msink="http://schemas.microsoft.com/ink/2010/main" type="inkWord" rotatedBoundingBox="18640,16020 16728,16647 16201,15040 18113,14413"/>
              </emma:interpretation>
              <emma:one-of disjunction-type="recognition" id="oneOf2">
                <emma:interpretation id="interp6" emma:lang="" emma:confidence="0">
                  <emma:literal>(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E</emma:literal>
                </emma:interpretation>
                <emma:interpretation id="interp10" emma:lang="" emma:confidence="0">
                  <emma:literal>;</emma:literal>
                </emma:interpretation>
              </emma:one-of>
            </emma:emma>
          </inkml:annotationXML>
          <inkml:trace contextRef="#ctx0" brushRef="#br0" timeOffset="2416.514">-6106 3075 1737 0,'0'0'0'0,"0"0"0"16,12 9 0-16,-12-9 161 0,0 0-161 0,0 0 161 15,-12 14-161-15,5-3 170 0,-2 1-170 0,-10 6 171 16,-2 3-171-16,-7 2 119 0,-7 0-119 0,5-1 120 16,-5 4-120-16,-2-1 25 0,-5 0-25 0,7 0 26 15,2-2-26-15,3-2 33 0,-3-3-33 0,10 0 34 16,4-2-34-16,-1-2 42 0,6-5-42 0,2 0 43 16,3 0-43-16,2-2-26 0,-3 0 26 0,10-7-26 15,0 0 26-15,0 0-15 0,0 0 15 0,0 0-15 16,21 2 15-16,-4-6 2 0,-6-3-2 0,12 2 2 0,1 1-2 15,-1-1 16-15,5 1-16 0,9 1 17 0,5 1-17 16,-5-2 0-16,1-3 0 0,1 0 0 0,3 2 0 16,3 1 19-16,1-1-19 0,1 3 20 0,-1 2-20 15,1 0-46-15,-3-3 46 0,3 3-46 0,-3-2 46 0,-11 0-8 16,-12-3 8-16,7 1-7 0,2-3 7 0,-14 2-8 16,-14-2 8-16,12 3-7 0,0 2 7 0,-14 2-192 15,-18-10 192-15,8 6-192 0,4-1 192 0,-1 3-252 16,-12-7 252-16,-2 2-251 0,-2 0 251 0,-1 0-559 15,-6 0 559-15,9 1-558 0,-2 1 558 0,-1-2-148 16,-6-2 148-16,9 0-147 0,0 0 147 0,0-3-85 0,0-2 85 16,5 5-85-16,4 0 85 0,-4-2 374 0,-3-3-374 15,10 5 374-15,2 2-374 0,0-2 306 0,-5 0-306 16,12 9 306-16,-11-14-306 0,2 7 256 0,-1 2-256 16,10 5 257-16,0 0-257 0,0 0 160 0,0 0-160 0,0 0 160 15,0 0-160-15,0 0 62 0,3 14-62 0,1-2 63 16,3 4-63-16,0 4 62 0,2 3-62 0,-4 2 62 15,2 3-62-15,5 6-5 0,-5 5 5 0,2 4-5 16,-4 3 5-16,2 0 21 0,-7 2-21 0,4-4 21 16,-1-6-21-16,-3 6 1 0,0-3-1 0,0-2 1 15,0-2-1-15,0-1 9 0,4-1-9 0,-4-6 9 16,-4-1-9-16,4-3-8 0,0 0 8 0,0-4-7 16,4-3 7-16,-4-9-125 0,0-4 125 0,0-5-125 15,0 0 125-15,0 0-795 0,0-16 795 0,0 16-794 16,0-9 794-16,0-1-406 0</inkml:trace>
          <inkml:trace contextRef="#ctx0" brushRef="#br0" timeOffset="1695.5158">-6903 2814 1188 0,'0'0'0'0,"17"-20"0"0,6-10 0 0,-9 5-178 16,-2 2 178-16,-3 7-178 0,-4 2 178 0,-3 3 128 16,-2-1-128-16,0 12 128 0,-7-14-128 0,-2 8 183 15,-5-4-183-15,-5-1 184 0,-2 0-184 0,-9 1 40 16,-10 1-40-16,3 2 41 0,0 3-41 0,37 4 84 15,0 0-84-15,-52 2 84 0,-11 5-84 0,8 2 85 0,1 7-85 16,5 0 86-16,7 2-86 0,-2 1 22 16,7-1-22-16,-1 0 23 0,6 1-23 0,6-1 1 0,3 3-1 15,6-3 2-15,8 3-2 0,5 1 64 0,4 4-64 0,0-1 64 16,4 2-64-16,15 1 8 0,2-8-8 0,4 1 9 16,6-1-9-16,-1-4 44 0,7-4-44 0,-2 4 45 15,2 0-45-15,1 0 3 0,-1 0-3 0,0 0 4 16,-2 0-4-16,-2 0-1 0,2 2 1 0,-3 1-1 15,-4 1 1-15,3 1 3 0,-8-1-3 0,-4-1 4 16,-3 1-4-16,-7-4-53 0,-9 0 53 0,-2-2-52 16,-7-2 52-16,-10 1 32 0,-7 3-32 0,3 0 33 15,-10 3-33-15,-2-1 58 0,-7 3-58 0,3-5 58 16,-1 0-58-16,-2-3 165 0,-2-1-165 0,0-3 165 16,4-5-165-16,-6 1 83 0,-6-3-83 0,15-2 83 15,4-2-83-15,-1-5-24 0,-1-4 24 0,0-1-23 0,0 1 23 16,7-3-180-16,4 3 180 0,4-3-180 0,8 5 180 15,0 0-739-15,5-1 739 0,7 10-739 0,-7-13 739 16,3-1-398-16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8:51.8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4269A6-AC6D-4A41-936B-349AC97B8A20}" emma:medium="tactile" emma:mode="ink">
          <msink:context xmlns:msink="http://schemas.microsoft.com/ink/2010/main" type="writingRegion" rotatedBoundingBox="15762,2561 18019,2089 18342,3636 16086,4108"/>
        </emma:interpretation>
      </emma:emma>
    </inkml:annotationXML>
    <inkml:traceGroup>
      <inkml:annotationXML>
        <emma:emma xmlns:emma="http://www.w3.org/2003/04/emma" version="1.0">
          <emma:interpretation id="{7AE33DB1-4B98-4557-8E9D-EA503A4750B7}" emma:medium="tactile" emma:mode="ink">
            <msink:context xmlns:msink="http://schemas.microsoft.com/ink/2010/main" type="paragraph" rotatedBoundingBox="15762,2561 18019,2089 18342,3636 16086,4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4D0577-51AB-48AD-979C-A25C7BF9DE46}" emma:medium="tactile" emma:mode="ink">
              <msink:context xmlns:msink="http://schemas.microsoft.com/ink/2010/main" type="line" rotatedBoundingBox="15762,2561 18019,2089 18342,3636 16086,4108"/>
            </emma:interpretation>
          </emma:emma>
        </inkml:annotationXML>
        <inkml:traceGroup>
          <inkml:annotationXML>
            <emma:emma xmlns:emma="http://www.w3.org/2003/04/emma" version="1.0">
              <emma:interpretation id="{BE38EB88-ED3F-4468-83D9-53751614BB3C}" emma:medium="tactile" emma:mode="ink">
                <msink:context xmlns:msink="http://schemas.microsoft.com/ink/2010/main" type="inkWord" rotatedBoundingBox="15762,2561 18019,2089 18342,3636 16086,41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65 701 147 0,'0'0'0'0,"0"0"1"15,0 0-1-15,28 0 2 0,12 4-2 0,-40-4 150 16,0 0-150-16,35-11 151 0,0-14-151 0,-35 25 133 15,0 0-133-15,39-32 133 0,-4-12-133 0,-35 44-1 16,0 0 1-16,35-61 0 0,0-20 0 0,-35 81 34 0,0 0-34 16,33-84 35-16,-5-1-35 0,-28 85 117 0,0 0-117 15,23-75 118-15,-4 1-118 0,-19 74 63 0,0 0-63 16,16-52 64-16,-4 15-64 0,-12 37-103 0,0 0 103 0,4-27-103 16,3 8 103-16,-7 19-216 0,0 0 216 0,-11 26-215 15,-8 22 215-15,19-48-98 0,0 0 98 0,-23 77-98 16,-10 29 98-16,33-106-47 0,0 0 47 0,-42 144-46 15,-7 41 46-15,49-185 299 0,0 0-299 0,-42 174 299 16,3 2-299-16,39-176 116 0,0 0-116 0,-35 163 116 16,0-15-116-16,35-148 101 0,0 0-101 0,-28 131 102 15,-5-17-102-15,33-114 129 0,0 0-129 0,-18 83 129 16,1-28-129-16,17-55 46 0,0 0-46 0,-16 41 46 16,4-18-46-16,12-23 47 0,0 0-47 0,-7 13 48 15,-2-8-48-15,9-5-103 0,0 0 103 0,-7-9-102 16,2-12 102-16,-6-6-1035 0</inkml:trace>
          <inkml:trace contextRef="#ctx0" brushRef="#br0" timeOffset="-314.5616">-184 291 147 0,'0'0'0'16,"0"0"1"-16,0 0-1 0,7 32 2 0,5 28-2 15,6 29-53-15</inkml:trace>
          <inkml:trace contextRef="#ctx0" brushRef="#br0" timeOffset="795.5132">822 657 147 0,'0'0'0'0,"0"0"1"0,0 0-1 16,0 0 2-16,0 0-2 0,0 0 3 0,0 0-3 15,0 0 4-15,0 12-4 0,0-12 323 0,0 0-323 0,0 0 323 16,10 7-323-16,-10-7 212 0,0 0-212 0,14-3 213 15,7-1-213-15,-21 4 76 0,0 0-76 0,30-7 76 16,10-2-76-16,-40 9 88 0,0 0-88 0,34-16 88 16,-1 0-88-16,-33 16 37 0,0 0-37 0,30-12 37 15,-9-6-37-15,-21 18 49 0,0 0-49 0,14-14 49 16,-7 1-49-16,-7 13-37 0,0 0 37 0,-2-12-36 16,-12 3 36-16,14 9-38 0,0 0 38 0,-23-7-37 15,-12 7 37-15,35 0-25 0,0 0 25 0,-42 5-24 16,-5 2 24-16,47-7-15 0,0 0 15 0,-56 13-14 15,-2 10 14-15,58-23-2 0,0 0 2 0,-56 25-1 16,-4 10 1-16,60-35-10 0,0 0 10 0,-42 34-9 0,7-2 9 16,35-32 4-16,0 0-4 0,-21 48 5 0,11 9-5 15,10-57 61-15,0 0-61 0,17 51 62 0,18-6-62 0,-35-45 47 16,0 0-47-16,44 37 47 0,14-16-47 16,-58-21 44-16,0 0-44 0,72 11 44 0,15-16-44 0,-87 5 30 15,0 0-30-15,123-27 30 0,26-26-30 0,-149 53 1 16,0 0-1-16,138-52 1 0,6-17-1 0,-144 69 75 15,0 0-75-15,137-62 75 0,-6 3-75 0,-131 59 0 16,0 0 0-16,109-64 1 0,-15 2-1 0,-94 62 32 16,0 0-32-16,69-64 32 0,-20-5-32 0,-49 69 2 15,0 0-2-15,31-55 2 0,-27 10-2 0,-4 45-12 0,0 0 12 16,-2-23-12-16,-17 18 12 0,19 5-10 0,0 0 10 16,-35 12-9-16,-16 13 9 0,51-25-36 0,0 0 36 0,-51 34-35 15,-7 12 35-15,58-46-28 0,0 0 28 0,-45 36-28 16,8 1 28-16,37-37 17 0,0 0-17 0,-28 39 17 15,10 2-17-15,18-41-20 0,0 0 20 0,-5 41-19 16,12 7 19-16,-7-48 18 0,0 0-18 0,23 44 18 16,12-3-18-16,-35-41 3 0,0 0-3 0,37 34 4 15,10-4-4-15,-47-30 7 0,0 0-7 0,30 21 8 16,-2-5-8-16,-28-16 67 0,0 0-67 0,17 11 68 16,-6-6-68-16,-11-5 46 0,0 0-46 0,-16-5 47 15,-17-6-47-15,33 11 32 0,0 0-32 0,-46-5 33 16,-15-6-33-16,61 11-8 0,0 0 8 0,-65-5-8 15,-10 5 8-15,75 0-13 0,0 0 13 0,-77 7-12 16,3 9 12-16,74-16-713 0,0 0 713 0,-84 30-713 0,0 11 713 16,-81 30-350-16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0:03.7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15CBEC-92AC-4B91-97A8-D7838FB5552E}" emma:medium="tactile" emma:mode="ink">
          <msink:context xmlns:msink="http://schemas.microsoft.com/ink/2010/main" type="writingRegion" rotatedBoundingBox="9951,7182 14489,4005 15726,5771 11187,8948"/>
        </emma:interpretation>
      </emma:emma>
    </inkml:annotationXML>
    <inkml:traceGroup>
      <inkml:annotationXML>
        <emma:emma xmlns:emma="http://www.w3.org/2003/04/emma" version="1.0">
          <emma:interpretation id="{98F53366-1441-4C41-96FE-75BADFA8786F}" emma:medium="tactile" emma:mode="ink">
            <msink:context xmlns:msink="http://schemas.microsoft.com/ink/2010/main" type="paragraph" rotatedBoundingBox="9951,7182 14489,4005 15726,5771 11187,89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31C33F-3920-4017-AD60-E9F58617736D}" emma:medium="tactile" emma:mode="ink">
              <msink:context xmlns:msink="http://schemas.microsoft.com/ink/2010/main" type="line" rotatedBoundingBox="9951,7182 14489,4005 15726,5771 11187,8948"/>
            </emma:interpretation>
          </emma:emma>
        </inkml:annotationXML>
        <inkml:traceGroup>
          <inkml:annotationXML>
            <emma:emma xmlns:emma="http://www.w3.org/2003/04/emma" version="1.0">
              <emma:interpretation id="{E0FF7804-13D4-43C0-B05E-762A87305393}" emma:medium="tactile" emma:mode="ink">
                <msink:context xmlns:msink="http://schemas.microsoft.com/ink/2010/main" type="inkWord" rotatedBoundingBox="10692,8248 12050,7234 12179,7406 10820,8421">
                  <msink:destinationLink direction="from" ref="{67A14D82-95CB-416C-A777-4500BCDD859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6418 1048 147 0,'0'0'0'0</inkml:trace>
          <inkml:trace contextRef="#ctx0" brushRef="#br0" timeOffset="4487.29">6406 895 147 0</inkml:trace>
          <inkml:trace contextRef="#ctx0" brushRef="#br0" timeOffset="18880.7101">5968 1256 147 0,'0'0'0'0,"0"0"1"0,0 0-1 0,0 0 2 15,-58 32-2-15,58-32 3 0,0 0-3 0,-38 21 4 0,-4 4-4 16,42-25 3-16,0 0-3 0,-46 23 3 0,-5 2-3 16,51-25 1-16,0 0-1 0,-59 28 2 0,-1 4-2 15,60-32 1-15,0 0-1 0,-54 32 1 0,-4 2-1 0,58-34 0 16,0 0 0-16,-44 25 1 0,2-2-1 0,42-23 0 15,0 0 0-15,-33 21 1 0,10-3-1 0,23-18 0 16,0 0 0-16,-19 14 1 0,8-7-1 0,11-7 0 16,0 0 0-16,2-7 0 0,14-14 0 0,-16 21 0 15,0 0 0-15,28-25 0 0,10-9 0 0,-38 34 0 16,0 0 0-16,51-37 0 0,9 0 0 0,-60 37 0 16,0 0 0-16,66-43 0 0,6 2 0 0,-72 41 0 0,0 0 0 15,72-41 0-15,3-1 0 0,-75 42 0 0,0 0 0 16,97-52 0-16,15 1 0 0,-112 51 41 0,0 0-41 15,98-61 42-15,-7-4-42 0,-91 65 193 0,0 0-193 0,58-36 193 16,-23 13-193-16,-35 23 62 0,0 0-62 0,28-16 62 16,-16 7-62-16,-12 9-208 0,0 0 208 0,11 4-208 15,-6 3 208-15,-5-7 65 0,0 0-65 0,-12 30 65 16,-16 7-65-16,28-37 94 0,0 0-94 0,-39 36 95 16,-22 8-95-16,61-44-187 0,0 0 187 0,-60 41-187 15,-13 5 187-15,73-46 196 0,0 0-196 0,-81 66 197 16,-17 10-197-16,98-76 11 0,0 0-11 0,-98 84 11 15,0 3-11-15,98-87 34 0,0 0-34 0,-90 78 35 16,-4 0-35-16,94-78-15 0,0 0 15 0,-86 64-15 16,12-12 15-16,74-52-76 0,0 0 76 0,-68 46-75 15,10-9 75-15,58-37-80 0,0 0 80 0,-47 25-80 16,12-7 80-16,35-18 54 0,0 0-54 0,-28 12 54 0,7-8-54 16,21-4 12-16,0 0-12 0,-16 7 13 0,7-4-13 15,9-3 102-15,0 0-102 0,0 0 102 0,0 0-102 16,0 0-2-16,0 0 2 0,18-14-1 0,13-7 1 0,-31 21-207 15,0 0 207-15,25-16-207 0,6-2 207 0,-31 18 80 16,0 0-80-16,34-25 80 0,6-5-80 0,35-25-347 16</inkml:trace>
        </inkml:traceGroup>
        <inkml:traceGroup>
          <inkml:annotationXML>
            <emma:emma xmlns:emma="http://www.w3.org/2003/04/emma" version="1.0">
              <emma:interpretation id="{D9629504-2444-47B5-A509-1BF34B75252B}" emma:medium="tactile" emma:mode="ink">
                <msink:context xmlns:msink="http://schemas.microsoft.com/ink/2010/main" type="inkWord" rotatedBoundingBox="12729,5237 14489,4005 15726,5771 13965,7004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&lt;</emma:literal>
                </emma:interpretation>
                <emma:interpretation id="interp3" emma:lang="" emma:confidence="0">
                  <emma:literal>{</emma:literal>
                </emma:interpretation>
                <emma:interpretation id="interp4" emma:lang="" emma:confidence="0">
                  <emma:literal>,</emma:literal>
                </emma:interpretation>
                <emma:interpretation id="interp5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105564.9792">8705-577 1233 0,'0'0'0'0,"0"19"0"0,0 10 0 0,-5-13 90 15,3-6-90-15,2-10 90 0,0 0-90 0,0 0 114 16,0-10-114-16,0 10 115 0,0 0-115 0,0 0-4 16,-14 5 4-16,14-5-4 0,-14 5 4 0,3 1-4 15,-3-1 4-15,-7 11-3 0,-7 2 3 0,2 1 9 16,0 4-9-16,10-7 9 0,-3-3-9 0,3 6 1 0,0-1-1 15,4 5 1-15,1 2-1 0,4 2-1 0,-5-1 1 16,7 1 0-16,1-6 0 0,-1 2 10 0,3 2-10 16,-3-14 10-16,5-4-10 0,0 7 1 0,-2-7-1 0,2 2 1 15,-3 0-1-15,1 2 15 0,-3 1-15 0,5-12 15 16,-4 7-15-16,4-7 39 0,0 0-39 0,0 0 40 16,0 0-40-16,0 0 11 0,0 0-11 0,0 0 11 15,0 0-11-15,0 0 88 0,0 0-88 0,0 0 89 16,0 0-89-16,0 0 47 0,-3 9-47 0,3-9 48 15,0 0-48-15,0 0-4 0,0 0 4 0,0 0-3 16,0 9 3-16,0-9 5 0,7 11-5 0,-7-11 5 16,7 16-5-16,-7-16 0 0,21 16 0 0,-14-9 1 15,5 2-1-15,9 1 11 0,-3 1-11 0,3-2 11 16,-2 0-11-16,9 1 34 0,-2-1-34 0,-1-2 35 0,-1-3-35 16,1 1 17-16,5-3-17 0,-9 0 17 0,-4 1-17 15,1 1 42-15,3-4-42 0,-4 0 43 0,-3 5-43 16,0-3 3-16,0 3-3 0,-14-5 3 0,9 4-3 15,-9-4 26-15,12 0-26 0,-12 0 26 0,0 0-26 16,0 0-48-16,7 7 48 0,-7-7-47 0,9 7 47 0,-9-7 52 16,9 9-52-16,-9-9 52 0,0 0-52 0,0 0 1 15,0 0-1-15,0 0 2 0,0 0-2 0,0 0 0 16,10 9 0-16,-10-9 0 0,0 0 0 0,0 0-72 16,0 0 72-16,0 0-72 0,11 9 72 0,-4-4-1581 15</inkml:trace>
          <inkml:trace contextRef="#ctx0" brushRef="#br0" timeOffset="104709.7512">7289-805 147 0,'0'0'0'0,"0"0"0"0,0-10 0 0,0 10 1 16,0 0-1-16,-3-13 2 0,1-6-2 0,2 19 3 15,0 0-3-15,-2-20 4 0,-8-3-4 0,10 23 99 16,0 0-99-16,-2-23 99 0,-3-4-99 0,5 27 164 16,0 0-164-16,5-28 165 0,-3-4-165 0,-2 32 150 0,0 0-150 15,12-41 151-15,4-3-151 0,-16 44 179 0,0 0-179 16,24-52 179-16,4-12-179 0,-28 64 176 0,0 0-176 15,35-69 176-15,4-4-176 0,-39 73 103 0,0 0-103 0,47-69 103 16,9 0-103-16,-56 69 32 0,0 0-32 0,58-59 32 16,5 2-32-16,-63 57 37 0,0 0-37 0,91-69 37 15,18-4-37-15,-109 73 0 0,0 0 0 0,110-60 0 16,4 8 0-16,-114 52 37 0,0 0-37 0,114-46 38 16,7 7-38-16,-121 39 11 0,0 0-11 0,117-27 11 15,1 6-11-15,-118 21 13 0,0 0-13 0,110-5 13 16,-8 15-13-16,-102-10-1 0,0 0 1 0,94 27 0 15,-13 17 0-15,-81-44-4 0,0 0 4 0,84 45-3 16,-10 10 3-16,-74-55-4 0,0 0 4 0,75 48-3 16,0 3 3-16,-75-51-7 0,0 0 7 0,53 48-7 15,-6-5 7-15,-47-43 27 0,0 0-27 0,35 44 27 16,-10 1-27-16,-25-45 22 0,0 0-22 0,24 76 23 0,-1 22-23 16,-23-98 0-16,0 0 0 0,12 74 0 0,-8-13 0 15,-4-61 61-15,0 0-61 0,3 67 61 0,-3-3-61 16,0-7 15-16,0 0-15 0,-3-6 16 0,-1-8-16 15,-1 3-1-15,0-3 1 0,3 3-1 0,-7 2 1 0,2-11 41 16,0-3-41-16,0-4 41 0,2-14-41 0,5-16 1 16,0 0-1-16,-21 30 2 0,-5 4-2 0,26-34 0 15,0 0 0-15,-35 36 0 0,-9 1 0 0,0-9 15 16,-3-1-15-16,12-4 16 0,0 0-16 0,-4-3 0 16,4-4 0-16,-5 7 1 0,1 2-1 0,1 3 55 0,1-1-55 15,9-4 56-15,5 0-56 0,-7-2 1 0,-12-5-1 16,9 0 1-16,3 0-1 0,-7 0 1 0,-5-5-1 15,14-2 1-15,4-9-1 0,1 0 25 0,2 0-25 16,5 0 26-16,2 0-26 0,2 3-24 0,0-1 24 0,12-2-23 16,0 0 23-16,0 0-29 0,0 0 29 0,0 0-29 15,0 0 29-15,0 0-22 0,0 0 22 0,0 0-22 16,0 0 22-16,0 0-29 0,0 0 29 0,0 0-29 16,0 0 29-16,0 0 29 0,0 0-29 0,0 0 29 15,0 0-29-15,0 0-33 0,0 0 33 0,0 0-33 16,0 0 33-16,0 0 1 0,0 0-1 0,0 0 2 15,0 0-2-15,0 0 8 0,0 0-8 0,0 0 9 16,0 0-9-16,0 0 21 0,0 0-21 0,0 0 21 16,0 0-21-16,0 0-17 0,0 0 17 0,0 0-16 15,0 0 16-15,0 0 10 0,-9 5-10 0,9-5 10 16,-11 6-10-16,11-6-2 0,-14 3 2 0,14-3-1 0,-14 4 1 16,14-4 3-16,-12 3-3 0,12-3 3 0,0 0-3 15,0 0-237-15,0 0 237 0,0 0-236 0,0 0 236 0,0 0-1404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40:00.19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0C9CDA-5272-4296-88B1-38D18C8684AF}" emma:medium="tactile" emma:mode="ink">
          <msink:context xmlns:msink="http://schemas.microsoft.com/ink/2010/main" type="inkDrawing" rotatedBoundingBox="16313,12414 20761,12458 20740,14567 16293,14524" hotPoints="21291,13295 19018,14436 16603,13637 18876,12496" semanticType="enclosure" shapeName="Ellipse">
            <msink:sourceLink direction="with" ref="{1881FF43-ABB7-44CB-BA26-1AF8AF0E5496}"/>
          </msink:context>
        </emma:interpretation>
      </emma:emma>
    </inkml:annotationXML>
    <inkml:trace contextRef="#ctx0" brushRef="#br0">2097 465 147 0,'0'0'0'0,"0"0"0"0,0 0 0 16,0 0 1-16,0 0-1 0,0 0 2 0,-11-9-2 16,11 9 133-16,0 0-133 0,-21-11 134 0,-12-5-134 0,33 16 191 15,0 0-191-15,-44-14 191 0,-7-2-191 0,51 16 181 16,0 0-181-16,-63-14 182 0,-7 0-182 0,70 14 182 16,0 0-182-16,-79-7 183 0,-8 7-183 0,87 0 84 15,0 0-84-15,-88 5 85 0,-3 2-85 0,91-7 14 16,0 0-14-16,-114 16 15 0,-19 7-15 0,133-23 40 15,0 0-40-15,-121 23 40 0,4 4-40 0,117-27 8 0,0 0-8 16,-111 30 9-16,-1 2-9 0,112-32 27 0,0 0-27 16,-98 34 27-16,9 5-27 0,89-39 7 0,0 0-7 0,-83 39 7 15,6 2-7-15,77-41 26 0,0 0-26 16,-75 55 26-16,12 7-26 0,63-62 30 0,0 0-30 0,-63 69 30 16,7 2-30-16,56-71 0 0,0 0 0 0,-46 71 0 15,4 4 0-15,42-75 0 0,0 0 0 0,-28 62 0 16,16-3 0-16,12-59-1 0,0 0 1 0,-11 80-1 15,4 14 1-15,7-94-2 0,0 0 2 0,2 73-1 16,10-11 1-16,-12-62-26 0,0 0 26 0,18 57-25 16,15-9 25-16,-33-48 70 0,0 0-70 0,40 46 70 15,11-7-70-15,-51-39 86 0,0 0-86 0,58 37 87 16,14-7-87-16,-72-30 36 0,0 0-36 0,93 34 36 16,8 0-36-16,-101-34 1 0,0 0-1 0,102 30 2 15,5-3-2-15,-25-6 3 0,-8-5-3 0,-15 2 4 16,-15 1-4-16,7-6 4 0,-4-4-4 0,-5 7 4 0,2 1-4 15,0-1 19-15,3 2-19 0,-1-4 20 0,-4-3-20 16,5-11-2-16,2 0 2 0,2 2-1 0,-2 5 1 16,2-5 23-16,5 3-23 0,-12-5 24 0,1 5-24 15,3-10-11-15,-6-4 11 0,3 9-10 0,-1 2 10 0,-2-6 17 16,0-1-17-16,2-2 17 0,-4 3-17 0,4-1 34 16,0 0-34-16,0-1 35 0,3-1-35 0,-3-2-31 15,-4-3 31-15,2 1-31 0,-3-3 31 0,6 2 41 16,-3 1-41-16,4 4 42 0,1 0-42 0,-1 0 56 15,3 3-56-15,3-3 56 0,1-2-56 0,-2 0 12 0,-2 0-12 16,-2 4 13-16,-7 3-13 0,4-3 47 0,0 3-47 16,0-3 47-16,-2-2-47 0,2 0 0 0,3 1 0 15,2-1 1-15,0-2-1 0,2 2 58 0,-4 0-58 16,-8 0 58-16,6-4-58 0,-45 11-4 0,0 0 4 0,53-14-3 16,5-2 3-16,-4-2 0 0,0-1 0 0,-1 3 0 15,3 0 0-15,-5 0 2 0,-4 0-2 0,0 0 2 16,-3 0-2-16,0-4 25 0,-2-3-25 0,-2 2 26 15,-5 0-26-15,-1-6 21 0,-3-5-21 0,-3 2 21 16,-3 3-21-16,1-5 57 0,-3-5-57 0,-11 10 57 16,-5 6-57-16,5-9 2 0,-3 3-2 0,5-1 2 15,2-11-2-15,-4 3 68 0,-5-1-68 0,0 14 68 16,-5 12-68-16,0-5 21 0,-2 2-21 0,-2-27 21 16,-3-21-21-16,-2 10 0 0,-2-3 0 0,7 20 0 15,2 17 0-15,-5-5 4 0,3 7-4 0,-8-14 4 16,-6-15-4-16,-5 6 36 0,-4 0-36 0,6 14 36 15,7 11-36-15,-4-2 16 0,4 4-16 0,-16-13 17 0,-4-7-17 16,-1 2-5-16,-4 3 5 0,9 6-5 0,7 8 5 16,-7-8-13-16,-5 1 13 0,-2-6-13 0,-4-6 13 15,-3 5 22-15,-2-3-22 0,9 7 22 0,4 5-22 0,-8 2-36 16,-3 0 36-16,5 0-35 0,-1 0 35 0,-6 0-4 16,-7 2 4-16,-5 3-3 0,-2-1 3 0,6 3 8 15,-1 2-8-15,6 0 8 0,5 5-8 0,-2-5-2 16,0 0 2-16,2 5-1 0,2-7 1 0,1 4 9 15,-6-2-9-15,-3 3 10 0,-1-3-10 0,-5 2-23 16,-2 3 23-16,14 0-22 0,10 0 22 0,-8-1 34 0,-4 3-34 16,-1-2 34-16,-3-3-34 0,-1 5-34 0,-3-6 34 15,20 3-34-15,11 3 34 0,-12 0 40 0,-6 0-40 16,15 0 41-16,8 3-41 0,-21-3-61 0,-10-3 61 0,10 1-60 16,4 0 60-16,-6-1 34 0,-3 3-34 0,2 0 35 15,5 0-35-15,-4 0-20 0,4 3 20 0,-5-1-19 16,5-2 19-16,-7 5-22 0,-2 4 22 0,-3-2-22 15,8 2 22-15,-6 0 5 0,3 2-5 0,3-2 6 16,4-2-6-16,0 7-30 0,2-3 30 0,3 1-30 16,4-3 30-16,1 5 32 0,4 0-32 0,-2 2 32 15,-3 0-32-15,5 0-52 0,-2-3 52 0,6 3-52 16,3 0 52-16,0 3 47 0,3 4-47 0,-1-7 47 16,0-5-47-16,-1 5-44 0,-4 0 44 0,-4-2-43 15,0 4 43-15,-4-2 32 0,-6-2-32 0,8 0 33 16,7-3-33-16,-5 0-35 0,-3 1 35 0,6-1-34 0,6-2 34 15,-9 1 50-15,-2-1-50 0,9-2 50 0,0-5-50 16,0 3-36-16,2 1 36 0,1-3-36 0,1-1 36 16,1 0 52-16,0 1-52 0,9-3 52 0,-7 0-52 15,7 0-47-15,-12 4 47 0,12-4-46 0,0 0 46 0,0 0-198 16,0 0 198-16,0 0-197 0,0 0 197 16,0 0-902-16,0 0 902 0,0 0-901 0,0 0 901 0,0 0-465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40:21.8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81FF43-ABB7-44CB-BA26-1AF8AF0E5496}" emma:medium="tactile" emma:mode="ink">
          <msink:context xmlns:msink="http://schemas.microsoft.com/ink/2010/main" type="writingRegion" rotatedBoundingBox="16892,12973 19679,13022 19662,13965 16875,13915">
            <msink:destinationLink direction="with" ref="{A70C9CDA-5272-4296-88B1-38D18C8684AF}"/>
          </msink:context>
        </emma:interpretation>
      </emma:emma>
    </inkml:annotationXML>
    <inkml:traceGroup>
      <inkml:annotationXML>
        <emma:emma xmlns:emma="http://www.w3.org/2003/04/emma" version="1.0">
          <emma:interpretation id="{2E3C800D-419A-4681-BB77-500B064C703C}" emma:medium="tactile" emma:mode="ink">
            <msink:context xmlns:msink="http://schemas.microsoft.com/ink/2010/main" type="paragraph" rotatedBoundingBox="16892,12973 19679,13022 19662,13965 16875,13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516DDE-476A-4BB2-9132-C21A32F1ADD4}" emma:medium="tactile" emma:mode="ink">
              <msink:context xmlns:msink="http://schemas.microsoft.com/ink/2010/main" type="line" rotatedBoundingBox="16892,12973 19679,13022 19662,13965 16875,13915"/>
            </emma:interpretation>
          </emma:emma>
        </inkml:annotationXML>
        <inkml:traceGroup>
          <inkml:annotationXML>
            <emma:emma xmlns:emma="http://www.w3.org/2003/04/emma" version="1.0">
              <emma:interpretation id="{8B6C8D3A-9C95-48B5-B79E-3F4949660389}" emma:medium="tactile" emma:mode="ink">
                <msink:context xmlns:msink="http://schemas.microsoft.com/ink/2010/main" type="inkWord" rotatedBoundingBox="16892,12973 19679,13022 19662,13965 16875,13915"/>
              </emma:interpretation>
              <emma:one-of disjunction-type="recognition" id="oneOf0">
                <emma:interpretation id="interp0" emma:lang="" emma:confidence="0">
                  <emma:literal>Constant</emma:literal>
                </emma:interpretation>
                <emma:interpretation id="interp1" emma:lang="" emma:confidence="0">
                  <emma:literal>contact</emma:literal>
                </emma:interpretation>
                <emma:interpretation id="interp2" emma:lang="" emma:confidence="0">
                  <emma:literal>constant</emma:literal>
                </emma:interpretation>
                <emma:interpretation id="interp3" emma:lang="" emma:confidence="0">
                  <emma:literal>Contact</emma:literal>
                </emma:interpretation>
                <emma:interpretation id="interp4" emma:lang="" emma:confidence="0">
                  <emma:literal>content</emma:literal>
                </emma:interpretation>
              </emma:one-of>
            </emma:emma>
          </inkml:annotationXML>
          <inkml:trace contextRef="#ctx0" brushRef="#br0">473 320 147 0,'0'0'0'0,"-11"12"0"16,-8 8 0-16,19-20 1 0,-9-4-1 0,16-12 2 15,9-7-2-15,-11 4 3 0,-5-3-3 0,2 6 4 16,3 2-4-16,-8 2 93 0,-1 6-93 0,4 6 93 15,-5-10-93-15,-2 6 264 0,-9-3-264 0,9 2 265 16,-5 1-265-16,-2-1 132 0,-9 3-132 0,4 2 132 16,3 0-132-16,-7 2 72 0,-5 1-72 0,2 1 73 0,3 1-73 15,-5 2 70-15,-3 2-70 0,6 9 70 16,2 0-70-16,-1 5-26 0,3 5 26 0,3-3-26 0,1 2 26 16,3 1-1-16,-2 1 1 0,4 1-1 0,5-2 1 15,3-1 12-15,-1-2-12 0,5 3 12 0,5-3-12 0,-1 0-10 16,3 0 10-16,5-2-10 0,4-5 10 15,3 5-49-15,0-7 49 0,6 0-49 0,-1 0 49 0,-1-4 45 16,5-3-45-16,-3-2 46 0,3-5-46 0,0-2-10 16,0-2 10-16,0 0-10 0,7-3 10 0,-5 0 37 15,3-1-37-15,-5 1 38 0,-2-6-38 0,-1-1 14 16,1-2-14-16,-5 3 15 0,-3 2-15 0,1-3 12 16,4-4-12-16,-6 5 12 0,-8 2-12 0,5-5 69 15,-2 0-69-15,-3 5 70 0,3 0-70 0,-8-2 29 0,3-1-29 16,-7 12 29-16,7-14-29 0,-7 14 5 0,10-13-5 15,-10 13 6-15,0 0-6 0,0 0 53 0,0 0-53 16,0 0 54-16,0 0-54 0,0 0 32 0,0 0-32 0,0 0 32 16,-5 9-32-16,-2 0 3 0,-2 0-3 0,2 5 4 15,2 2-4-15,0 2-3 0,-2 5 3 0,3 0-2 16,1 4 2-16,3-1-22 0,-7 1 22 0,10-4-22 16,1-3 22-16,1-6-1 0,2-5 1 0,5 3-1 15,-5-1 1-15,9 1 0 0,-4-8 0 0,2 1 1 16,0-1-1-16,2-6-5 0,2-5 5 0,1-2-4 15,7-2 4-15,-8-3-1 0,-4-2 1 0,0 4 0 16,0 1 0-16,-2 0-3 0,-3-3 3 0,3 2-2 16,0-1 2-16,-1-1 37 0,1 0-37 0,-7 7 37 15,-3-2-37-15,-4 2 31 0,-3-4-31 0,5 11 31 16,0-9-31-16,0 9 33 0,-9-9-33 0,9 9 34 0,-19-16-34 16,3 2 33-16,-3-4-33 0,0 6 34 0,3 1-34 15,-7 2-10-15,-5-1 10 0,4 6-10 0,-3 1 10 16,3 1-1-16,1 2 1 0,2 2 0 0,2 3 0 0,3-3-14 15,2 1 14-15,14-3-13 0,-9 4 13 0,9-4-74 16,0 0 74-16,0 0-74 0,11 7 74 0,1-2-1 16,2-1 1-16,9 1 0 0,8-3 0 0,-3 3 44 15,-1-5-44-15,4 2 45 0,1 0-45 0,-1 3 37 16,-10 2-37-16,4-5 38 0,6 3-38 0,-1 1 6 16,0 1-6-16,-2 0 7 0,0 0-7 0,-9 2 15 15,-8 0-15-15,6 0 15 0,-3 3-15 0,-3-1 0 0,1 1 0 16,0-1 0-16,-3-2 0 0,-9 1 0 0,-7 1 0 15,2-4 0-15,1 2 0 0,-3-4-7 0,-7-1 7 16,0 5-7-16,-5 0 7 0,3 1 8 0,-1 1-8 0,13-2 9 16,4 3-9-16,0-12 51 0,-10 7-51 0,10-7 52 15,0 0-52-15,0 0 4 0,-18-5-4 0,18 5 5 16,-7-9-5-16,7 9 37 0,0-19-37 0,4 8 38 16,8 0-38-16,-7-3-21 0,6-2 21 0,6 0-21 15,6 0 21-15,-2-2-1 0,-2-3 1 0,-1 5 0 16,-6 4 0-16,6 1-15 0,1 0 15 0,-3 4-15 15,-2 0 15-15,5 2 0 0,-5 1 0 0,0 4 0 16,-2 0 0-16,-1 0-51 0,1 2 51 0,0 5-51 16,-1 2 51-16,-11-9-3 0,0 0 3 0,12 16-3 15,2 2 3-15,-14-18-2 0,0 0 2 0,14 26-2 16,-7 6 2-16,-7-32-12 0,0 0 12 0,9 32-12 0,3 4 12 16,-12-36-21-16,0 0 21 0,7 32-21 0,-3-2 21 15,-4-30 35-15,0 0-35 0,7 21 35 0,-7-10-35 16,0-11 51-16,0 0-51 0,0 0 51 0,0 9-51 15,0-9 43-15,0 0-43 0,0-9 43 0,0-7-43 16,0 16 0-16,0 0 0 0,3-32 0 0,-1-12 0 16,-2 44 36-16,0 0-36 0,7-48 36 0,-2-4-36 0,-5 52-44 15,0 0 44-15,14-60-43 0,7-6 43 0,-21 66 13 16,0 0-13-16,18-76 13 0,3-8-13 0,-21 84-19 16,0 0 19-16,17-69-18 0,-3 12 18 0,-14 57 0 15,0 0 0-15,9-48 1 0,-2 11-1 0,-7 37 0 0,0 0 0 16,2-27 0-16,1 8 0 0,-3 19-2 0,0 0 2 15,0-11-2-15,-5 4 2 0,5 7-5 0,0 0 5 16,0 25-5-16,0 21 5 0,0-46-8 0,0 0 8 16,-5 60-7-16,-2 11 7 0,7-71-24 0,0 0 24 0,-7 77-23 15,3 8 23-15,4-85 5 0,0 0-5 0,0 85 6 16,4 2-6-16,-4-87-2 0,0 0 2 0,12 73-1 16,11-7 1-16,-23-66 0 0,0 0 0 0,26 53 1 15,6-10-1-15,-32-43-1 0,0 0 1 0,38 25-1 16,1-15 1-16,-39-10-35 0,0 0 35 0,40-3-34 15,-3-13 34-15,-37 16-27 0,0 0 27 0,37-23-27 16,-2-9 27-16,-35 32-5 0,0 0 5 0,28-29-4 16,-2-8 4-16,-26 37-5 0,0 0 5 0,19-27-5 15,-5 1 5-15,-14 26 1 0,0 0-1 0,9-22 2 16,-16-1-2-16,7 23 0 0,0 0 0 0,-9-19 0 16,-8 3 0-16,17 16-35 0,0 0 35 0,-18-7-35 0,-13 10 35 15,31-3 6-15,0 0-6 0,-28 11 7 0,0 14-7 16,28-25-43-16,0 0 43 0,-21 28-43 0,3 8 43 15,18-36-8-15,0 0 8 0,-12 37-7 0,5 0 7 0,7-37-3 16,0 0 3-16,3 32-3 0,6-5 3 0,-9-27-3 16,0 0 3-16,12 16-3 0,-1-11 3 0,-11-5 23 15,0 0-23-15,16 0 24 0,1-9-24 0,1-3-4 16,1-6 4-16,-3 4-3 0,-11 3 3 0,-5 11 22 16,0 0-22-16,19-25 22 0,-3-5-22 0,-16 30 38 15,0 0-38-15,14-23 39 0,-2 0-39 0,-12 23 0 16,0 0 0-16,11-18 0 0,-1 4 0 0,-10 14-37 0,0 0 37 15,11-11-37-15,3 1 37 0,-14 10-6 0,0-11 6 16,0 11-5-16,-7 11 5 0,7-11-38 0,-14 14 38 16,12 0-38-16,0 2 38 0,2 2-1 0,0 5 1 15,2-7 0-15,3 0 0 0,-1 0-8 0,1 0 8 0,-1-7-8 16,1-2 8-16,-5-7-16 0,14 7 16 0,-14-7-15 16,12 0 15-16,-1-7 40 0,1-2-40 0,0 0 40 15,-5 0-40-15,7-3 0 0,0-2 0 0,-3 3 0 16,1-3 0-16,0 1 41 0,-1-3-41 0,1 2 42 15,0-2-42-15,-1 2 22 0,3 0-22 0,-2 1 22 16,-3 1-22-16,0-2-32 0,-2-2 32 0,-2 5-32 16,0 4 32-16,-3-2-4 0,0 2 4 0,-2 7-3 15,0 0 3-15,0 0-36 0,0 0 36 0,0 0-35 16,7 14 35-16,-7-5-37 0,3 2 37 0,6 3-37 16,-4 0 37-16,2 2 10 0,-7 2-10 0,7 1 11 15,2-3-11-15,0 0-6 0,-2-3 6 0,5 1-6 0,2-5 6 16,2 0-50-16,1-4 50 0,-6-3-50 0,-1-2 50 15,4-4 1-15,4-3-1 0,-2 0 2 0,-2 0-2 0,5-9 69 16,0 0-69-16,-3 2 69 0,-4 1-69 0,2-6 59 16,0-1-59-16,-5 6 59 0,0 2-59 0,-4-4 76 15,2-4-76-15,5-5 77 0,-5-3-77 16,2-6 90-16,-2-5-90 0,0-2 90 0,-3 0-90 0,-1-10-19 16,-3-6 19-16,2 25-18 0,-2 9 18 0,2-4 0 15,-2-1 0-15,0-4 0 0,-2-2 0 0,0 2-8 16,-1 0 8-16,3 11-7 0,0 5 7 0,-4 7-13 0,1 0 13 15,3 9-12-15,0 0 12 0,-4 14-4 0,-5 11 4 16,6 7-3-16,-4 9 3 0,3 9 28 0,-8 8-28 16,5-1 28-16,-2 0-28 0,4 0-35 0,0-2 35 15,1 0-35-15,-1-7 35 0,0-2 46 0,5-5-46 0,-4 0 47 16,1-4-47-16,6-5-49 0,1-2 49 0,1-3-49 16,-3 1 49-16,5-15-58 0,0-8 58 0,-7-5-58 15,14 4 58-15,-14-4-665 0,17-6 665 0,-13-1-665 16,3-9 665-16,7-12-346 0</inkml:trace>
          <inkml:trace contextRef="#ctx0" brushRef="#br0" timeOffset="331.5225">1254 350 147 0,'0'0'0'0,"35"0"0"16,28 0 0-16,34 0-51 0</inkml:trace>
          <inkml:trace contextRef="#ctx0" brushRef="#br0" timeOffset="150.9957">2591 442 931 0,'0'0'0'0,"14"6"0"0,14 4 0 15,-7-6-128-15,2 1 128 0,0-1-127 0,8 1 127 16,25 4-416-16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40:57.2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070E89-5300-4FB2-9C7B-9400B69680B3}" emma:medium="tactile" emma:mode="ink">
          <msink:context xmlns:msink="http://schemas.microsoft.com/ink/2010/main" type="writingRegion" rotatedBoundingBox="28431,8207 29451,13727 27834,14026 26814,8506"/>
        </emma:interpretation>
      </emma:emma>
    </inkml:annotationXML>
    <inkml:traceGroup>
      <inkml:annotationXML>
        <emma:emma xmlns:emma="http://www.w3.org/2003/04/emma" version="1.0">
          <emma:interpretation id="{BE98D3BE-3683-4DB1-9F15-D5041AB12B96}" emma:medium="tactile" emma:mode="ink">
            <msink:context xmlns:msink="http://schemas.microsoft.com/ink/2010/main" type="paragraph" rotatedBoundingBox="28431,8207 29451,13727 27834,14026 26814,8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54977C-01D2-49FC-A79B-42B0D7611256}" emma:medium="tactile" emma:mode="ink">
              <msink:context xmlns:msink="http://schemas.microsoft.com/ink/2010/main" type="line" rotatedBoundingBox="28431,8207 29451,13727 27834,14026 26814,8506"/>
            </emma:interpretation>
          </emma:emma>
        </inkml:annotationXML>
        <inkml:traceGroup>
          <inkml:annotationXML>
            <emma:emma xmlns:emma="http://www.w3.org/2003/04/emma" version="1.0">
              <emma:interpretation id="{35D6C863-72A2-450A-9512-70FF074FA755}" emma:medium="tactile" emma:mode="ink">
                <msink:context xmlns:msink="http://schemas.microsoft.com/ink/2010/main" type="inkWord" rotatedBoundingBox="28431,8207 28760,9985 27390,10238 27061,84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1012 243 147 0,'0'0'0'0,"-2"27"0"0,-1 12 0 0,-1 2 343 16,-3-2-343-16,0 7 343 0,0-5-343 0,0 12 289 16,2 6-289-16,0 1 290 0,-2 8-290 0,7-68 174 0,0 0-174 15,-7 73 175-15,0 8-175 0,7-81 110 0,0 0-110 16,-9 105 111-16,0 16-111 0,9-121 85 0,0 0-85 0,-7 112 85 16,7 0-85-16,0-112 15 0,0 0-15 0,2 74 15 15,0-26-15-15,-2-48 9 0,0 0-9 0,7 41 9 16,3-14-9-16,-10-27 39 0,0 0-39 0,2 21 40 15,0-7-40-15,-2-14 51 0,0 0-51 0,0 0 51 16,0 11-51-16,0-11 53 0,0 0-53 0,0 0 53 16,-9-11-53-16,9 11-16 0,0 0 16 0,-16-30-15 15,-8-14 15-15,24 44-52 0,0 0 52 0,-30-57-51 16,-7-7 51-16,37 64-17 0,0 0 17 0,-44-59-17 16,-5 1 17-16,49 58 0 0,0 0 0 0,-49-48 0 15,-3 5 0-15,52 43-64 0,0 0 64 0,-44-34-64 16,0 6 64-16,44 28-10 0,0 0 10 0,-40-25-9 15,3 7 9-15,37 18-157 0,0 0 157 0,-30-14-156 0,4 7 156 16,-30-18-1296-16</inkml:trace>
          <inkml:trace contextRef="#ctx0" brushRef="#br0" timeOffset="596.7319">1219 940 1031 0,'0'0'0'0,"0"0"0"15,0 0 0-15,0 0 68 0,0 0-68 0,0 0 69 16,3 14-69-16,-6-5 77 0,-4 3-77 0,0 4 78 16,-4 4-78-16,-3 1 0 0,-5 4 0 0,3 5 0 15,-3 2 0-15,0 2 37 0,1 1-37 0,-1-1 37 16,0 3-37-16,1-1 1 0,2 3-1 0,2-2 1 16,0-3-1-16,2-4-28 0,0-7 28 0,5-5-28 15,0-4 28-15,5-5 71 0,0-2-71 0,2-7 71 16,0 0-71-16,0 0 73 0,0-9-73 0,0 9 73 15,0 0-73-15,0 0 88 0,16-14-88 0,-4 2 89 16,-1-8-89-16,3-8 68 0,0-6-68 0,0 0 68 0,2-3-68 16,-2-4 33-16,0-3-33 0,0 5 34 0,0 1-34 15,0 1 0-15,3 0 0 0,-3 3 0 0,-3 2 0 16,1 0-2-16,-3 0 2 0,3 11-1 0,-3 5 1 0,1 3-31 16,-1 6 31-16,-9 7-31 0,5-12 31 0,-5 12-11 15,0 0 11-15,0 0-11 0,-3 19 11 0,-1-8-6 16,-1 3 6-16,-2 2-6 0,-5 4 6 0,1 6 44 15,-3 3-44-15,2 3 45 0,-2 5-45 0,0 4 33 16,-2 3-33-16,-3 6 34 0,0 3-34 0,-2-3 27 16,1 0-27-16,-1-6 27 0,0-5-27 0,2-5 2 0,3-2-2 15,2-5 2-15,2-6-2 0,3 0 12 0,-1-5-12 16,6-5 13-16,-1 1-13 0,3-3 14 0,-1-5-14 16,3-4 15-16,0 0-15 0,0 0-74 0,0 0 74 15,0 0-73-15,0 0 73 0,0 0-643 0,10-9 643 0,-10 9-642 16,2-11 642-16,0-3-341 0</inkml:trace>
          <inkml:trace contextRef="#ctx0" brushRef="#br0" timeOffset="-470.1697">248 0 147 0,'0'0'0'0,"-10"18"0"0,-4 17 0 15,8-19 1-15,1-9-1 0,-2 2 2 0,0-2-2 16,-5 2 312-16,-2 2-312 0,-9 19 313 0,-7 13-313 0,-3-8 140 16,-2 4-140-16,7-7 140 0,3-5-140 0,-3-4 64 15,0 2-64-15,2-2 65 0,3-7-65 0,-3 5 95 16,-2 2-95-16,7-7 95 0,3-3-95 0,1 1 64 16,1-3-64-16,4-4 64 0,8-4-64 0,4-3 46 15,-14 6-46-15,14-6 47 0,0 0-47 0,0 0 84 16,7-11-84-16,0 2 84 0,4-3-84 0,6-1-34 15,1-6 34-15,3 3-34 0,0-4 34 0,0-3 50 16,2 5-50-16,5-10 50 0,-2-4-50 0,2-7 1 0,0-4-1 16,-5-1 2-16,-9 1-2 0,7-1 6 0,2 3-6 15,3 9 7-15,0 0-7 0,-5 11-13 0,-3 1 13 16,1 8-13-16,0-1 13 0,-3 10-42 0,0 3 42 0,-7 0-42 16,-2 0 42-16,-7 0 17 0,10 16-17 0,-8 0 17 15,-4 3-17-15,4 10 91 0,3 3-91 0,-5 10 91 16,-5 6-91-16,3-5 32 0,-5 3-32 0,0-12 32 15,-3-4-32-15,8-3 9 0,4 1-9 0,-4 2 9 16,0-5-9-16,2 5 43 0,0-1-43 0,2-8 44 16,0-3-44-16,-6 3-44 0,-3-3 44 0,2-6-43 15,1-8 43-15,-6 12-1429 0</inkml:trace>
          <inkml:trace contextRef="#ctx0" brushRef="#br0" timeOffset="-965.1708">166 11 729 0,'0'0'0'0,"0"0"0"0,19-9 0 0,-10 7-20 15,-2 2 20-15,3 2-20 0,-3 7 20 0,-1 5-114 16,-1 9 114-16,-5 2-114 0,-2 10 114 0,-5 6 149 16,-7 2-149-16,2 1 149 0,5 1-149 0,-2 4 71 15,0 3-71-15,-5-4 72 0,0 5-72 0,-7 11-1 16,-5 9 1-16,7-4-1 0,5-1 1 0,10-4 59 15,1-2-59-15,-8-7 59 0,-1-4-59 0,3-3-46 0,0-3 46 16,2-3-45-16,2-6 45 0,5-6 32 0,2-3-32 16,-4-1 32-16,0 1-32 0,2-6 7 0,0-3-7 15,0-4 7-15,0-3-7 0,2 10-696 0</inkml:trace>
        </inkml:traceGroup>
        <inkml:traceGroup>
          <inkml:annotationXML>
            <emma:emma xmlns:emma="http://www.w3.org/2003/04/emma" version="1.0">
              <emma:interpretation id="{9B5DFC28-F790-4359-B7F3-17708E0FA8FA}" emma:medium="tactile" emma:mode="ink">
                <msink:context xmlns:msink="http://schemas.microsoft.com/ink/2010/main" type="inkWord" rotatedBoundingBox="28724,11192 28819,11709 28239,11816 28144,11299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P</emma:literal>
                </emma:interpretation>
                <emma:interpretation id="interp5" emma:lang="" emma:confidence="0">
                  <emma:literal>?</emma:literal>
                </emma:interpretation>
              </emma:one-of>
            </emma:emma>
          </inkml:annotationXML>
          <inkml:trace contextRef="#ctx0" brushRef="#br0" timeOffset="56070.161">732 2879 147 0,'0'0'0'0,"14"-5"0"16,10 3 0-16,-8 0 1 0,-4-3-1 0,2 3 2 15,2-3-2-15,2 5 240 0,6-5-240 0,-1 3 240 16,0-2-240-16,3-1 169 0,2 0-169 0,0 1 169 16,0-1-169-16,-3 3 97 0,1 2-97 0,2-5 98 15,-2 3-98-15,2 0 92 0,2-3-92 0,-4 3 92 16,-3-5-92-16,2 3 64 0,-1-1-64 0,-10 5 64 16,-10-5-64-16,-4 5 63 0,0 0-63 0,0 0 63 15,0 0-63-15,0 0 86 0,10 0-86 0,-10 0 86 0,0 0-86 16,0 0 5-16,0 0-5 0,0 0 5 0,0 0-5 15,0 0 40-15,-7 21-40 0,2-10 40 0,0 3-40 16,5 2 42-16,3 3-42 0,-1-1 42 0,-2 0-42 16,2 5 13-16,3 2-13 0,-3 0 13 0,1 1-13 0,-1 6 50 15,0 4-50-15,-2-4 50 0,-4-4-50 0,-8-1 15 16,-2-4-15-16,5 0 16 0,2-3-16 0,-3-1-64 16,-1 1 64-16,-1-6-63 0,-2 0 63 0,-11 16-1407 15</inkml:trace>
        </inkml:traceGroup>
        <inkml:traceGroup>
          <inkml:annotationXML>
            <emma:emma xmlns:emma="http://www.w3.org/2003/04/emma" version="1.0">
              <emma:interpretation id="{2C662800-03B6-444C-AB3A-CDADCD85E93E}" emma:medium="tactile" emma:mode="ink">
                <msink:context xmlns:msink="http://schemas.microsoft.com/ink/2010/main" type="inkWord" rotatedBoundingBox="28640,11396 28756,12024 27507,12255 27390,1162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5394.0785">94 3831 147 0,'0'0'0'0,"0"0"0"0,19-5 0 15,-10 5 186-15,-2-7-186 0,2-2 186 0,8-12-186 16,4-1 194-16,4-4-194 0,1-3 195 0,2 1-195 16,2 1 200-16,5-5-200 0,-2 4 201 0,2 3-201 0,4-2 103 15,3 1-103-15,0 1 104 0,2-2-104 0,1-1 45 16,1 1-45-16,-2 2 45 0,1-3-45 0,1 5 44 16,1 5-44-16,-3-5 45 0,0 3-45 0,-2-3 22 15,-4 0-22-15,-1-2 22 0,-5 2-22 0,-1-7 5 16,-6 3-5-16,-4 4 5 0,-4 2-5 0,-1 5 34 0,-4 0-34 15,-1 2 35-15,1 3-35 0,-3-1 1 0,1 1-1 16,-10 11 1-16,2-9-1 0,-2 9-210 0,-12-5 210 16,12 5-210-16,-14-4 210 0,0 1-938 0</inkml:trace>
        </inkml:traceGroup>
        <inkml:traceGroup>
          <inkml:annotationXML>
            <emma:emma xmlns:emma="http://www.w3.org/2003/04/emma" version="1.0">
              <emma:interpretation id="{023F41B4-5A4F-422B-87D1-9BB763BA812C}" emma:medium="tactile" emma:mode="ink">
                <msink:context xmlns:msink="http://schemas.microsoft.com/ink/2010/main" type="inkWord" rotatedBoundingBox="29087,12411 29334,13748 27893,14015 27646,12678"/>
              </emma:interpretation>
              <emma:one-of disjunction-type="recognition" id="oneOf3">
                <emma:interpretation id="interp7" emma:lang="" emma:confidence="0">
                  <emma:literal>in</emma:literal>
                </emma:interpretation>
                <emma:interpretation id="interp8" emma:lang="" emma:confidence="0">
                  <emma:literal>if</emma:literal>
                </emma:interpretation>
                <emma:interpretation id="interp9" emma:lang="" emma:confidence="0">
                  <emma:literal>A</emma:literal>
                </emma:interpretation>
                <emma:interpretation id="interp10" emma:lang="" emma:confidence="0">
                  <emma:literal>an</emma:literal>
                </emma:interpretation>
                <emma:interpretation id="interp11" emma:lang="" emma:confidence="0">
                  <emma:literal>('n</emma:literal>
                </emma:interpretation>
              </emma:one-of>
            </emma:emma>
          </inkml:annotationXML>
          <inkml:trace contextRef="#ctx0" brushRef="#br0" timeOffset="57301.2505">320 4238 147 0,'0'0'0'0,"19"0"0"0,16-2 0 0,-5 2 164 15,0 0-164-15,5 2 164 0,-5 0-164 0,3 3 273 16,0 2-273-16,4 2 274 0,-2 5-274 0,11-3 64 15,6 0-64-15,-3 1 64 0,-3-3-64 0,3 2-36 16,-2-1 36-16,-5-4-36 0,0 1 36 0,-1 5 32 16,-1 1-32-16,-3-3 32 0,1-1-32 0,-1-2-15 0,3-5 15 15,-8 0-14-15,-4-4 14 0,-5 2-331 0,-4 0 331 16,-3-2-330-16,-2 2 330 0,17-7-197 0</inkml:trace>
          <inkml:trace contextRef="#ctx0" brushRef="#br0" timeOffset="56520.0334">315 4696 147 0,'0'0'0'0,"14"9"0"0,7 4 0 0,-21-13 1 16,0 0-1-16,28 23 2 0,10 5-2 0,-38-28 3 16,0 0-3-16,46 34 4 0,8 7-4 0,-54-41 3 15,0 0-3-15,63 41 3 0,6 1-3 0,-69-42 1 16,0 0-1-16,75 34 2 0,2-4-2 0,-77-30 1 15,0 0-1-15,74 25 1 0,-4-4-1 0,-70-21 0 16,0 0 0-16,63 16 1 0,-5-7-1 0,-58-9 0 16,0 0 0-16,47 7 1 0,-7-5-1 0,46 7-68 0</inkml:trace>
          <inkml:trace contextRef="#ctx0" brushRef="#br0" timeOffset="57646.9274">1767 4487 147 0,'0'0'0'0,"0"0"0"0,2 19 0 0,-2-19 343 16,0 13-343-16,0-13 343 0,0 0-343 0,0 0 301 15,-9 5-301-15,9-5 301 0,-19 9-301 0,3-4 238 16,-3-3-238-16,0 3 238 0,1-3-238 0,-10 0 114 15,-7 0-114-15,5 1 114 0,-1 1-114 0,-6 3 6 16,-7 0-6-16,4 2 6 0,1 3-6 0,-1-1-124 16,0 3 124-16,5-3-123 0,5 1 123 0,-35 11-1338 15</inkml:trace>
          <inkml:trace contextRef="#ctx0" brushRef="#br0" timeOffset="56881.225">1033 4643 348 0,'0'0'0'0,"11"7"0"16,8 2 0-16,-19-9-72 0,0 0 72 0,26 14-72 16,4 4 72-16,-30-18 221 0,0 0-221 0,42 23 222 15,9 7-222-15,-51-30 122 0,0 0-122 0,54 39 122 16,2 6-122-16,-3-4 209 0,1 1-209 0,-8-8 210 15,-1-2-210-15,-45-32 152 0,0 0-152 0,46 34 153 0,-4 1-153 16,-42-35 88-16,0 0-88 0,42 36 88 0,-2 1-88 16,-40-37 39-16,0 0-39 0,32 37 39 0,-4-3-39 15,-28-34 114-15,0 0-114 0,14 30 114 0,-9-1-114 16,-5-29 109-16,0 0-109 0,-14 23 109 0,-9-2-109 0,23-21 66 16,0 0-66-16,-38 18 67 0,-15 0-67 0,53-18 82 15,0 0-82-15,-61 21 83 0,-11-3-83 0,9-2-33 16,0-4 33-16,12-1-33 0,4 3 33 0,6 0-136 15,3-1 136-15,8-1-136 0,7-5 136 0,2-3-722 16,4-1 722-16,3-1-721 0,5-2 721 0,-17 2-384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8:20.3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33600C-1395-40F2-A760-761DBA6C4886}" emma:medium="tactile" emma:mode="ink">
          <msink:context xmlns:msink="http://schemas.microsoft.com/ink/2010/main" type="inkDrawing" rotatedBoundingBox="25727,11119 25953,5900 27076,5948 26851,11167" semanticType="connector" shapeName="Other">
            <msink:sourceLink direction="with" ref="{4CBFCF9A-2DED-4FBD-BA4A-21937F9DA4C9}"/>
            <msink:sourceLink direction="with" ref="{D851E1A7-40E8-4667-9B7C-2FF43EE52389}"/>
          </msink:context>
        </emma:interpretation>
      </emma:emma>
    </inkml:annotationXML>
    <inkml:trace contextRef="#ctx0" brushRef="#br0">-1532 1702 393 0,'0'0'0'0,"9"-4"0"16,5-1 0-16,-14 5-25 0,0 0 25 0,14-4-24 16,0-3 24-16,-14 7 235 0,0 0-235 0,12 0 236 15,0 2-236-15,-12-2 85 0,0 0-85 0,0 0 85 16,11 18-85-16,-4-1 35 0,-2 5-35 0,0-1 36 15,-1 0-36-15,-1 6-17 0,-1 5 17 0,0 5-17 16,3-1 17-16,-5 3 12 0,2 2-12 0,1-4 13 16,-1-5-13-16,0 0 36 0,3-2-36 0,-3 2 36 0,0 0-36 15,1 0 58-15,-3 0-58 0,0 0 58 0,-3 0-58 16,3-7 79-16,-2 3-79 0,2-1 79 0,0-2-79 16,2-2 45-16,1-2-45 0,-1 4 45 0,-4 5-45 15,2-5 24-15,0 0-24 0,-3-7 25 0,-1-2-25 0,1-2 92 16,3-5-92-16,0 3 92 0,3-3-92 0,-1 2 81 15,0 1-81-15,-2-3 82 0,0-2-82 0,0-7 0 16,0 0 0-16,0 0 0 0,0 0 0 0,0 0 39 16,3 7-39-16,-3-7 40 0,0 0-40 0,0 0 1 15,0 0-1-15,0 0 2 0,9 4-2 0,-9-4 37 16,16 9-37-16,-6-9 37 0,1-4-37 0,3-1 42 0,3 1-42 16,1-3 42-16,1-9-42 0,2 2 39 0,0-2-39 15,5 0 39-15,6-2-39 0,-6-3 69 16,4-2-69-16,0 0 69 0,-2 0-69 0,-2-2-3 0,0 2 3 0,-3-2-3 15,-5 5 3-15,6 1 0 0,-1 1 0 0,0 2 1 16,3 0-1-16,0 4-11 0,-5 1 11 0,2 2-11 16,0 2 11-16,-2-2-20 0,0 4 20 0,0 3-19 15,-7-5 19-15,2 3 0 0,-2 1 0 0,3 1 0 16,-3 2 0-16,2 0 15 0,-2 0-15 0,-2 0 15 16,-3 0-15-16,2 0-32 0,-1 0 32 0,-10 0-32 15,14 5 32-15,-14-5-146 0,7 0 146 0,-7 0-145 16,9-3 145-16,-9 3-606 0,0 0 606 0,0 0-606 15,0 0 606-15,0 0-338 0</inkml:trace>
    <inkml:trace contextRef="#ctx0" brushRef="#br0" timeOffset="-885.7984">-1460-2522 147 0,'0'0'0'15,"0"0"0"-15,21 0 0 0,-11 0 1 0,-1 0-1 0,-9 0 2 16,12 3-2-16,-12-3 3 0,16 2-3 0,-7 2 4 15,0-4-4-15,3 0 3 0,0 5-3 0,-1-5 3 16,1 5-3-16,2 1 1 0,0-1-1 0,-2-3 2 16,-1 5-2-16,3 2 200 0,0 1-200 0,3-1 201 15,-1 2-201-15,5 1 0 0,0 1 0 0,0 1 0 16,2 0 0-16,-2 2-68 0,0-5 68 0,-7 3-68 16,-2 0 68-16,4 4 157 0,3 5-157 0,-1 2 158 15,1 2-158-15,-3 6 104 0,-7 3-104 0,3-4 105 16,-3-4-105-16,3 1 64 0,-3-1-64 0,-4-3 64 15,-3-4-64-15,3 6 92 0,0-4-92 0,-1 7 92 0,1-3-92 16,4 5 45-16,1 5-45 0,-1-7 46 16,3-1-46-16,-3 6 82 0,0-1-82 0,1 7 83 0,1 0-83 15,3 3 24-15,0-3-24 0,-2-4 25 0,2-8-25 16,0 1 49-16,0-9-49 0,2 4 50 0,-2 0-50 0,-2 0 10 16,-5 3-10-16,4 1 10 0,3-3-10 0,-4 1 37 15,-1 5-37-15,-4-4 37 0,-1 4-37 0,-1 9 36 16,-1 0-36-16,5 2 36 0,2 3-36 0,1-7 0 15,-3-2 0-15,-1-5 0 0,1-7 0 0,-7 2 5 16,-4-1-5-16,8 1 5 0,6 0-5 0,-1 3 8 16,0 2-8-16,-6-4 8 0,-3-12-8 0,4 9 38 0,-4 2-38 15,0 1 38-15,3 4-38 0,-1 9 18 0,0 7-18 16,-2-16 19-16,-2-9-19 0,4 7 20 0,3-7-20 16,-7 6 20-16,-3-3-20 0,5 1 26 0,2 0-26 15,-4-4 26-15,-3-2-26 0,-2 2 0 0,3 2 0 0,-3 5 0 16,2-5 0-16,3 5 14 0,-3-1-14 0,0-6 15 15,1-4-15-15,-3 8 15 0,-2 1-15 0,6 4 16 16,3 2-16-16,-2 0 25 0,-3 1-25 0,3-8 26 16,0-9-26-16,-1 3 0 0,3-3 0 0,-2 1 0 15,-5 1 0-15,2-4 23 0,5 5-23 0,-4-5 24 16,1 0-24-16,1 4 32 0,0-4-32 0,-1 3 32 16,-1-1-32-16,-1 5-1 0,0 2 1 0,1 2 0 15,1 1 0-15,-1 6 39 0,-1 5-39 0,3 2 39 16,2-2-39-16,0-2-12 0,-3-5 12 0,3 2-12 15,3 1 12-15,-3-3 6 0,-3-3-6 0,1-1 6 16,-3-1-6-16,-2 3-9 0,0-7 9 0,3 4-8 0,-1-1 8 16,0-1 22-16,-2 0-22 0,0 2 22 0,-2-4-22 15,-3 5-10-15,-2 1 10 0,0 1-9 0,0 0 9 16,-2 0 25-16,5-3-25 0,-1 3 26 0,0-3-26 16,-4 1-35-16,-3-1 35 0,5-2-34 0,3-4 34 15,-3-3 39-15,0 3-39 0,-5 4 39 0,-2 3-39 0,7-1-25 16,5 3 25-16,-5-5-24 0,0 2 24 0,2-4 0 15,1 7 0-15,-3 2 1 0,-5 5-1 0,10-5 3 16,6 0-3-16,3-3 3 0,0-1-3 0,0-5 0 16,-9-3 0-16,7 1 0 0,2-5 0 0,-7-5-3 15,-3 3 3-15,6-2-2 0,1-3 2 0,3 0-32 16,0-2 32-16,0-7-32 0,0 9 32 0,0-9-35 0,0 0 35 16,0 0-34-16,0 0 34 0,0 0-50 0,0 0 50 15,0 0-49-15,0 0 49 0,0 0-428 0,0 0 428 0,0 0-428 16,0 0 428-16,0 0-799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7:04.0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CC146C-48BD-435A-A604-2DB244E853F7}" emma:medium="tactile" emma:mode="ink">
          <msink:context xmlns:msink="http://schemas.microsoft.com/ink/2010/main" type="writingRegion" rotatedBoundingBox="20169,4097 21264,4097 21264,4397 20169,4397"/>
        </emma:interpretation>
      </emma:emma>
    </inkml:annotationXML>
    <inkml:traceGroup>
      <inkml:annotationXML>
        <emma:emma xmlns:emma="http://www.w3.org/2003/04/emma" version="1.0">
          <emma:interpretation id="{985C55BC-4E99-4D4A-92E5-AE230F8A5471}" emma:medium="tactile" emma:mode="ink">
            <msink:context xmlns:msink="http://schemas.microsoft.com/ink/2010/main" type="paragraph" rotatedBoundingBox="20169,4097 21264,4097 21264,4397 20169,43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3390C8-8EFC-4691-AC0C-4E74A83DDEF8}" emma:medium="tactile" emma:mode="ink">
              <msink:context xmlns:msink="http://schemas.microsoft.com/ink/2010/main" type="line" rotatedBoundingBox="20169,4097 21264,4097 21264,4397 20169,4397"/>
            </emma:interpretation>
          </emma:emma>
        </inkml:annotationXML>
        <inkml:traceGroup>
          <inkml:annotationXML>
            <emma:emma xmlns:emma="http://www.w3.org/2003/04/emma" version="1.0">
              <emma:interpretation id="{B3B82ABB-240F-4090-A716-8A1A927E0B1E}" emma:medium="tactile" emma:mode="ink">
                <msink:context xmlns:msink="http://schemas.microsoft.com/ink/2010/main" type="inkWord" rotatedBoundingBox="20169,4097 21264,4097 21264,4397 20169,4397"/>
              </emma:interpretation>
            </emma:emma>
          </inkml:annotationXML>
          <inkml:trace contextRef="#ctx0" brushRef="#br0">4934 885 147 0,'0'0'0'0,"0"0"0"15,-12-4 0-15,12 4 1 0,5 9-1 0,13 2 2 16,10 10-2-16,-2-5 3 0,7 2-3 0,6 1 4 16,-2 1-4-16,3-4 194 0,2 0-194 0,0-2 194 15,2 0-194-15,3-5 168 0,2 2-168 0,0 1 169 16,-1-5-169-16,8 2-92 0,7-2 92 0,-11 2-91 16,-11 0 91-16,13 2-101 0,7-6 101 0,-5 6-100 15,-1-4 100-15,55 12-289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41:31.0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95B608-DD54-4F55-ACD8-C02D5A8D7AAE}" emma:medium="tactile" emma:mode="ink">
          <msink:context xmlns:msink="http://schemas.microsoft.com/ink/2010/main" type="inkDrawing" rotatedBoundingBox="14799,5658 22093,5934 22045,7184 14752,6908" semanticType="connector" shapeName="Other">
            <msink:sourceLink direction="with" ref="{2BC0FBF0-626C-4CB5-A677-97A0A43B0519}"/>
            <msink:sourceLink direction="with" ref="{D851E1A7-40E8-4667-9B7C-2FF43EE52389}"/>
          </msink:context>
        </emma:interpretation>
      </emma:emma>
    </inkml:annotationXML>
    <inkml:trace contextRef="#ctx0" brushRef="#br0">7318 56 147 0,'0'0'0'0,"0"0"0"16,-11 3 0-16,11-3 1 0,-12 0-1 0,12 0 2 15,0 0-2-15,0 0 3 0,0 0-3 0,0 0 4 16,0 0-4-16,0 0 3 0,0 0-3 0,0 0 3 16,-14 11-3-16,2-6 1 0,-4 6-1 0,4-4 2 15,1 2-2-15,-1 0 1 0,-2 3-1 0,0 4 1 16,-7-5-1-16,0 5 171 0,0 0-171 0,0-2 172 16,7-3-172-16,-4 1-6 0,-1 2 6 0,-7 13-6 15,-2 0 6-15,-2 5 162 0,2 1-162 0,10-13 162 0,8-8-162 16,-1 1 44-16,-1-1-44 0,-18 8 44 0,-10 3-44 15,3 2 48-15,-5-2-48 0,19-9 48 0,11-7-48 16,-2 2 17-16,2-9-17 0,-18 7 17 0,-10 2-17 0,3-2 1 16,-5 2-1-16,12-2 2 0,4-3-2 0,3 3-8 15,2-2 8-15,-14 0-8 0,-5-1 8 0,-4 1 60 16,2 2-60-16,7 2 60 0,3-5-60 0,-3 3 1 16,-3 0-1-16,6 2 1 0,-8-4-1 0,5 4 63 15,-7 0-63-15,5-2 63 0,2 0-63 0,0 0 82 16,-7 2-82-16,5 0 83 0,0-2-83 0,-7 7 43 15,-5-3-43-15,14-4 44 0,4-3-44 0,-11 3-8 0,-6 2 8 16,-1 3-7-16,-7-1 7 0,0 3-11 0,2-3 11 16,5-1-10-16,5 1 10 0,-7 1 0 0,-5 1 0 15,0-1 0-15,5-1 0 0,-3 3 1 0,-9 2-1 16,5 0 2-16,-5-2-2 0,3-1 37 0,1-1-37 0,10-3 37 16,5 5-37-16,-14-1 12 0,-5-6-12 0,0 7 12 15,0-3-12-15,3-6 31 0,1 0-31 0,10 1 31 16,5-1-31-16,5 2 52 0,6 2-52 0,-16-4 53 15,-14-1-53-15,-7-2 10 0,-4-4-10 0,13 4 11 16,10 3-11-16,-3 0 73 0,-2-3-73 0,5 3 73 16,0-1-73-16,-3-4 3 0,-2 0-3 0,5 0 3 15,0 0-3-15,-7 0 6 0,-3 0-6 0,12 0 7 16,7 5-7-16,-9-5 39 0,2 2-39 0,0 0 39 16,-2 5-39-16,-7-7-4 0,-3 5 4 0,8-5-3 15,-3 0 3-15,2 0 7 0,3 0-7 0,14 0 8 0,11 0-8 16,-14-5 51-16,-2 5-51 0,-4-4 52 0,-3 1-52 15,-5-1-10-15,-2-1 10 0,12 5-10 0,9 0 10 16,-7 0 0-16,-9-4 0 0,11 1 1 0,8-1-1 16,-5 1 33-16,-8 1-33 0,6-7 34 0,-1 2-34 0,3 0 24 15,-1 0-24-15,6-4 25 0,-1-1-25 0,3-4 5 16,2 0-5-16,-9 0 5 0,-1-4-5 0,1-3-1 16,0 0 1-16,2 5 0 0,2-10 0 0,3 8 39 15,-7-6-39-15,16 10 40 0,7 5-40 0,-7-5 0 16,-5 0 0-16,-4-2 0 0,-5-5 0 0,7 2-4 15,-4 1 4-15,8 6-3 0,8 5 3 0,-3-3-13 0,1 3 13 16,-10-2-12-16,-7-5 12 0,-3 0-2 0,1 0 2 16,9 4-1-16,10 5 1 0,-3-4-11 0,-3-1 11 15,-4 1-10-15,-7-10 10 0,5 5 0 0,2-4 0 16,5-5 0-16,2 2 0 0,-5-2 0 0,1-3 0 0,6 5 0 16,7 7 0-16,-6-4 0 0,1-1 0 0,-4 0 0 15,3-1 0-15,-3-1 41 0,0 0-41 0,7 7 42 16,7 4-42-16,0-1-42 0,-5 1 42 0,1 1-41 15,1-5 41-15,-4 0 57 0,-2-5-57 0,9 12 57 16,5 2-57-16,2 7 0 0,-10-14 0 0,10 14 0 16,-16-16 0-16,7 5-1 0,-3-1 1 0,12 12-1 15,-11-9 1-15,11 9 2 0,-12-7-2 0,12 7 3 16,0 0-3-16,0 0-1 0,0 0 1 0,0 0 0 16,0 0 0-16,0 0-15 0,0 0 15 0,0 0-14 15,0 0 14-15,0 0-9 0,0 0 9 0,0 0-9 16,0 0 9-16,0 0-57 0,-12 0 57 0,12 0-57 0,-7 5 57 15,7-5 0-15,-11 7 0 0,-1 7 0 0,-2 8 0 16,2 4-24-16,3 6 24 0,4-5-23 0,-2-4 23 16,3 11 34-16,-1-2-34 0,0 16 35 0,3 10-35 15,-3-10 1-15,-4 0-1 0,7-16 2 0,-3-9-2 16,3 0 33-16,-3-1-33 0,5-6 33 0,0-6-33 0,0 3 0 16,-7 3 0-16,7-16 0 0,-5 10 0 0,5-10 38 15,0 0-38-15,0 0 38 0,0 0-38 0,0 0 47 16,0 0-47-16,0 0 47 0,0 0-47 0,0 0 1 15,0 0-1-15,0 0 2 0,0 0-2 0,0 0 0 16,-9-12 0-16,2-9 0 0,0-11 0 0,-5-4 5 0,3-8-5 16,12-1 5-16,3-3-5 0,-6 6-3 15,-4 3 3-15,8 7-2 0,-1 7 2 0,-3-2-7 0,0 2 7 16,2 2-7-16,5 7 7 0,-7-9-4 0,2 4 4 0,-2 7-3 16,0 5 3-16,3 0-13 0,4 2 13 0,-7 7-13 15,11-16 13-15,1 7 0 0,-5 2 0 0,-7 7 0 16,0 0 0-16,0 0-71 0,0 0 71 0,16 0-71 15,12 0 71-15,-4 2-1 0,-1 3 1 0,-7-1 0 16,-4 1 0-16,4 0-4 0,3 1 4 0,4 6-3 16,7 8 3-16,-4 1 1 0,0 0-1 0,-5-10 1 15,-10-2-1-15,8 3-18 0,4-3 18 0,3 5-18 16,-1 2 18-16,8 0 39 0,-5 2-39 0,-9-7 40 16,-17-8-40-16,12 1 1 0,0-1-1 0,12 3 2 15,4 1-2-15,-2-2 38 0,-5-1-38 0,-7 1 39 16,3-3-39-16,-7 1 0 0,-3-3 0 0,3 0 0 0,-1 0 0 15,-11 0 1-15,0 0-1 0,0 0 1 0,0 0-1 16,0 0-4-16,0 0 4 0,0 0-3 0,0 0 3 16,0 0-15-16,0 0 15 0,0 0-14 0,0 0 14 15,0 0-230-15,-14 13 230 0,14-13-230 0,-7 9 230 0,0 1-1324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0:18.1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E28C9C-EC3E-40D6-BF3B-8F9C60162CF7}" emma:medium="tactile" emma:mode="ink">
          <msink:context xmlns:msink="http://schemas.microsoft.com/ink/2010/main" type="writingRegion" rotatedBoundingBox="4558,8986 25382,10068 25092,15666 4267,14584"/>
        </emma:interpretation>
      </emma:emma>
    </inkml:annotationXML>
    <inkml:traceGroup>
      <inkml:annotationXML>
        <emma:emma xmlns:emma="http://www.w3.org/2003/04/emma" version="1.0">
          <emma:interpretation id="{7AE9D0C6-4803-43ED-8DB8-8AC24E43B9B2}" emma:medium="tactile" emma:mode="ink">
            <msink:context xmlns:msink="http://schemas.microsoft.com/ink/2010/main" type="paragraph" rotatedBoundingBox="7825,9156 25382,10068 25217,13249 7659,123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558FAA-8D28-41D6-B657-82B321415B5B}" emma:medium="tactile" emma:mode="ink">
              <msink:context xmlns:msink="http://schemas.microsoft.com/ink/2010/main" type="inkBullet" rotatedBoundingBox="7728,11012 7822,11017 7788,11662 7695,11657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2054 4746 147 0,'0'0'0'0,"0"0"1"16,0 0-1-16,0 0 2 0,-4 32-2 0,4-32 3 15,0 0-3-15,-3 25 4 0,1 7-4 0,2-32 3 16,0 0-3-16,-2 32 3 0,2-2-3 0,0-30 1 16,0 0-1-16,0 30 2 0,0-10-2 0,0-20 1 15,0 0-1-15,0 19 1 0,0-6-1 0,0-13 0 0,0 0 0 16,0 0 1-16,0 7-1 0,0-7 0 0,0 0 0 15,0 0 1-15,0 0-1 0,0 0 254 0,0 0-254 16,0-14 255-16,0-6-255 0,0 20 104 0,0 0-104 16,0-25 105-16,0-7-105 0,0 32 153 0,0 0-153 0,0-35 154 15,-5-8-154-15,5 43-2 0,0 0 2 0,-2-39-2 16,-1 2 2-16,3 37-8 0,0 0 8 0,0-36-8 16,3 6 8-16,-3 30-2 0,0 0 2 0,7-25-1 15,-5 7 1-15,-2 18 73 0,0 0-73 0,9-12 74 16,-4-2-74-16,-5 14 51 0,0 0-51 0,12 3 52 15,2 8-52-15,-14-11 19 0,0 0-19 0,9 21 20 16,-2 6-20-16,-7-27 40 0,0 0-40 0,5 37 40 16,-5 6-40-16,0-43-13 0,0 0 13 0,0 51-12 15,0 3 12-15,0-54-1 0,0 0 1 0,-5 60 0 16,3 9 0-16,2-69-1 0,0 0 1 0,-5 64-1 16,0-3 1-16,5-61 51 0,0 0-51 0,0 49 51 0,0-13-51 15,0-36 57-15,0 0-57 0,0 28 57 0,0-10-57 16,0-18 79-16,0 0-79 0,0 11 79 0,0-6-79 15,0-5 35-15,0 0-35 0,5-21 35 0,-3-20-35 16,-2 41 48-16,0 0-48 0,0-43 48 0,-2-15-48 0,2 58 41 16,0 0-41-16,-5-57 41 0,-6-5-41 0,11 62-1 15,0 0 1-15,-7-59-1 0,-5 4 1 0,12 55 0 16,0 0 0-16,-12-55 0 0,8 9 0 0,4 46 0 16,0 0 0-16,-7-41 1 0,2 7-1 0,5 34-28 15,0 0 28-15,0-25-28 0,0 4 28 0,0 21-12 16,0 0 12-16,0 0-12 0,7 14 12 0,-7-14-13 0,0 0 13 15,5 25-12-15,-10 12 12 0,5-37 0 0,0 0 0 16,-2 45 0-16,-3 10 0 0,5-55-40 0,0 0 40 16,0 64-40-16,-7 7 40 0,7-71-108 0,0 0 108 0,-2 69-108 15,-1 2 108-15,-6 68-1213 0</inkml:trace>
      </inkml:traceGroup>
      <inkml:traceGroup>
        <inkml:annotationXML>
          <emma:emma xmlns:emma="http://www.w3.org/2003/04/emma" version="1.0">
            <emma:interpretation id="{F4552265-535B-4D22-BEFF-1EF5FD4EE906}" emma:medium="tactile" emma:mode="ink">
              <msink:context xmlns:msink="http://schemas.microsoft.com/ink/2010/main" type="line" rotatedBoundingBox="9158,9225 25382,10068 25217,13249 8993,12406"/>
            </emma:interpretation>
          </emma:emma>
        </inkml:annotationXML>
        <inkml:traceGroup>
          <inkml:annotationXML>
            <emma:emma xmlns:emma="http://www.w3.org/2003/04/emma" version="1.0">
              <emma:interpretation id="{95E167E3-1AB9-479F-9579-BCA0F651F08C}" emma:medium="tactile" emma:mode="ink">
                <msink:context xmlns:msink="http://schemas.microsoft.com/ink/2010/main" type="inkWord" rotatedBoundingBox="9084,10649 13413,10874 13329,12478 9001,122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35.8504">7072 4821 919 0,'0'0'0'0,"0"0"84"15,0 0-84-15,0 0 85 0,0 0-85 0,0 0 75 16,0 0-75-16,0 0 76 0,0 0-76 0,0 0 44 15,0 0-44-15,0 0 44 0,26-16-44 0,-26 16 22 0,0 0-22 16,28-11 23-16,14-3-23 0,-42 14 17 0,0 0-17 16,39-7 17-16,-1 3-17 0,-38 4 18 0,0 0-18 15,41 4 18-15,1 6-18 0,-42-10-9 0,0 0 9 16,31 16-8-16,-8 4 8 0,-23-20-1 0,0 0 1 16,9 25-1-16,-16 5 1 0,7-30 60 0,0 0-60 0,-16 28 60 15,-12 6-60-15,28-34 69 0,0 0-69 0,-35 39 70 16,-9 2-70-16,44-41 50 0,0 0-50 0,-42 41 50 15,-9 3-50-15,51-44 28 0,0 0-28 0,-45 39 28 16,3-5-28-16,42-34 10 0,0 0-10 0,-34 27 10 16,6-6-10-16,28-21 46 0,0 0-46 0,-21 16 47 15,7-5-47-15,14-11 20 0,0 0-20 0,0 0 20 16,-10 7-20-16,10-7 109 0,0 0-109 0,12 0 110 16,11-4-110-16,-23 4 58 0,0 0-58 0,38-3 59 15,3-8-59-15,-41 11-1 0,0 0 1 0,56-9-1 16,7 0 1-16,-63 9 17 0,0 0-17 0,65-10 17 0,10 4-17 15,-75 6-41-15,0 0 41 0,61-5-41 0,-3 3 41 16,-58 2 10-16,0 0-10 0,44-5 11 0,-2 3-11 16,-42 2 36-16,0 0-36 0,30 0 37 0,-6 2-37 0,-24-2-15 15,0 0 15-15,21 0-15 0,-10 0 15 0,-11 0 0 16,0 0 0-16,12 0 1 0,-5-2-1 0,-7 2-85 16,0 0 85-16,0 0-85 0,11-5 85 0,1 1-1548 15</inkml:trace>
          <inkml:trace contextRef="#ctx0" brushRef="#br0" timeOffset="63310.7262">3352 4945 147 0,'0'0'0'0,"16"5"0"0,7 4 0 16,-6-2 1-16,1 2-1 0,-1 4 2 0,-1 1-2 15,7 11 3-15,1 3-3 0,-1 2 4 0,0 4-4 16,7 0 3-16,8 1-3 0,-1-6 3 0,3-1-3 0,9 2 1 16,9-5-1-16,-7 2 2 0,0-2-2 0,8 3 1 15,-1-3-1-15,0 0 1 0,3-2-1 0,4-2 0 16,5-1 0-16,-3-1 1 0,8-1-1 0,-8 0 0 16,3-2 0-16,0-2 1 0,-2-3-1 0,18 3 0 15,16 2 0-15,-8-11 1 0,-8-3-1 0,-19-2 260 16,-13-2-260-16,2-3 260 0,-3-4-260 0,3 2 223 15,-2-2-223-15,6-3 223 0,-1 1-223 0,-3-3 151 0,2 1-151 16,-23 3 151-16,-7-1-151 0,9 0 132 0,3 1-132 16,4-6 132-16,-5-7-132 0,3 10 50 0,-2-8-50 15,-17 12 50-15,-13 7-50 0,4-7 41 0,2 4-41 0,-4 3 41 16,4-5-41-16,2 2 0 0,3 1 0 0,-9 1 0 16,-5 1 0-16,-7 2-99 0,12-2 99 0,-12 2-98 15,0 0 98-15,0 0-520 0,0 0 520 0,0 0-520 16,-7 2 520-16,-5 0-296 0</inkml:trace>
          <inkml:trace contextRef="#ctx0" brushRef="#br0" timeOffset="69825.6995">3746 4327 147 0,'0'0'0'0,"0"0"0"0,-5-9 0 0,5 9 382 15,0-9-382-15,0 9 382 0,0 0-382 0,0 0 180 16,0 0-180-16,0 0 181 0,0-12-181 0,0 12 76 16,0-16-76-16,0 16 77 0,-5-13-77 0,5 13-14 15,-16-9 14-15,4 9-13 0,-4 0 13 0,2 6-6 16,-2-1 6-16,-3 2-6 0,3 2 6 0,-8 2-4 15,1 1 4-15,2 2-3 0,-2-1 3 0,4 6-4 0,-2-1 4 16,7 3-3-16,3-1 3 0,-3 5-52 0,4 0 52 16,6-2-51-16,-3-4 51 0,4 1-7 15,6-1 7-15,-1 1-6 0,3-2 6 0,6 3-3 0,1-5 3 16,-5-4-3-16,2-3 3 0,3-5 113 0,7 3-113 0,-8-2 113 16,-4-5-113-16,14 0 14 0,3 0-14 0,-13 0 15 15,1 0-15-15,11-5-66 0,5 3 66 0,-5 0-66 16,-4-1 66-16,9 1-409 0,7 0 409 0,-19-3-408 15,-11 1 408-15,18-3-255 0</inkml:trace>
          <inkml:trace contextRef="#ctx0" brushRef="#br0" timeOffset="63746.7273">5560 4904 147 0,'0'0'0'0,"17"2"0"0,18 3 0 0,-12-1 1 16,0 1-1-16,-9 2 2 0,0-5-2 0,5 7 436 16,9 0-436-16,0 5 436 0,7 0-436 0,-1 6 250 15,6 6-250-15,-5 1 251 0,0 0-251 0,5 5 156 16,2 1-156-16,2-1 156 0,-5 2-156 0,3-4 77 15,3-5-77-15,-6-5 77 0,-2 1-77 0,1-3 56 0,-3 1-56 16,-5-3 56-16,-2-5-56 0,0 3 11 0,-5 0-11 16,0-3 11-16,-6-4-11 0,-1 2 21 0,3 0-21 15,-5 0 21-15,0 3-21 0,-3-5 1 0,1 2-1 0,-12-9 1 16,5 13-1-16,-5-3 66 0,-5-1-66 0,-4 2 66 16,-3 3-66-16,-7 2 36 0,-4 5-36 0,-5-3 36 15,-5 2-36-15,-1 8 35 0,-6 2-35 0,-4-5 36 16,-5 0-36-16,-5 2 46 0,-2 3-46 0,0-5 46 15,3-2-46-15,2 2-24 0,4-2 24 0,0-2-23 16,8-5 23-16,4 0-73 0,-2-2 73 0,11-3-73 16,-2-4 73-16,7 0-751 0,-2 0 751 0,9-3-751 15,4-4 751-15,-13 5-382 0</inkml:trace>
          <inkml:trace contextRef="#ctx0" brushRef="#br0" timeOffset="70441.8497">3890 4336 147 0,'0'0'0'0,"-12"25"0"0,-4 17 0 16,4-24 231-16,8-4-231 0,8-28 231 0,1-20-231 15,7 6 316-15,-1 3-316 0,-15 9 316 0,-15 5-316 16,19 11 79-16,0 0-79 0,0 0 80 0,0 0-80 16,0 0 45-16,0 0-45 0,7 11 46 0,-2 0-46 15,-5-11 1-15,0 0-1 0,2 23 1 0,-2 12-1 0,0-35 24 16,0 0-24-16,0 39 25 0,-2 6-25 0,2-45 35 16,0 0-35-16,-5 48 36 0,-2 5-36 0,7-53 21 15,0 0-21-15,-5 48 21 0,-6 0-21 0,11-48 2 16,0 0-2-16,-7 41 3 0,2-4-3 0,5-37-2 15,0 0 2-15,-5 30-1 0,1-10 1 0,4-20 29 16,0 0-29-16,0 16 29 0,0-7-29 0,0-9 85 0,0 0-85 16,0 0 86-16,0 0-86 0,0 0 94 0,0 0-94 15,0 0 94-15,0 0-94 0,0 0 18 0,0 0-18 16,0 0 18-16,0 0-18 0,0 0-11 0,0 0 11 16,0 0-10-16,21-11 10 0,-21 11-35 0,0 0 35 0,11-9-34 15,8 0 34-15,-19 9-61 0,0 0 61 0,28-3-61 16,0-3 61-16,-28 6-56 0,0 0 56 0,28 0-56 15,-2 2 56-15,-26-2-85 0,0 0 85 0,27 4-84 16,1-4 84-16,-28 0-35 0,0 0 35 0,21 0-34 16,3 0 34-16,-24 0-77 0,0 0 77 0,18 0-76 15,-6 0 76-15,-12 0 19 0,0 0-19 0,16-6 20 16,-4 1-20-16,-12 5 61 0,0 0-61 0,7-5 62 16,2-6-62-16,-9 11 87 0,0 0-87 0,7-14 87 15,-2-4-87-15,-5 18 60 0,0 0-60 0,2-21 60 16,-2 1-60-16,0 20 1 0,0 0-1 0,0-21 1 15,-2 3-1-15,2 18-26 0,0 0 26 0,-2-14-25 16,-1 5 25-16,3 9-34 0,0 0 34 0,0 0-34 0,0 9 34 16,0-9-26-16,3 16 26 0,-3-7-25 0,0 3 25 15,0-1-10-15,0 3 10 0,0 0-10 0,0-1 10 16,0-13 0-16,0 0 0 0,0 21 1 0,0 2-1 0,0-23 0 16,0 0 0-16,0 25 1 0,0 7-1 0,0-9-33 15,0 2 33-15,0-9-33 0,-3-4 33 0,3-1-5 16,-4-4 5-16,4-7-5 0,-5 9 5 0,3 0-1131 15</inkml:trace>
          <inkml:trace contextRef="#ctx0" brushRef="#br0" timeOffset="71297.7953">4573 4700 1110 0,'0'0'0'0,"-10"-2"0"0,-4-3 0 0,14 5 172 16,-14-16-172-16,14 16 172 0,-7-11-172 0,7 11 148 0,-11-9-148 15,4 9 149-15,-5 0-149 0,-4 0 64 0,-8 4-64 16,3 1 64-16,-4 2-64 0,2 0 2 0,2 6-2 16,2-1 3-16,-4-1-3 0,6 1 1 0,-4 1-1 0,10 3 1 15,-3 0-1-15,4 0 5 0,6-2-5 0,1 4 6 16,3 3-6-16,0 0 65 0,5 2-65 0,2-5 65 15,-2-2-65-15,2 2 69 0,9 3-69 0,-4-1 70 16,4 1-70-16,7 2 3 0,8-3-3 0,-8-4 3 16,-5-4-3-16,8 2 33 0,4-3-33 0,-2-4 33 15,-4-3-33-15,-1 1 25 0,5-5-25 0,-12 0 26 16,-9 0-26-16,9 0-75 0,-4-5 75 0,2 1-74 16,-2-3 74-16,4-7-199 0,5-2 199 0,-7 3-198 15,-2-3 198-15,4-3-358 0,0-1 358 0,1-3-358 16,-6 0 358-16,1-7-272 0,4-2 272 0,-4 11-272 15,-5 3 272-15,4-5-95 0,-6-4 95 0,7-14-94 16,-1-10 94-16,-6 6 154 0,2-4-154 0,-5 13 155 0,3 6-155 16,0 0 294-16,-5-2-294 0,2 12 294 0,-2 6-294 15,0-2 298-15,-2 0-298 0,2 7 298 0,0 4-298 0,0 5 142 16,-5-11-142-16,5 11 143 0,-2-9-143 16,2 9 103-16,0 0-103 0,0 0 104 0,-10 2-104 0,10-2 6 15,-14 14-6-15,10-5 7 0,-8 7-7 0,7 9 20 16,-2 2-20-16,-2 8 20 0,2 6-20 0,3-7-12 15,1 5 12-15,1-4-12 0,0-1 12 0,-3-2 0 16,5 0 0-16,0 0 0 0,0 0 0 0,5 0-6 16,-5-4 6-16,2-1-6 0,-2 3 6 0,0-5 4 0,0 5-4 15,0-10 5-15,2-4-5 0,1 3-1 0,-3-3 1 16,0-5-1-16,0-2 1 0,0-9-112 0,-5 14 112 16,5-14-112-16,0 0 112 0,0 0-657 0,0 0 657 15,0 0-656-15,0-7 656 0,0-4-351 0</inkml:trace>
          <inkml:trace contextRef="#ctx0" brushRef="#br0" timeOffset="71613.0186">5199 4460 796 0,'0'0'0'0,"-11"30"0"16,-13 20 0-16,17-32 205 0,7-13-205 0,-4 9 206 16,-8 2-206-16,7-5 157 0,5-4-157 0,-4 2 158 15,1 0-158-15,-1 7 44 0,-8 7-44 0,0-2 44 16,-6-3-44-16,-3 3-51 0,-12 2 51 0,8-1-50 15,-8-6 50-15,7 5-90 0,1-5 90 0,6 0-89 16,3-5 89-16,-1 3-4 0,3-2 4 0,3-5-3 0,-1-3 3 16,3 1 187-16,2-1-187 0,7-4 188 0,0 0-188 15,0 0 231-15,0 0-231 0,0 0 232 0,0 0-232 16,0 0 144-16,0 0-144 0,0 0 145 0,0-9-145 0,0 9 91 16,11-16-91-16,-6 9 91 0,-3-2-91 0,10-7 0 15,2 2 0-15,-5 5 0 0,-4 5 0 0,7-1-8 16,4 5 8-16,3-5-8 0,4 3 8 0,-2 9-6 15,2 0 6-15,-11 7-6 0,-3 4 6 0,3 7-80 16,-3-2 80-16,0 2-80 0,-4 3 80 0,7 6-111 16,-1 3 111-16,-4-3-111 0,-7-2 111 0,10 34-1579 0</inkml:trace>
        </inkml:traceGroup>
        <inkml:traceGroup>
          <inkml:annotationXML>
            <emma:emma xmlns:emma="http://www.w3.org/2003/04/emma" version="1.0">
              <emma:interpretation id="{8DA70E41-37FA-4CB3-AE1F-D737CB51D417}" emma:medium="tactile" emma:mode="ink">
                <msink:context xmlns:msink="http://schemas.microsoft.com/ink/2010/main" type="inkWord" rotatedBoundingBox="14082,10524 18082,10732 17989,12514 13989,1230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5621.9357">8321 5373 449 0,'0'0'0'0,"0"0"0"0,0 0 0 16,0 0 123-16,0 0-123 0,0 0 124 0,0 0-124 16,0 0 78-16,23 4-78 0,-11-1 78 0,4 1-78 0,-2 3 195 15,7 5-195-15,2 4 195 0,10 0-195 0,-3 7 157 16,-4 2-157-16,4 0 158 0,3 2-158 0,4 10 33 16,-2 0-33-16,-3 4 33 0,3 0-33 0,0 2 46 15,0 3-46-15,3-9 46 0,4-5-46 0,4-5 44 16,5-1-44-16,8-8 44 0,3-7-44 0,1 1 116 15,0-10-116-15,0 0 116 0,0-4-116 0,2 0 118 0,3-10-118 16,2 1 119-16,4-5-119 0,17-12 98 0,7-6-98 16,-23 4 99-16,-17-2-99 0,5 0 61 0,-5-2-61 15,-2 4 62-15,-3-4-62 0,6 6 43 0,1 3-43 16,-4 0 44-16,0-2-44 0,-2 1 5 0,-5 3-5 0,-5 5 6 16,-9 2-6-16,4 0 35 0,1 0-35 0,-5 5 36 15,-7-1-36-15,7 1-39 0,-7 2 39 0,11-1-38 16,3-1 38-16,-11 4 15 0,-10 0-15 0,-3 5 15 15,-2-3-15-15,1 1-13 0,-6-1 13 0,3 3-12 16,0 2 12-16,-4-5-18 0,-6 5 18 0,-4 0-18 16,12-2 18-16,-12 2-229 0,0 0 229 0,0 0-228 15,0 0 228-15,0 0-1530 0</inkml:trace>
          <inkml:trace contextRef="#ctx0" brushRef="#br0" timeOffset="76087.924">10641 5037 1311 0,'0'0'0'0,"23"4"0"0,17 3 0 0,-28-5-148 16,-24-4 148-16,12 2-148 0,0 0 148 0,0 0 34 15,0 0-34-15,0 0 34 0,0 0-34 0,0 0 257 16,18-2-257-16,3-1 257 0,7-1-257 0,3 4 163 16,1 0-163-16,10 0 164 0,9 0-164 0,-4 0 97 0,0 0-97 15,-3-2 98-15,-4-1-98 0,-1 1 83 0,8-3-83 0,-1 5 83 16,10-6-83-16,-9 3 56 0,-12 1-56 16,4 0 56-16,1 2-56 0,0 0 49 0,-3 0-49 0,0 0 49 15,-2-3-49-15,-12 3 98 0,1 3-98 0,-1-1 99 16,-2 0-99-16,-7 3-6 0,-7 2 6 0,-5 4-6 15,-4 3 6-15,-5 6 13 0,-7 3-13 0,0 2 13 16,-5 3-13-16,-4 2 52 0,-7-3-52 0,11 1 52 16,7 1-52-16,-13-6-12 0,-15 2 12 0,5 3-12 15,0-3 12-15,3 5 39 0,-3 0-39 0,2-1 39 16,3 3-39-16,0 0-7 0,2 7 7 0,0-4-6 16,2-6 6-16,5 6 6 0,2 1-6 0,8-11 7 15,6-2-7-15,-7-4 10 0,-1-3-10 0,1-3 10 16,0-6-10-16,12-7 3 0,0 0-3 0,-9 7 4 15,4-5-4-15,5-2-192 0,0 0 192 0,0 0-191 16,-11-4 191-16,-1-1-1774 0</inkml:trace>
          <inkml:trace contextRef="#ctx0" brushRef="#br0" timeOffset="2073.2426">11841 4302 147 0,'0'0'0'0,"0"0"298"0,0 0-298 0,0 0 298 15,0 0-298-15,0 0 129 0,0 0-129 0,0 0 129 16,0 0-129-16,0 0 203 0,0 0-203 0,0 0 203 16,44 5-203-16,-44-5 83 0,0 0-83 0,35 0 83 15,4 0-83-15,-39 0 114 0,0 0-114 0,47 0 114 16,4 0-114-16,-51 0 54 0,0 0-54 0,52 4 54 15,-1 3-54-15,-51-7 35 0,0 0-35 0,39 5 35 0,-1 6-35 16,-38-11 10-16,0 0-10 0,23 7 11 0,-14 2-11 16,-9-9 11-16,0 0-11 0,0 7 11 0,-11 4-11 15,11-11 3-15,0 0-3 0,-19 12 4 0,-7 2-4 0,26-14 30 16,0 0-30-16,-30 13 30 0,-14-1-30 0,44-12 1 16,0 0-1-16,-37 16 2 0,4 0-2 0,33-16-13 15,0 0 13-15,-33 20-12 0,8 1 12 0,25-21-10 16,0 0 10-16,-28 21-9 0,4 1 9 0,24-22 0 15,0 0 0-15,-16 16 0 0,5 0 0 0,11-16-28 16,0 0 28-16,-7 14-28 0,7-2 28 0,0-12-2 16,0 0 2-16,7 11-1 0,9-4 1 0,-16-7-1 0,0 0 1 15,28 2 0-15,7-6 0 0,-35 4-1 0,0 0 1 16,42-3 0-16,7 1 0 0,-49 2 31 0,0 0-31 16,51 0 31-16,2 2-31 0,-53-2-54 0,0 0 54 0,42 9-53 15,3 3 53-15,-45-12 6 0,0 0-6 0,30 14 6 16,-4 2-6-16,-26-16 25 0,0 0-25 0,13 18 26 15,-8 5-26-15,-5-23 17 0,0 0-17 0,-16 23 17 16,-12 0-17-16,28-23 65 0,0 0-65 0,-42 23 66 16,-21 2-66-16,63-25 110 0,0 0-110 0,-68 25 110 15,-4 2-110-15,72-27 9 0,0 0-9 0,-67 23 10 16,-3 0-10-16,70-23 79 0,0 0-79 0,-61 16 79 16,5-2-79-16,56-14-4 0,0 0 4 0,-49 11-3 15,5-4 3-15,44-7-17 0,0 0 17 0,-35 7-16 16,12-5 16-16,23-2-335 0,0 0 335 0,-19 0-335 15,15-4 335-15,-20-1-1249 0</inkml:trace>
        </inkml:traceGroup>
        <inkml:traceGroup>
          <inkml:annotationXML>
            <emma:emma xmlns:emma="http://www.w3.org/2003/04/emma" version="1.0">
              <emma:interpretation id="{49963ECF-EDB8-45B5-B140-A9DB3DBCF710}" emma:medium="tactile" emma:mode="ink">
                <msink:context xmlns:msink="http://schemas.microsoft.com/ink/2010/main" type="inkWord" rotatedBoundingBox="21684,9876 25382,10068 25217,13249 21519,1305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3434.5883">17513 6011 998 0,'0'0'0'0,"0"0"0"15,0 0 0-15,0 0-328 0,0 0 328 0,0 0-327 0,0 0 327 16,0 0-20-16,0 0 20 0,0 0-20 0,-5 37 20 16,5-37 196-16,0 0-196 0,-2 41 197 0,-3 12-197 15,5-53 97-15,0 0-97 0,-2 57 97 0,-3 5-97 0,5-62 156 16,0 0-156-16,-2 57 156 0,0 0-156 0,2-57 156 15,0 0-156-15,-3 44 157 0,3-8-157 0,0-36 111 16,0 0-111-16,3 28 111 0,-1-8-111 0,-2-20 160 16,0 0-160-16,2 16 161 0,1-13-161 0,-3-3 105 15,0 0-105-15,0 0 105 0,0 0-105 0,0 0 75 16,0 0-75-16,0-12 75 0,2-6-75 0,-2 18 0 16,0 0 0-16,2-41 1 0,-2-19-1 0,0 60-6 0,0 0 6 15,5-57-6-15,0-9 6 0,-5 66-70 0,0 0 70 16,4-58-69-16,1 4 69 0,-5 54-73 0,0 0 73 15,5-44-72-15,2 3 72 0,-7 41 0 0,0 0 0 0,16-32 0 16,5 7 0-16,-21 25 38 0,0 0-38 0,26-19 38 16,9 10-38-16,-35 9 0 0,0 0 0 0,34-7 0 15,11 5 0-15,-45 2 48 0,0 0-48 0,51 0 48 16,7 2-48-16,-58-2 67 0,0 0-67 0,63 0 68 16,0 0-68-16,-63 0 68 0,0 0-68 0,72-4 68 15,7-3-68-15,-79 7 61 0,0 0-61 0,75-7 61 16,0-2-61-16,-75 9-6 0,0 0 6 0,67-7-6 15,-11 0 6-15,-56 7 24 0,0 0-24 0,54-7 25 16,-17 3-25-16,-37 4-12 0,0 0 12 0,32-5-12 16,-6 3 12-16,-26 2 1 0,0 0-1 0,19-2 1 15,-5-1-1-15,-14 3-15 0,0 0 15 0,11 0-14 16,-1 0 14-16,-10 0 0 0,0 0 0 0,0 0 1 0,0 0-1 16,0 0 3-16,0 0-3 0,0 12 3 0,0 4-3 15,0-16 12-15,0 0-12 0,0 25 13 0,0 5-13 16,0-30 16-16,0 0-16 0,2 39 17 0,0 4-17 0,-2-43-4 15,0 0 4-15,3 55-4 0,1 7 4 0,-4-62 10 16,0 0-10-16,5 59 11 0,0-2-11 0,-5-57 0 16,0 0 0-16,2 48 0 0,-2-4 0 0,0-44 9 15,0 0-9-15,-2 37 9 0,-3-10-9 0,5-27 40 16,0 0-40-16,-9 23 40 0,-3-5-40 0,12-18-1 16,0 0 1-16,-16 14 0 0,-8-3 0 0,24-11 3 15,0 0-3-15,-35 12 4 0,-11-1-4 0,46-11-2 0,0 0 2 16,-58 12-1-16,-15-1 1 0,73-11 2 0,0 0-2 15,-83 12 3-15,-11-1-3 0,94-11-30 0,0 0 30 16,-93 11-30-16,-5 1 30 0,98-12-6 0,0 0 6 0,-114 11-5 16,-14 3 5-16,128-14-2 0,0 0 2 0,-102 12-2 15,11-3 2-15,91-9 0 0,0 0 0 0,-59 4 0 16,29-1 0-16,30-3 0 0,0 0 0 0,-28 2 0 16,12-2 0-16,16 0-78 0,0 0 78 0,0 0-77 15,0 0 77-15,0 0-409 0,0 0 409 0,12-9-409 16,9-7 409-16,14-10-1196 0</inkml:trace>
          <inkml:trace contextRef="#ctx0" brushRef="#br0" timeOffset="31438.657">16327 5199 1423 0,'0'0'0'0,"0"16"0"0,3 11 0 15,-3-27 82-15,0 0-82 0,-3 33 83 0,-1 5-83 0,4-38 83 16,0 0-83-16,-17 46 83 0,-8 7-83 16,25-53 50-16,0 0-50 0,-31 62 51 0,-8 6-51 0,4-6-11 15,2-5 11-15,3-6-11 0,2-10 11 0,28-41 35 16,0 0-35-16,-33 39 35 0,3-5-35 0,-2-11 41 15,1-3-41-15,8-4 42 0,7-4-42 0,-1-3 26 16,1-2-26-16,7-2 26 0,4-5-26 0,5 0 21 16,-12 2-21-16,12-2 21 0,0 0-21 0,0 0 57 0,14 7-57 15,-2-7 57-15,4 4-57 0,5 1 34 0,7 2-34 16,3-5 35-16,-1 3-35 0,5-1-8 0,4 1 8 16,6-1-8-16,-3 1 8 0,7-1-52 0,4 3 52 15,3-2-52-15,5-1 52 0,-1-1-684 0,-9 1 684 16,10-4-684-16,0-4 684 0,60 1-351 0</inkml:trace>
          <inkml:trace contextRef="#ctx0" brushRef="#br0" timeOffset="35492.0654">16369 6096 1334 0,'0'0'0'0,"0"0"0"16,14-5 0-16,-14 5 89 0,0 0-89 0,0 0 90 15,10 5-90-15,-10-5 91 0,4 7-91 0,1 4 91 16,-3 3-91-16,3 14 52 0,0 8-52 0,-1 3 53 15,3 2-53-15,-2 0 25 0,-3 3-25 0,-2-5 26 16,0-5-26-16,2-2 24 0,5-4-24 0,-7-6 25 16,0-5-25-16,0-1 4 0,3-3-4 0,-3-4 5 15,-3-6-5-15,3-3 45 0,-7 9-45 0,7-9 46 16,0 0-46-16,0 0 59 0,0 0-59 0,0 0 59 16,0 0-59-16,0 0 60 0,0 0-60 0,0 0 61 0,0 0-61 15,0 0 80-15,-4-12-80 0,-5-4 81 0,2-6-81 16,-3-15 0-16,-1-11 0 0,6 4 0 0,3 1 0 15,2-5 29-15,0-3-29 0,2 13 29 0,3 6-29 0,2-3 0 16,4 3 0-16,-1 7 0 0,-1 4 0 0,5-4-13 16,4 2 13-16,-8 3-12 0,-3 8 12 0,9-1-57 15,5 1 57-15,2 1-56 0,-4-5 56 0,7 2 3 16,-1 5-3-16,8 0 3 0,2 0-3 0,-5 4-2 16,-4 5 2-16,-1-2-2 0,-4 2 2 0,0 0 47 15,0-3-47-15,-4 1 48 0,-6 0-48 0,5-1 62 16,1 3-62-16,-6-2 63 0,-1 0-63 0,1 0 1 15,3-1-1-15,-4 1 2 0,-6 2-2 0,-4 0 59 0,0 0-59 16,0 0 59-16,17 0-59 0,-17 0 34 0,9 2-34 16,-9-2 34-16,0 0-34 0,0 0-2 0,0 0 2 15,0 0-1-15,0 9 1 0,0 1 42 0,-2-1-42 0,4 2 43 16,5 1-43-16,-5 4-42 0,-2 4 42 0,3 3-41 16,-3 2 41-16,2 3 50 0,3-1-50 0,-5 3 51 15,-7-3-51-15,4 10-7 0,1 2 7 0,2 0-6 16,0 4 6-16,0-4-1 0,5 0 1 0,-10-9 0 15,-4-5 0-15,9 0 0 0,-3-4 0 0,-1-5 0 16,-3-2 0-16,2-1 13 0,3-6-13 0,2-7 14 16,-14 12-14-16,14-12 10 0,-17 13-10 0,17-13 11 15,-2 7-11-15,2-7 17 0,-16 7-17 0,6-2 17 16,1-3-17-16,-7 3 1 0,-3 1-1 0,3 1 1 16,4-2-1-16,-11 4 1 0,-3-4-1 0,1 1 1 15,-6 4-1-15,3 1-2 0,0-4 2 0,-4 0-1 0,2 0 1 16,4-1 2-16,0 1-2 0,5 0 3 15,0 0-3-15,5 0-48 0,4-2 48 0,1-3-47 0,1-2 47 16,10 0-139-16,0 0 139 0,0 0-139 0,-11-2 139 0,11 2-763 16,0 0 763-16,0 0-762 0,9-21 762 15,0 0-505-15</inkml:trace>
          <inkml:trace contextRef="#ctx0" brushRef="#br0" timeOffset="34425.2789">18992 5666 807 0,'0'0'0'0,"0"0"0"15,19 11 0-15,-10 1 84 0,1-1-84 0,-8 3 84 16,-2 0-84-16,2 6 226 0,-2 5-226 0,-2-4 227 0,0 2-227 16,2 4 58-16,-7 3-58 0,0-5 59 0,-3 3-59 15,10-28 41-15,0 0-41 0,-4 32 41 0,-3 4-41 16,7-4 13-16,4 0-13 0,-4-9 13 0,-2-4-13 15,4-3 23-15,1-3-23 0,-1-4 24 0,0-2-24 16,-2-7 60-16,7 10-60 0,-7-10 60 0,0 0-60 0,0 0 81 16,0 0-81-16,0 0 81 0,3-10-81 0,-3 10 84 15,2-16-84-15,-2 7 85 0,0 0-85 0,0-5 104 16,-2-2-104-16,2 5 105 0,-3-1-105 0,-1-1 41 16,-1-3-41-16,-2-3 42 0,-2-10-42 0,-5-1 5 15,-3-4-5-15,8 6 5 0,4 5-5 0,-4-2-7 16,2-5 7-16,2 17-6 0,3 6 6 0,2 7 2 0,-5-14-2 15,-2-2 2-15,0-9-2 0,5 4 1 0,4-2-1 16,3 5 2-16,0 2-2 0,4 2 0 0,0 0 0 16,12 3 0-16,5 0 0 0,4 6 1 0,5-4-1 0,-2 2 2 15,2-4-2-15,2 1-4 0,3-1 4 0,-3 2-3 16,0-3 3-16,5 6 4 0,0 1-4 0,-7 0 5 16,-7-1-5-16,5-1 43 0,2-3-43 0,-15 4 44 15,-3 3-44-15,-1-1 0 0,5 4 0 0,-7-3 1 16,-2-1-1-16,-1 2 75 0,-4-3-75 0,-7 5 76 15,0 0-76-15,0 0 38 0,0 0-38 0,0 0 39 16,0 0-39-16,0 0 12 0,0 0-12 0,0 0 12 16,-14 7-12-16,3 4 4 0,-3-2-4 0,-3 5 4 15,3 2-4-15,-4 7 2 0,4 2-2 0,0 7 2 16,2 3-2-16,5 4 25 0,5 4-25 0,-3-4 26 16,-2 0-26-16,5-5-21 0,4-2 21 0,1-2-21 15,1 0 21-15,-1-3 0 0,-3-2 0 0,-3 0 0 0,1-2 0 16,4-2 1-16,5-3-1 0,-4-2 2 0,-1-2-2 15,3-3 15-15,-1 1-15 0,-4-12 16 0,-9 11-16 16,9-11 34-16,-16 9-34 0,16-9 35 0,-14 3-35 0,7-3 35 16,-7 0-35-16,7 0 36 0,0 0-36 0,-5 0 3 15,-4 0-3-15,-1 0 4 0,-4 0-4 0,-4 0 0 16,-3 0 0-16,-2 0 0 0,-1 2 0 0,-4 0-122 16,-4-2 122-16,11 3-122 0,-2-1 122 0,-3 3-235 15,0-1 235-15,10 1-235 0,4-5 235 0,-23 4-1592 16</inkml:trace>
          <inkml:trace contextRef="#ctx0" brushRef="#br0" timeOffset="29095.514">17828 3858 975 0,'0'0'0'0,"0"0"0"0,25 14 0 16,-18-3 51-16,-2 5-51 0,-5-16 52 0,0 12-52 15,0-12 216-15,0 0-216 0,-5 20 217 0,-2 12-217 16,7-32 217-16,0 0-217 0,-18 35 218 0,-3 10-218 0,21-45 104 16,0 0-104-16,-24 53 104 0,3 0-104 0,21-53 44 15,0 0-44-15,-28 64 45 0,-4 7-45 0,32-71-3 16,0 0 3-16,-35 84-3 0,-2 10 3 0,37-94 5 16,0 0-5-16,-54 117 6 0,-11 18-6 0,4-23 12 15,-2-9-12-15,0-11 13 0,5-10-13 0,2-4 24 16,3-10-24-16,-8-10 25 0,-4-13-25 0,65-45 8 15,0 0-8-15,-91 55 8 0,-18 0-8 0,15-9-61 0,6-5 61 16,11-11-60-16,7-5 60 0,-72 28-1588 0</inkml:trace>
          <inkml:trace contextRef="#ctx0" brushRef="#br0" timeOffset="30341.465">17879 3567 919 0,'0'0'0'0,"0"0"0"0,9 5 0 0,-9-5 34 15,9 0-34-15,-9 0 34 0,10 2-34 0,-10-2 65 16,9 5-65-16,3-1 65 0,-5 3-65 0,4 7 272 15,1 2-272-15,2 5 272 0,2 2-272 0,-2 11 101 0,0 5-101 16,0 7 102-16,0 6-102 0,-2 3 47 0,-3 2-47 16,3-2 48-16,-1 0-48 0,8 0 36 0,7-2-36 15,-1-1 36-15,3-1-36 0,-4 4 73 0,6 2-73 16,5 2 73-16,2 5-73 0,3-6 77 0,6 1-77 16,-6-11 78-16,6-2-78 0,3 0 51 0,0-3-51 0,3-4 52 15,-6-5-52-15,10 3 53 0,2-3-53 0,-6-2 54 16,-4 0-54-16,1-2-10 0,5-2 10 0,-5-1-10 15,-3-2 10-15,-1-2-311 0,-3-2 311 0,-5-12-311 16,-2-2 311-16,37 9-1288 0</inkml:trace>
          <inkml:trace contextRef="#ctx0" brushRef="#br0" timeOffset="29831.7528">17758 3911 147 0,'0'0'0'0,"2"11"0"15,0 10 0-15,3-10 292 0,2 3-292 0,-2 0 293 0,-5-1-293 16,0 8 200-16,0 2-200 0,-5 2 201 0,5 0-201 15,7 3 150-15,2 4-150 0,-6 0 151 0,-3 4-151 16,2 8 151-16,0 6-151 0,1 7 152 0,1 10-152 0,3-5 86 16,0 8-86-16,-2-3 86 0,-3-3-86 0,3 2 57 15,0 3-57-15,4 2 57 0,0 4-57 0,3-1 64 16,-1 1-64-16,1-6 64 0,4-12-64 0,1 0 84 16,1-7-84-16,1-1 84 0,4-8-84 0,3 0 56 15,4-4-56-15,3-5 56 0,4-5-56 0,5-2 0 16,2-4 0-16,-4-7 1 0,-5-5-1 0,2-7-193 15,0-4 193-15,-2-5-192 0,-2-5 192 0,34-6-1428 0</inkml:trace>
          <inkml:trace contextRef="#ctx0" brushRef="#br0" timeOffset="30807.4457">18999 4551 1323 0,'0'0'0'0,"0"0"0"0,14 7 0 0,-14-7-41 0,0 0 41 16,12 9-40-16,4 3 40 0,-16-12 118 0,0 0-118 16,19 20 119-16,4 10-119 0,-23-30 146 0,0 0-146 0,26 35 146 15,-1 6-146-15,-25-41 105 0,0 0-105 0,31 48 106 16,1 9-106-16,-32-57 1 0,0 0-1 0,35 64 1 15,0 9-1-15,-35-73 39 0,0 0-39 0,33 74 40 16,-8 1-40-16,-25-75-9 0,0 0 9 0,17 69-8 16,-13-10 8-16,-4-59 55 0,0 0-55 0,-2 53 55 15,-12-7-55-15,14-46 97 0,0 0-97 0,-28 43 97 16,-16-6-97-16,44-37 104 0,0 0-104 0,-56 27 105 16,-14-4-105-16,70-23 89 0,0 0-89 0,-58 16 90 15,0-5-90-15,58-11-128 0,0 0 128 0,-61 7-127 16,-2-7 127-16,-63 3-1771 0</inkml:trace>
          <inkml:trace contextRef="#ctx0" brushRef="#br0" timeOffset="31932.8976">18298 5240 1110 0,'0'0'0'0,"9"5"0"0,8 2 0 0,-6 0 239 0,1 2-239 0,0 0 239 16,-1 0-239-16,3 0 129 0,3 3-129 0,-6-1 130 15,-1-2-130-15,-1 5 83 0,0 2-83 0,1 2 84 16,-1 1-84-16,0 6 79 0,3 7-79 0,-5-7 80 16,2 5-80-16,-9 4 97 0,0 5-97 0,-5-5 97 15,-2-2-97-15,0 3 122 0,-4-3-122 0,-1-3 122 16,-4-8-122-16,0 6 86 0,-5-6-86 0,-7 0 87 16,-7-5-87-16,-3 0 63 0,-1-5-63 0,-1-2 64 15,1-2-64-15,-3 0-17 0,-3-2 17 0,8-3-17 16,5 0 17-16,-38 3-2094 0</inkml:trace>
        </inkml:traceGroup>
      </inkml:traceGroup>
    </inkml:traceGroup>
    <inkml:traceGroup>
      <inkml:annotationXML>
        <emma:emma xmlns:emma="http://www.w3.org/2003/04/emma" version="1.0">
          <emma:interpretation id="{3019295A-EBB2-4FE0-9860-238E7B150021}" emma:medium="tactile" emma:mode="ink">
            <msink:context xmlns:msink="http://schemas.microsoft.com/ink/2010/main" type="paragraph" rotatedBoundingBox="4301,12372 11034,12394 11026,14814 4293,14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C92ECD-9F45-48CA-BD63-F26597DE71A8}" emma:medium="tactile" emma:mode="ink">
              <msink:context xmlns:msink="http://schemas.microsoft.com/ink/2010/main" type="line" rotatedBoundingBox="4301,12372 11034,12394 11026,14814 4293,14791"/>
            </emma:interpretation>
          </emma:emma>
        </inkml:annotationXML>
        <inkml:traceGroup>
          <inkml:annotationXML>
            <emma:emma xmlns:emma="http://www.w3.org/2003/04/emma" version="1.0">
              <emma:interpretation id="{244EA997-FA9E-4890-9F4C-AA4F07AA4483}" emma:medium="tactile" emma:mode="ink">
                <msink:context xmlns:msink="http://schemas.microsoft.com/ink/2010/main" type="inkWord" rotatedBoundingBox="4301,12372 11034,12394 11026,14814 4293,14791">
                  <msink:destinationLink direction="from" ref="{073E3369-899B-4495-999E-419FBB639ACD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1556.9657">-441 6858 147 0,'0'0'0'0,"-42"39"0"15,-27 25 0-15,6-9 281 0,-5 0-281 0,15-12 282 16,8-6-282-16,-6 0 293 0,0-1-293 0,-3-2 293 16,-9-4-293-16,7 2 186 0,3 0-186 0,2 3 186 15,4 1-186-15,10-1 123 0,6-1-123 0,3-7 124 16,5-1-124-16,0-10 40 0,7-5-40 0,-3 5 41 15,7 2-41-15,8-4 42 0,4 0-42 0,4-1 42 16,-4 1-42-16,14 0 13 0,7 0-13 0,7 2 14 16,2 2-14-16,10 3 70 0,2-1-70 0,2 1 70 15,3-1-70-15,9 3 66 0,14 0-66 0,-12 2 66 16,-2 3-66-16,2-1 42 0,5 1-42 0,-5-1 42 16,3-2-42-16,-1 0-52 0,3 3 52 0,-2-3-51 15,-3 0 51-15,-11-4-192 0,-3-3 192 0,-7-4-192 0,-4-3 192 16,32 15-1374-16</inkml:trace>
          <inkml:trace contextRef="#ctx0" brushRef="#br0" timeOffset="49963.7953">1560 6169 527 0,'0'0'0'0,"12"-2"0"0,4 0 0 0,-16 2-53 0,12 0 53 16,-12 0-52-16,0 0 52 0,0 16 44 0,0 7-44 15,0 9 44-15,0 9-44 0,0 5 12 0,-5 6-12 16,-2-1 13-16,-2-3-13 0,-7 4 97 0,-5 5-97 15,-7 3 97-15,-7 2-97 0,-5 2 230 0,-6 9-230 0,1-11 231 16,-6-3-231-16,-2-4 242 0,1-2-242 0,-4-7 243 16,-2-8-243-16,-21 6 210 0,-7 2-210 0,4-10 210 15,-4-4-210-15,19-9 143 0,8-4-143 0,1 1 143 16,2-2-143-16,-7 1 70 0,0-3-70 0,5 0 71 16,-9-2-71-16,4-5 41 0,0-5-41 0,5 1 42 15,-1-5-42-15,13-2-4 0,6-3 4 0,1-2-3 16,4-2 3-16,0-2-11 0,7-1 11 0,4 1-11 15,1 1 11-15,7 1-186 0,-3-2 186 0,3 4-186 16,4 7 186-16,-16-11-1547 0</inkml:trace>
          <inkml:trace contextRef="#ctx0" brushRef="#br0" timeOffset="50580.0515">2180 6101 1311 0,'0'0'0'0,"0"0"0"0,5 11 0 0,-5-11 104 15,0 0-104-15,2 25 104 0,3 14-104 0,-5-39 99 16,0 0-99-16,2 62 99 0,0 20-99 0,-2-82 3 16,0 0-3-16,7 94 3 0,-2 14-3 0,-5-108 9 15,0 0-9-15,12 153 9 0,6 37-9 0,-18-190 11 16,0 0-11-16,24 172 11 0,4-3-11 0,-28-169 0 16,0 0 0-16,39 144 0 0,8-18 0 0,-47-126 0 15,0 0 0-15,58 98 0 0,12-22 0 0,-70-76-5 0,0 0 5 16,67 50-4-16,3-22 4 0,-70-28-190 0,0 0 190 15,56 13-190-15,-4-15 190 0,50 16-923 0</inkml:trace>
          <inkml:trace contextRef="#ctx0" brushRef="#br0" timeOffset="50999.7698">3058 5979 1502 0,'0'0'0'0,"0"0"0"0,12 21 0 0,0-7 96 16,4 4-96-16,7 3 97 0,1 6-97 0,-1 5 84 16,5 2-84-16,-3 12 84 0,1 7-84 0,-3 2 86 15,1 2-86-15,-1-2 87 0,0 0-87 0,5-3 7 16,0 1-7-16,-2 4 8 0,6 3-8 0,-1 4 33 16,4 7-33-16,2-10 34 0,-7-3-34 0,14-3 12 15,-2-5-12-15,5-2 12 0,0-9-12 0,1-2 46 0,6-3-46 16,-3-2 47-16,1-5-47 0,-1 1 22 0,0-5-22 15,0-3 23-15,1-4-23 0,1 0 53 0,-2-2-53 16,1-9 53-16,-8-3-53 0,2-2-38 0,-4-2 38 16,-7 2-37-16,-7 0 37 0,3-3-446 0,-3 1 446 0,-8-5-446 15,-13 3 446-15,21-6-893 0</inkml:trace>
          <inkml:trace contextRef="#ctx0" brushRef="#br0" timeOffset="52801.4599">4710 6892 1132 0,'0'0'0'0,"9"3"0"15,8 1 0-15,-8-6 152 0,3-7-152 0,-12 9 152 16,11-3-152-16,-11 3 201 0,12 19-201 0,-7-3 202 15,4 9-202-15,2 0 96 0,3 0-96 0,-2 7 96 16,4 3-96-16,3 1 21 0,-3 5-21 0,3 1 21 16,2-3-21-16,2 6 34 0,1 1-34 0,1 2 34 15,1 2-34-15,4-1 24 0,-2-4-24 0,-2 3 25 16,-1-2-25-16,1-2-26 0,0-5 26 0,-3-5-25 16,0-9 25-16,0 0 0 0,-6-4 0 0,1-5 1 15,-6-7-1-15,0 0 28 0,-1-4-28 0,-11-5 28 0,12 7-28 16,-12-7 124-16,0 0-124 0,0 0 125 0,-16 4-125 15,2-2 80-15,-7-2-80 0,2 3 81 0,-2-3-81 16,-9 2 46-16,-12 3-46 0,-7-1 47 0,-9 3-47 16,-5 2 5-16,-2 0-5 0,2 3 6 0,-3 1-6 15,8 1 35-15,-2 2-35 0,4 3 35 0,-2-1-35 0,6 5-45 16,1 2 45-16,0-5-45 0,7-1 45 0,4 1-232 16,3 3 232-16,9-7-232 0,4-2 232 0,1-5-698 15,7-4 698-15,4-1-697 0,1-4 697 0,-13 5-389 16</inkml:trace>
          <inkml:trace contextRef="#ctx0" brushRef="#br0" timeOffset="52260.801">2168 7924 1300 0,'0'0'0'0,"14"-2"0"0,12-3 0 0,-26 5 164 16,0 0-164-16,14-2 165 0,2 2-165 0,-16 0 167 15,0 0-167-15,19 9 167 0,2 5-167 0,-21-14 98 16,0 0-98-16,30 30 98 0,5 13-98 0,-35-43 36 0,0 0-36 15,44 46 37-15,8 4-37 0,-52-50 2 0,0 0-2 16,51 51 2-16,12 4-2 0,-63-55 32 0,0 0-32 16,53 45 32-16,3 1-32 0,-56-46-16 0,0 0 16 0,52 37-15 15,-1-7 15-15,-51-30 0 0,0 0 0 16,42 18 0-16,-7-9 0 0,-35-9 4 0,0 0-4 0,35-2 5 16,-3-12-5-16,-1 0 3 0,-6-6-3 0,-11 6 3 15,-7 7-3-15,2-2 59 0,-2-2-59 0,5-35 60 16,0-23-60-16,-1 12 39 0,3-7-39 0,-4 20 40 15,-1 10-40-15,-7 2-21 0,1 7 21 0,4-10-21 16,-7-3 21-16,4 1 8 0,3 0-8 0,-7 10 9 16,5 11-9-16,-5 2-81 0,0 0 81 0,0 14-80 15,0-11 80-15,0 11-607 0,7-11 607 0,-7 11-606 16,0-7 606-16,0-5-601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0:34.0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BCA15A-C850-4AAF-918B-AFA91FCCEA8D}" emma:medium="tactile" emma:mode="ink">
          <msink:context xmlns:msink="http://schemas.microsoft.com/ink/2010/main" type="inkDrawing" rotatedBoundingBox="16485,7509 17514,7484 17523,7847 16494,7872" semanticType="callout" shapeName="Other">
            <msink:sourceLink direction="with" ref="{1DFA8280-1A85-4E9B-A1E7-CA6D77E54F61}"/>
          </msink:context>
        </emma:interpretation>
      </emma:emma>
    </inkml:annotationXML>
    <inkml:trace contextRef="#ctx0" brushRef="#br0">-382-63 147 0,'0'0'0'0,"0"0"1"0,0 0-1 0,-33 18 2 16,-21 12-2-16,54-30 3 0,0 0-3 0,-65 32 4 15,-14 0-4-15,79-32 3 0,0 0-3 0,-96 32 3 16,-13-2-3-16,109-30 247 0,0 0-247 0,-75 18 247 15,17-7-247-15,58-11 191 0,0 0-191 0,-44 9 192 16,11-4-192-16,33-5 126 0,0 0-126 0,-21 5 126 16,10-5-126-16,11 0 162 0,0 0-162 0,7 0 163 15,18-3-163-15,-25 3 82 0,0 0-82 0,49-2 82 16,19 2-82-16,-68 0-15 0,0 0 15 0,77 0-14 16,9 5 14-16,-86-5 0 0,0 0 0 0,107 13 0 0,21 6 0 15,-128-19-265-15,0 0 265 0,124 23-265 0,-3 4 265 16,119 23-791-16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0:32.0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FA8280-1A85-4E9B-A1E7-CA6D77E54F61}" emma:medium="tactile" emma:mode="ink">
          <msink:context xmlns:msink="http://schemas.microsoft.com/ink/2010/main" type="inkDrawing" rotatedBoundingBox="17552,7542 20050,7682 20049,7703 17551,7564" shapeName="Other">
            <msink:destinationLink direction="with" ref="{7BBCA15A-C850-4AAF-918B-AFA91FCCEA8D}"/>
          </msink:context>
        </emma:interpretation>
      </emma:emma>
    </inkml:annotationXML>
    <inkml:trace contextRef="#ctx0" brushRef="#br0">2499 138 673 0,'0'0'0'0,"0"0"293"16,0 0-293-16,-35-5 293 0,-21 5-293 0,56 0 153 15,0 0-153-15,-79-6 154 0,-23 1-154 0,102 5 156 16,0 0-156-16,-140-9 157 0,-30 2-157 0,170 7 61 16,0 0-61-16,-177-5 62 0,-19-6-62 0,196 11 43 15,0 0-43-15,-193-11 43 0,-5 1-43 0,198 10 2 0,0 0-2 16,-180-13 2-16,17 6-2 0,163 7 13 0,0 0-13 16,-149-12 13-16,16-4-13 0,133 16 23 0,0 0-23 0,-123-9 24 15,9 0-24-15,114 9 0 0,0 0 0 0,-96-2 0 16,17 4 0-16,79-2-2 0,0 0 2 0,-53 0-1 15,20 2 1-15,33-2-27 0,0 0 27 16,-23 3-27-16,16-3 27 0,7 0-306 0,0 0 306 0,0 0-306 16,0 0 306-16,0 0-986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2:07.87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797B32-962C-4875-83EB-A3A793D8D945}" emma:medium="tactile" emma:mode="ink">
          <msink:context xmlns:msink="http://schemas.microsoft.com/ink/2010/main" type="writingRegion" rotatedBoundingBox="21945,4731 29296,5345 29066,8092 21715,7479"/>
        </emma:interpretation>
      </emma:emma>
    </inkml:annotationXML>
    <inkml:traceGroup>
      <inkml:annotationXML>
        <emma:emma xmlns:emma="http://www.w3.org/2003/04/emma" version="1.0">
          <emma:interpretation id="{1C1E622C-C4B5-4734-8726-F3A34BD7E585}" emma:medium="tactile" emma:mode="ink">
            <msink:context xmlns:msink="http://schemas.microsoft.com/ink/2010/main" type="paragraph" rotatedBoundingBox="21945,4731 29296,5345 29066,8092 21715,7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175CA9-DE9A-4742-A265-60C990B5DB35}" emma:medium="tactile" emma:mode="ink">
              <msink:context xmlns:msink="http://schemas.microsoft.com/ink/2010/main" type="line" rotatedBoundingBox="21945,4731 29296,5345 29066,8092 21715,7479"/>
            </emma:interpretation>
          </emma:emma>
        </inkml:annotationXML>
        <inkml:traceGroup>
          <inkml:annotationXML>
            <emma:emma xmlns:emma="http://www.w3.org/2003/04/emma" version="1.0">
              <emma:interpretation id="{E4A00DCC-A37A-41C0-B51A-8A3A7579C6D0}" emma:medium="tactile" emma:mode="ink">
                <msink:context xmlns:msink="http://schemas.microsoft.com/ink/2010/main" type="inkWord" rotatedBoundingBox="21918,5049 25496,5348 25404,6440 21827,614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 9 595 0,'0'0'-35'0,"0"0"35"0,0 0-34 15,0 0 34-15,0 0 68 0,0 0-68 0,0 0 68 16,0 0-68-16,0 0-85 0,0 0 85 0,0 0-84 16,0 0 84-16,0 0-105 0,0 0 105 0,0 0-104 15,0 0 104-15,0 0 105 0,0 0-105 0,0 0 106 16,0 0-106-16,0 0 48 0,0 0-48 0,0 0 49 16,-18 28-49-16,18-28 14 0,0 0-14 0,-10 32 15 15,3 9-15-15,7-41 129 0,0 0-129 0,0 48 129 16,5 5-129-16,-5-53 36 0,0 0-36 0,7 52 37 0,9 1-37 15,-16-53 79-15,0 0-79 0,14 59 80 0,5-4-80 16,-19-55 24-16,0 0-24 0,21 58 25 0,4-1-25 16,-25-57-20-16,0 0 20 0,31 48-19 0,4-9 19 15,-35-39 64-15,0 0-64 0,37 34 64 0,0-16-64 0,-37-18 61 16,0 0-61-16,44 14 61 0,5-14-61 0,-49 0 40 16,0 0-40-16,54-5 41 0,7-15-41 0,-61 20 25 15,0 0-25-15,67-18 26 0,8-8-26 0,-75 26 51 16,0 0-51-16,97-32 52 0,22-4-52 0,-119 36 56 15,0 0-56-15,121-32 57 0,12-5-57 0,-133 37 32 16,0 0-32-16,140-32 33 0,11 0-33 0,-151 32 63 0,0 0-63 16,156-37 64-16,5 1-64 0,-161 36 44 15,0 0-44-15,166-48 44 0,6 0-44 0,-172 48 37 0,0 0-37 16,170-51 37-16,-5 1-37 0,-165 50 51 0,0 0-51 16,159-41 52-16,-10-3-52 0,-149 44 12 0,0 0-12 15,137-32 12-15,-9 12-12 0,-128 20-2 0,0 0 2 0,103-16-1 16,-17 11 1-16,-86 5-2 0,0 0 2 0,68-4-1 15,-15 8 1-15,-53-4-215 0,0 0 215 0,33 5-215 16,-21-3 215-16,34 7-1210 0</inkml:trace>
          <inkml:trace contextRef="#ctx0" brushRef="#br0" timeOffset="-2025.2617">126 32 147 0,'0'0'1'0,"0"0"-1"0,0 0 2 0,10 21-2 0,-1 2-53 15</inkml:trace>
          <inkml:trace contextRef="#ctx0" brushRef="#br0" timeOffset="-1726.1397">266 536 147 0,'0'0'0'0,"0"0"1"0,0 0-1 0,0 0 2 16,7 9-2-16,-7-9 3 0,0 0-3 0,0 0 4 16,14 7-4-16,-14-7 395 0,0 0-395 0,9 0 396 15,3 0-396-15,-12 0 122 0,0 0-122 0,21-5 122 16,9-2-122-16,-30 7 86 0,0 0-86 0,40-11 86 15,11-5-86-15,-51 16-10 0,0 0 10 0,65-21-10 16,15-2 10-16,-80 23 53 0,0 0-53 0,95-25 54 16,15-7-54-16,-110 32 5 0,0 0-5 0,172-62 6 15,42-18-6-15,-214 80 54 0,0 0-54 0,222-78 54 16,18 3-54-16,-240 75 75 0,0 0-75 0,237-69 76 16,10 10-76-16,-247 59 69 0,0 0-69 0,233-48 70 15,-5 11-70-15,-228 37 73 0,0 0-73 0,198-25 73 0,-21 9-73 16,-177 16 15-16,0 0-15 0,152-12 16 0,-26 12-16 15,-126 0 45-15,0 0-45 0,102 3 46 0,-25 6-46 16,-77-9-5-16,0 0 5 0,63 16-5 0,-21 4 5 16,-42-20-205-16,0 0 205 0,30 21-204 0,-23 0 204 0,30 22-1171 15</inkml:trace>
        </inkml:traceGroup>
        <inkml:traceGroup>
          <inkml:annotationXML>
            <emma:emma xmlns:emma="http://www.w3.org/2003/04/emma" version="1.0">
              <emma:interpretation id="{BDE5CB82-794F-495E-942C-17270BF3C956}" emma:medium="tactile" emma:mode="ink">
                <msink:context xmlns:msink="http://schemas.microsoft.com/ink/2010/main" type="inkWord" rotatedBoundingBox="26023,6705 27714,6846 27620,7972 25930,7831"/>
              </emma:interpretation>
              <emma:one-of disjunction-type="recognition" id="oneOf1">
                <emma:interpretation id="interp1" emma:lang="" emma:confidence="1">
                  <emma:literal>.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25943.1045">4047 2359 147 0,'0'0'0'0,"35"-13"0"0,25-10 0 0,6-2 1 16,6-3-1-16,14-4 2 0,12 0-2 0,-12-5 402 15,-4 1-402-15,-17 4 403 0,-14 0-403 0,24-21 209 16,11-20-209-16,-5 13 210 0,-1 3-210 0,-6 5 121 16,-4 1-121-16,-14 17 122 0,-12 9-122 0,0-3 54 0,-6 1-54 15,4 4 54-15,-3 5-54 0,3 2 70 0,0 4-70 16,-12-4 71-16,-6-4-71 0,-8 8 54 0,-4 1-54 15,-1 1 54-15,1 1-54 0,-12 9 33 0,12-16-33 16,-12 16 33-16,0 0-33 0,-10 3 41 0,-6-3-41 0,7 0 42 16,-1 2-42-16,-6 2-9 0,-5-4 9 0,-12 10-9 15,-15 1 9-15,1 5 12 0,-2-4-12 0,19-3 12 16,11-5-12-16,-4 3 0 0,2-2 0 0,-28 2 0 16,-16 6 0-16,4-1-9 0,-4-1 9 0,21-2-9 15,9-2 9-15,0-2 1 0,-5-1-1 0,5 1 1 16,3 2-1-16,-3-3-5 0,0 3 5 0,14-2-4 15,9-1 4-15,-2 1-1 0,-4-3 1 0,18-2 0 16,-10 5 0-16,10-5-21 0,-11 4 21 0,11-4-21 16,0 0 21-16,0 0 0 0,14 0 0 0,4 0 0 15,8-6 0-15,6-1 45 0,8 0-45 0,4 0 45 16,3-2-45-16,9-3-35 0,7 1 35 0,-3-3-35 0,-2 3 35 16,1-3 59-16,-1 3-59 0,-2-1 60 0,-5-8-60 15,3 3 0-15,-1-1 0 0,-1-2 0 0,-4-1 0 16,-3 5-3-16,-6 0 3 0,-4 5-3 0,-7 1 3 0,-5 6-4 15,-4 4 4-15,-5 4-4 0,-2-1 4 0,-5 10-4 16,-3 3 4-16,-1 0-3 0,-6 0 3 0,-6 5 58 16,-7 0-58-16,-5 11 58 0,-7 0-58 0,0 2 58 15,-5 7-58-15,-4 3 59 0,0 1-59 0,-1 8-7 16,-1 9 7-16,6 0-6 0,1-1 6 0,1-6-777 16,-4-4 777-16,7-10-776 0,5-7 776 0,-28 44-381 15</inkml:trace>
        </inkml:traceGroup>
        <inkml:traceGroup>
          <inkml:annotationXML>
            <emma:emma xmlns:emma="http://www.w3.org/2003/04/emma" version="1.0">
              <emma:interpretation id="{3814B719-C0DB-48A1-8203-F825CE4AA762}" emma:medium="tactile" emma:mode="ink">
                <msink:context xmlns:msink="http://schemas.microsoft.com/ink/2010/main" type="inkWord" rotatedBoundingBox="26983,5151 29296,5345 29180,6732 26867,6539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877.089">5126-146 147 0,'0'0'0'0,"0"0"0"0,20 13 0 0,-20-13 1 16,0 0-1-16,12 12 2 0,0 4-2 0,-12-16 3 15,0 0-3-15,7 30 4 0,-5 8-4 0,-2-38 3 16,0 0-3-16,5 62 3 0,-5 14-3 0,0-76 1 16,0 0-1-16,4 78 2 0,-1 4-2 0,-3-82 1 15,0 0-1-15,4 94 1 0,1 11-1 0,-5-105 0 0,0 0 0 16,7 121 1-16,-7 14-1 0,0-135 0 0,0 0 0 16,2 99 1-16,-2-21-1 0,0-78 0 15,0 0 0-15,10 48 1 0,-3-26-1 0,-7-22 422 0,0 0-422 0,9 12 422 16,0-10-422-16,-9-2 213 0,0 0-213 0,10-9 214 15,-3-12-214-15,-7 21 108 0,0 0-108 0,11-36 109 16,1-12-109-16,-12 48 58 0,0 0-58 0,12-62 58 16,-3-9-58-16,-9 71 5 0,0 0-5 0,9-73 6 15,1-3-6-15,-10 76-35 0,0 0 35 0,9-84-34 16,3-12 34-16,-12 96-43 0,0 0 43 0,11-115-42 16,3-18 42-16,-14 133 2 0,0 0-2 0,9-100 2 15,-4 8-2-15,-5 92-47 0,0 0 47 0,0-57-47 16,-2 23 47-16,2 34 1 0,0 0-1 0,-3-28 2 15,3 17-2-15,0 11-36 0,0 0 36 0,-7-12-36 16,3 8 36-16,4 4-99 0,0 0 99 0,0 0-99 16,-17-7 99-16,17 7-2 0,0 0 2 0,0 0-1 0,0 0 1 15,0 0-1-15,0 0 1 0,0 0-1 0,5 16 1 16,-5-16 22-16,0 0-22 0,12 11 22 0,4 1-22 16,-16-12-11-16,0 0 11 0,33 11-11 0,9 1 11 15,-42-12 52-15,0 0-52 0,60 9 52 0,15-9-52 16,-75 0 15-16,0 0-15 0,86 0 15 0,12 0-15 0,-98 0 38 15,0 0-38-15,140 0 39 0,27 0-39 0,-167 0-57 16,0 0 57-16,156 0-56 0,0-7 56 0,-156 7 45 16,0 0-45-16,150-2 46 0,-1-1-46 0,-149 3 22 15,0 0-22-15,132 0 22 0,-8 0-22 0,-124 0 17 16,0 0-17-16,107-4 17 0,-18 4-17 0,-89 0 83 0,0 0-83 16,74 0 84-16,-18 0-84 0,-56 0 79 0,0 0-79 15,40 4 79-15,-17-4-79 0,-23 0 27 0,0 0-27 16,19 5 27-16,-10 2-27 0,-9-7 9 0,0 0-9 0,0 0 9 15,5 11-9-15,-5-11-13 0,0 0 13 0,-5 21-12 16,-4 6 12-16,9-27-7 0,0 0 7 0,-7 42-6 16,0 10 6-16,7-52 3 0,0 0-3 0,-10 60 3 15,-1 8-3-15,11-68-2 0,0 0 2 0,-10 64-2 16,-1 3 2-16,11-67 33 0,0 0-33 0,-10 64 33 16,3-2-33-16,7-62 1 0,0 0-1 0,-7 61 2 15,5 1-2-15,2-62 3 0,0 0-3 0,0 62 4 16,2 4-4-16,-2-66 7 0,0 0-7 0,5 62 8 15,0-9-8-15,-5-53 2 0,0 0-2 0,7 41 3 16,0-7-3-16,-7-34 27 0,0 0-27 0,7 28 27 16,0-10-27-16,-7-18 5 0,0 0-5 0,4 16 6 0,-1-5-6 15,-3-11 10-15,0 0-10 0,0 0 10 0,-3 10-10 16,3-10 9-16,0 0-9 0,-9 2 9 0,-5 2-9 16,14-4 3-16,0 0-3 0,-37 0 4 0,-22 5-4 0,59-5-6 15,0 0 6-15,-67 0-6 0,-17 0 6 0,84 0 0 16,0 0 0-16,-95 2 1 0,-13 3-1 0,108-5-2 15,0 0 2-15,-149 9-1 0,-30 0 1 0,179-9 7 16,0 0-7-16,-175 12 8 0,-4-1-8 0,179-11 0 16,0 0 0-16,-177 16 0 0,2-9 0 0,175-7-8 15,0 0 8-15,-158 14-7 0,16-3 7 0,142-11-1 16,0 0 1-16,-126 9-1 0,14-2 1 0,112-7 13 16,0 0-13-16,-91 5 13 0,17-5-13 0,74 0 11 0,0 0-11 15,-52 0 11-15,20 0-11 0,32 0 0 0,0 0 0 16,-21 0 0-16,14 0 0 0,7 0-6 0,0 0 6 0,0 0-6 15,-12-7 6-15,12 7-293 0,-2-14 293 0,16 3-293 16,9-3 293-16,14-9-1037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2:59.3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3E3369-899B-4495-999E-419FBB639ACD}" emma:medium="tactile" emma:mode="ink">
          <msink:context xmlns:msink="http://schemas.microsoft.com/ink/2010/main" type="inkDrawing" rotatedBoundingBox="3761,5544 3992,14752 2315,14794 2084,5586" semanticType="callout" shapeName="Other">
            <msink:sourceLink direction="from" ref="{244EA997-FA9E-4890-9F4C-AA4F07AA4483}"/>
            <msink:sourceLink direction="to" ref="{058E7FC0-0FA0-46F8-97D0-D1BE07A71839}"/>
          </msink:context>
        </emma:interpretation>
      </emma:emma>
    </inkml:annotationXML>
    <inkml:trace contextRef="#ctx0" brushRef="#br0">1597 0 147 0,'0'0'0'15,"0"0"1"-15,0 0-1 0,-30 0 2 0,-26 3-2 0,56-3 3 16,0 0-3-16,-75 18 4 0,-11 12-4 0,86-30 3 16,0 0-3-16,-126 55 3 0,-25 20-3 0,151-75 1 0,0 0-1 15,-154 76 2-15,-18 6-2 0,172-82 1 0,0 0-1 16,-154 96 1-16,3 5-1 0,151-101 0 0,0 0 0 16,-135 107 1-16,13 12-1 0,122-119 160 0,0 0-160 0,-93 101 160 15,30-5-160-15,63-96 112 0,0 0-112 0,-32 89 112 16,29-9-112-16,3-80 39 0,0 0-39 0,31 90 39 15,36-6-39-15,-67-84-25 0,0 0 25 0,75 80-24 16,13-11 24-16,-88-69 159 0,0 0-159 0,96 62 160 16,9-7-160-16,-105-55 73 0,0 0-73 0,107 59 74 15,-2-4-74-15,-105-55 18 0,0 0-18 0,81 78 19 16,-9 14-19-16,-72-92 57 0,0 0-57 0,47 82 57 16,-19-4-57-16,-28-78 110 0,0 0-110 0,-5 68 110 15,-30-10-110-15,35-58 110 0,0 0-110 0,-63 59 110 16,-30-13-110-16,93-46 96 0,0 0-96 0,-107 43 97 15,-9-4-97-15,116-39 14 0,0 0-14 0,-114 28 15 0,-5-8-15 16,119-20 58-16,0 0-58 0,-93 14 59 0,11-14-59 16,82 0-1-16,0 0 1 0,-51 0-1 0,34 0 1 15,17 0-7-15,0 0 7 0,-18-5-6 0,13-1 6 0,5 6-15 16,0 0 15-16,28-3-14 0,23 1 14 0,-51 2 3 16,0 0-3-16,59 16 4 0,10 5-4 0,-69-21-5 15,0 0 5-15,68 43-5 0,2 10 5 0,-70-53-1 16,0 0 1-16,86 80-1 0,5 25 1 0,-91-105 26 15,0 0-26-15,70 137 26 0,-12 19-26 0,-58-156 3 16,0 0-3-16,35 174 3 0,-19 16-3 0,-16-190 1 16,0 0-1-16,-7 206 1 0,-25 16-1 0,32-222 9 15,0 0-9-15,-42 242 10 0,-26 26-10 0,68-268 49 0,0 0-49 16,-53 275 49-16,-3 18-49 0,56-293 32 0,0 0-32 16,-47 283 32-16,8 3-32 0,39-286 8 0,0 0-8 0,-24 284 9 15,13-14-9-15,11-270 38 0,0 0-38 0,7 268 38 16,14-10-38-16,-21-258 57 0,0 0-57 0,42 243 58 15,20-12-58-15,-62-231 53 0,0 0-53 0,70 208 54 16,21-20-54-16,-91-188 34 0,0 0-34 0,91 192 34 16,2 0-34-16,-93-192 46 0,0 0-46 0,84 188 47 15,-2 0-47-15,-82-188 10 0,0 0-10 0,69 169 10 16,-1-11-10-16,-68-158 32 0,0 0-32 0,51 153 32 16,-11-9-32-16,-40-144-408 0,0 0 408 0,12 126-407 15,-17-16 407-15,10 123-1395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21:04.5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A14D82-95CB-416C-A777-4500BCDD8598}" emma:medium="tactile" emma:mode="ink">
          <msink:context xmlns:msink="http://schemas.microsoft.com/ink/2010/main" type="inkDrawing" rotatedBoundingBox="7726,9275 10304,6843 11077,7662 8499,10094" semanticType="callout" shapeName="Other">
            <msink:sourceLink direction="from" ref="{E0FF7804-13D4-43C0-B05E-762A87305393}"/>
          </msink:context>
        </emma:interpretation>
      </emma:emma>
    </inkml:annotationXML>
    <inkml:trace contextRef="#ctx0" brushRef="#br0">5171 1032 147 0,'0'0'0'0,"-18"0"0"0,-20 0 0 16,3 7 1-16,-4 4-1 0,2 3 2 0,-3-2-2 15,-2 1 3-15,0 3-3 0,0 0 4 0,-4 3-4 16,-1 1 3-16,-9 1-3 0,9-1 3 0,1 1-3 0,-5 0 1 16,-10 1-1-16,0-1 2 0,-1 4-2 0,-1 3 1 15,0 4-1-15,2 2 1 0,1 7-1 0,4 10 205 16,0 3-205-16,-21 11 206 0,-9 3-206 0,11-6 21 16,3-5-21-16,18-11 21 0,10-7-21 0,2 7 86 15,7 2-86-15,0 7 87 0,-2 9-87 0,-5 16-127 16,-4 9 127-16,6-25-127 0,0-20 127 0,5 4 69 15,0-3-69-15,7 3 70 0,-2-6-70 0,5 8 47 0,1 5-47 16,6-2 48-16,-1 1-48 0,5-12-3 0,0-6 3 16,5-1-3-16,6-8 3 0,-1-2 10 0,-1-7-10 15,3-1 10-15,2-6-10 0,0 0 45 0,0-1-45 0,0-10 46 16,0 9-46-16,0-9-21 0,0 0 21 0,0 0-21 16,0 0 21-16,0 0-34 0,0 0 34 0,0 0-34 15,0 0 34-15,0 0-509 0</inkml:trace>
    <inkml:trace contextRef="#ctx0" brushRef="#br0" timeOffset="479.8695">2455 2467 1087 0,'0'0'0'0,"12"4"0"0,6-1 0 0,-6 1 58 15,-3 5-58-15,5 1 58 0,3 3-58 0,-6 12 15 16,1 1-15-16,-3 3 15 0,0 6-15 0,-4 4 61 15,-5 11-61-15,0 0 61 0,-2 5-61 0,2-7-2 0,-3 0 2 16,1 0-2-16,-10 0 2 0,3-4-1 0,-2-3 1 16,4-4-1-16,0-3 1 0,2 0 20 0,5-2-20 15,-5-6 20-15,1 1-20 0,1-11 15 0,3 0-15 0,0 0 16 16,-4 0-16-16,4-4 11 0,0-3-11 0,0-9 11 16,4 7-11-16,-4-7 18 0,12 4-18 0,-12-4 18 15,0 0-18-15,0 0 66 0,16-9-66 0,12-2 66 16,19-6-66-16,-10 6 47 0,7-5-47 0,-20 7 48 15,-8 4-48-15,7 3 33 0,-7-5-33 0,24-2 33 16,14-5-33-16,-8 1-1 0,10-3 1 0,-21 6 0 16,-5 4 0-16,15-4 2 0,-3 1-2 0,2 2 2 15,2-6-2-15,1 6 5 0,-3-7-5 0,-16 12 5 16,-16-3-5-16,2 1-472 0,-2-1 472 0,-12 5-472 16,0 0 472-16,0 0-452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0T03:35:51.0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51DBDF-0231-4271-B329-5CF4E0020EAB}" emma:medium="tactile" emma:mode="ink">
          <msink:context xmlns:msink="http://schemas.microsoft.com/ink/2010/main" type="writingRegion" rotatedBoundingBox="2613,1356 9343,1330 9363,6413 2633,6439"/>
        </emma:interpretation>
      </emma:emma>
    </inkml:annotationXML>
    <inkml:traceGroup>
      <inkml:annotationXML>
        <emma:emma xmlns:emma="http://www.w3.org/2003/04/emma" version="1.0">
          <emma:interpretation id="{B12E8CD1-FE9B-424A-832F-676288CD69AC}" emma:medium="tactile" emma:mode="ink">
            <msink:context xmlns:msink="http://schemas.microsoft.com/ink/2010/main" type="paragraph" rotatedBoundingBox="2831,1355 9343,1330 9352,3524 2840,3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34187A-358C-4A50-B4E3-E227E421F89B}" emma:medium="tactile" emma:mode="ink">
              <msink:context xmlns:msink="http://schemas.microsoft.com/ink/2010/main" type="line" rotatedBoundingBox="2831,1355 9343,1330 9352,3524 2840,3550"/>
            </emma:interpretation>
          </emma:emma>
        </inkml:annotationXML>
        <inkml:traceGroup>
          <inkml:annotationXML>
            <emma:emma xmlns:emma="http://www.w3.org/2003/04/emma" version="1.0">
              <emma:interpretation id="{9F1DF970-7CD5-4412-9A39-04E318FAACCF}" emma:medium="tactile" emma:mode="ink">
                <msink:context xmlns:msink="http://schemas.microsoft.com/ink/2010/main" type="inkWord" rotatedBoundingBox="2831,1355 6585,1340 6593,3535 2840,35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114 0 147 0,'0'0'1'0,"0"0"-1"16,0 0 2-16,3 49-2 0,-3-49 3 0,0 0-3 16,-3 68 4-16,3 26-4 0,0-94 3 0,0 0-3 15,-11 112 3-15,-1 14-3 0,12-126 1 0,0 0-1 0,-16 153 2 16,-7 28-2-16,23-181 1 0,0 0-1 16,-17 142 1-16,1-18-1 0,16-124 0 0,0 0 0 0,-12 105 1 15,5-25-1-15,7-80 0 0,0 0 0 0,0 57 1 16,0-25-1-16,0-32 0 0,0 0 0 0,0 21 1 15,0-21-1-15,0 0 0 0,0 0 0 0,0 0 0 16,17-25 0-16,-17 25 0 0,0 0 0 0,18-23 0 16,1-3 0-16,-19 26 0 0,0 0 0 0,23-22 0 15,3 3 0-15,-26 19 0 0,0 0 0 0,35-11 0 16,7-1 0-16,-42 12 0 0,0 0 0 0,51-4 0 16,5 4 0-16,-56 0 0 0,0 0 0 0,53 4 0 15,6 1 0-15,-59-5 0 0,0 0 0 0,72 11 0 16,2-4 0-16,-74-7 0 0,0 0 0 0,75 9 0 0,0-9 0 15,-75 0 0-15,0 0 0 0,62 0 0 0,-8 0 0 16,-54 0 0-16,0 0 0 0,58-11 0 0,3-3 0 16,-61 14 0-16,0 0 0 0,51-18 0 0,-4-3 0 0,-47 21 0 15,0 0 0-15,39-20 0 0,-8-10 0 0,-31 30 0 16,0 0 0-16,28-30 0 0,-12 1 0 0,-16 29 0 16,0 0 0-16,11-33 0 0,-4 1 0 0,-7 32 0 15,0 0 0-15,0-27 0 0,-4 6 0 0,4 21 0 16,0 0 0-16,-3-13 0 0,-6 10 0 0,9 3 0 15,0 0 0-15,-7 5 0 0,-4 9 0 0,11-14 0 16,0 0 0-16,-7 18 0 0,2 5 0 0,5-23 0 0,0 0 0 16,0 25 0-16,5-2 0 0,-5-23 0 0,0 0 0 15,11 30 0-15,12 2 0 0,-23-32 0 0,0 0 0 0,40 23 0 16,14-3 0-16,-54-20 0 0,0 0 0 0,56 12 0 16,6-8 0-16,-62-4 0 0,0 0 0 0,59-4 0 15,4-8 0-15,-63 12 0 0,0 0 0 0,58-20 0 16,-7-3 0-16,-51 23 0 0,0 0 0 0,47-30 0 15,-15-2 0-15,-32 32 0 0,0 0 0 0,24-37 0 16,-13-2 0-16,-11 39 0 0,0 0 0 0,-4-43 0 16,-20-7 0-16,24 50 0 0,0 0 0 0,-30-44 0 15,-10 8 0-15,40 36 0 0,0 0 0 0,-39-23 0 16,-5 9 0-16,44 14 0 0,0 0 0 0,-42 9 0 16,2 12 0-16,40-21 0 0,0 0 0 0,-28 32 0 15,9 16 0-15,19-48 0 0,0 0 0 0,-4 36 0 16,4 3 0-16,0-39 0 0,0 0 0 0,23 37 0 15,17-5 0-15,-40-32 0 0,0 0 0 0,56 27 0 0,9-6 0 16,-65-21 0-16,0 0 0 0,84 14 0 0,13-14 0 16,-97 0 0-16,0 0 0 0,117-9 0 0,20-14 0 0,-137 23 0 15,0 0 0-15,117-26 0 0,-5-10 0 16,-112 36 0-16,0 0 0 0,93-44 0 0,-19-13 0 0,-74 57 0 16,0 0 0-16,56-59 0 0,-14-10 0 0,-42 69 0 15,0 0 0-15,10-46 0 0,-20 12 0 0,10 34 0 16,0 0 0-16,-18-25 0 0,-20 13 0 0,38 12 0 15,0 0 0-15,-37-4 0 0,-14 15 0 0,51-11 0 0,0 0 0 16,-47 25 0-16,-2 19 0 0,49-44 0 16,0 0 0-16,-46 48 0 0,-1 14 0 0,47-62 0 0,0 0 0 15,-35 48 0-15,7 0 0 0,28-48 0 0,0 0 0 16,-18 32 0-16,6-7 0 0,12-25 0 0,0 0 0 16,0 18 0-16,12-4 0 0,-12-14 0 0,0 0 0 0,23 0 0 15,12-11 0-15,-35 11 0 0,0 0 0 0,28-19 0 16,7-4 0-16,-35 23 0 0,0 0 0 0,28-32 0 15,-3-16 0-15,-25 48 0 0,0 0 0 0,21-36 0 16,-4-5 0-16,-17 41 0 0,0 0 0 0,18-33 0 16,-6 13 0-16,-12 20 0 0,0 0 0 0,12 0 0 15,-1 20 0-15,-11-20 0 0,0 0 0 0,12 37 0 16,-1 23 0-16,-11-60 0 0,0 0 0 0,17 66 0 16,-1 9 0-16,-16-75 0 0,0 0 0 0,23 126 0 15,1 34 0-15,-24-160 0 0,0 0 0 0,16 145 0 16,-9 6 0-16,-7-151 0 0,0 0 0 0,0 144 0 0,-7-2 0 15,7-142 0-15,0 0 0 0,-12 112 0 0,-4-23 0 16,16-89 103-16,0 0-103 0,-23 64 103 0,-1-27-103 16,24-37 167-16,0 0-167 0,-23 16 167 0,-2-21-167 15,25 5 68-15,0 0-68 0,-26-16 68 0,-9-16-68 16,35 32 38-16,0 0-38 0,-33-55 39 0,-6-18-39 0,39 73 31 16,0 0-31-16,-40-89 31 0,-2-26-31 0,42 115-61 15,0 0 61-15,-21-100-60 0,14-3 60 0,7 103-118 16,0 0 118-16,7-110-118 0,14-2 118 0,-21 112-30 15,0 0 30-15,35-90-30 0,21 10 30 0,-56 80-139 16,0 0 139-16,58-64-138 0,10 14 138 0,-68 50-33 16,0 0 33-16,77-39-33 0,7 14 33 0,-84 25-9 0,0 0 9 15,65-16-9-15,-14 9 9 0,-51 7-8 0,0 0 8 16,44 0-8-16,-6 0 8 0,-38 0-2 0,0 0 2 16,35 7-2-16,-3 2 2 0,-32-9-1 0,0 0 1 0,30 16-1 15,-2 7 1-15,-28-23-1 0,0 0 1 0,24 25-1 16,-3 7 1-16,-21-32 10 0,0 0-10 0,18 25 10 15,-6-4-10-15,-12-21-3 0,0 0 3 0,12 18-3 16,-3-4 3-16,-9-14 176 0,0 0-176 0,12 11 177 16,-1 1-177-16,-11-12-35 0,0 0 35 0,26-7-34 15,11-7 34-15,-37 14 7 0,0 0-7 0,35-18 7 16,5-7-7-16,-40 25 146 0,0 0-146 0,30-30 146 16,3-2-146-16,-33 32-31 0,0 0 31 0,23-27-31 15,0-1 31-15,-23 28-77 0,0 0 77 0,14-21-77 16,0 10 77-16,-14 11-128 0,0 0 128 0,12-11-128 15,-1 6 128-15,-11 5-40 0,0 0 40 0,7 0-40 16,5 5 40-16,-12-5-15 0,0 0 15 0,12 13-15 0,-1 12 15 16,-11-25-7-16,0 0 7 0,10 21-7 0,-1 0 7 15,-9-21-2-15,0 0 2 0,9 16-2 0,-2 0 2 16,-7-16 105-16,0 0-105 0,12 11 106 0,4-11-106 0,-16 0-1 16,0 0 1-16,28-11 0 15,12-19 0-15,-40 30 130 16,0 0-130-16,35-23 130 0,0-7-130 0,-35 30 18 15,0 0-18-15,30-18 19 0,-2 2-19 0,-28 16 43 16,0 0-43-16,28-9 43 0,0 9-43 0,-28 0 102 16,0 0-102-16,28 9 103 0,2 9-103 0,-30-18 0 15,0 0 0-15,21 25 0 0,-2 12 0 0,-19-37-282 16,0 0 282-16,11 28-282 0,-4 4 282 0,14 29-186 0</inkml:trace>
          <inkml:trace contextRef="#ctx0" brushRef="#br0" timeOffset="140.548">2875 524 147 0,'0'0'0'0</inkml:trace>
        </inkml:traceGroup>
        <inkml:traceGroup>
          <inkml:annotationXML>
            <emma:emma xmlns:emma="http://www.w3.org/2003/04/emma" version="1.0">
              <emma:interpretation id="{31AA210F-969B-4F9E-8E84-DC3859060264}" emma:medium="tactile" emma:mode="ink">
                <msink:context xmlns:msink="http://schemas.microsoft.com/ink/2010/main" type="inkWord" rotatedBoundingBox="7358,1955 9346,1948 9348,2577 7361,2585">
                  <msink:destinationLink direction="with" ref="{41C86BB8-904C-400B-88D5-1B349E8F3A70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288.1644">4522 609 147 0,'0'0'0'15,"0"0"1"-15,0 0-1 0,14 32 2 0,12 21-2 0,-26-53 3 16,0 0-3-16,21 52 4 0,-1 6-4 0,-20-58 3 15,0 0-3-15,17 43 3 0,-6-11-3 0,-11-32 1 16,0 0-1-16,17 37 2 0,1-5-2 0,-18-32 240 16,0 0-240-16,24 32 240 0,-1-7-240 0,-23-25 67 15,0 0-67-15,21 27 67 0,9-6-67 0,-30-21 99 16,0 0-99-16,24 21 99 0,3-10-99 0,-27-11 54 0,0 0-54 16,17 9 55-16,1-2-55 0,-18-7 82 0,0 0-82 15,17 9 82-15,-1-2-82 0,-16-7-1 0,0 0 1 0,19 7-1 16,-3 2 1-16,-16-9-45 0,0 0 45 0,14 5-44 15,2-1 44-15,-16-4 36 0,0 0-36 0,17 7 36 16,-6 2-36-16,-11-9-3 0,0 0 3 0,19 7-3 16,2 5 3-16,-21-12 66 0,0 0-66 0,16 9 67 15,3-2-67-15,-19-7 68 0,0 0-68 0,23 9 68 16,5-2-68-16,-28-7-19 0,0 0 19 0,26 9-18 16,6-5 18-16,-32-4-3 0,0 0 3 0,35 5-2 15,0-5 2-15,-35 0-447 0,0 0 447 0,37 0-447 16,1 0 447-16,36-5-248 0</inkml:trace>
          <inkml:trace contextRef="#ctx0" brushRef="#br0" timeOffset="15070.5814">5361 1065 147 0,'0'0'0'0,"53"-23"0"16,43-14 0-16,-3-4 1 0,14-7-1 0,-7 0 2 15,7-5-2-15,-2 7 3 0,2 3-3 0,-9 4 4 16,-7 9-4-16,100-34-59 0</inkml:trace>
        </inkml:traceGroup>
      </inkml:traceGroup>
    </inkml:traceGroup>
    <inkml:traceGroup>
      <inkml:annotationXML>
        <emma:emma xmlns:emma="http://www.w3.org/2003/04/emma" version="1.0">
          <emma:interpretation id="{84614AAF-3960-4077-B147-F45E995D3D7F}" emma:medium="tactile" emma:mode="ink">
            <msink:context xmlns:msink="http://schemas.microsoft.com/ink/2010/main" type="paragraph" rotatedBoundingBox="2764,3762 6067,4719 5424,6936 2122,5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525DE3-9338-4723-9B10-08150B042A23}" emma:medium="tactile" emma:mode="ink">
              <msink:context xmlns:msink="http://schemas.microsoft.com/ink/2010/main" type="line" rotatedBoundingBox="2764,3762 6067,4719 5424,6936 2122,5979"/>
            </emma:interpretation>
          </emma:emma>
        </inkml:annotationXML>
        <inkml:traceGroup>
          <inkml:annotationXML>
            <emma:emma xmlns:emma="http://www.w3.org/2003/04/emma" version="1.0">
              <emma:interpretation id="{78B411CA-AAF6-4404-BD2B-7969A8C72462}" emma:medium="tactile" emma:mode="ink">
                <msink:context xmlns:msink="http://schemas.microsoft.com/ink/2010/main" type="inkWord" rotatedBoundingBox="2764,3762 6067,4719 5424,6936 2122,5979"/>
              </emma:interpretation>
              <emma:one-of disjunction-type="recognition" id="oneOf2">
                <emma:interpretation id="interp2" emma:lang="" emma:confidence="0">
                  <emma:literal>Some</emma:literal>
                </emma:interpretation>
                <emma:interpretation id="interp3" emma:lang="" emma:confidence="0">
                  <emma:literal>from</emma:literal>
                </emma:interpretation>
                <emma:interpretation id="interp4" emma:lang="" emma:confidence="0">
                  <emma:literal>some</emma:literal>
                </emma:interpretation>
                <emma:interpretation id="interp5" emma:lang="" emma:confidence="0">
                  <emma:literal>Syme</emma:literal>
                </emma:interpretation>
                <emma:interpretation id="interp6" emma:lang="" emma:confidence="0">
                  <emma:literal>Sun</emma:literal>
                </emma:interpretation>
              </emma:one-of>
            </emma:emma>
          </inkml:annotationXML>
          <inkml:trace contextRef="#ctx0" brushRef="#br0" timeOffset="44797.1086">795 2884 987 0,'0'0'0'0,"0"-12"0"0,2-1 0 0,0 1 142 15,3-8-142-15,0 8 142 0,-3-2-142 0,3 1 68 16,-5-3-68-16,-7 0 69 0,-3 2-69 0,-1-9-2 0,-13-2 2 15,1 4-1-15,-7 1 1 0,-3-1-11 0,-9 3 11 16,-2 4-10-16,-3 7 10 0,1 3-50 0,-3 4 50 16,0 9-49-16,0-2 49 0,-2 4 15 0,-3 3-15 15,3 2 16-15,-7 0-16 0,7 0 42 0,-8 0-42 0,15 0 43 16,4 4-43-16,5 1-80 0,1 2 80 0,6-3-80 16,9 1 80-16,3 0 0 0,4-5 0 0,5 4 0 15,2 3 0-15,10 2 36 0,9 7-36 0,2-9 36 16,1 2-36-16,6 7 33 0,7 7-33 0,5 7 33 15,2 7-33-15,10-5 18 0,4-5-18 0,-20-13 18 16,-15-9-18-16,12 6 8 0,2-6-8 0,3 13 8 16,2 5-8-16,-7 0 15 0,-3 2-15 0,-8-7 16 15,-8-4-16-15,-2-2 14 0,-7-1-14 0,0 3 15 16,-5-7-15-16,-2-3 24 0,-2-4-24 0,-3-7 25 16,1-6-25-16,-3-6 37 0,2-6-37 0,-4-2 38 0,4-5-38 15,3 0 12-15,2-5-12 0,0 1 13 0,2-1-13 16,5 3 3-16,0-1-3 0,5 6 3 0,2-1-3 15,0 2-36-15,4-4 36 0,-1 7-35 0,1 2 35 0,6-4-8 16,1 2 8-16,-6 0-7 0,-5 6 7 16,14-1-33-16,-5-1 33 0,7 5-32 0,-4 0 32 0,9 5-109 15,0-1 109-15,-9-1-108 0,-12-1 108 0,9 0-69 16,0 3 69-16,24 6-69 0,11 3 69 0,-9 2-42 16,-2 0 42-16,-12-5-42 0,-12-6 42 0,7 2-5 15,-4-3 5-15,-8 1-4 0,-6-5 4 0,9 0 38 16,0 2-38-16,-14-2 39 0,12 0-39 0,-5 0 38 15,4 0-38-15,1 0 39 0,-5-2-39 0,9-3 5 0,-4-1-5 16,0 1 6-16,-3 0-6 0,5-1-10 0,2 1 10 16,-4 0-10-16,-8-1 10 0,10 1-58 0,0 5 58 0,-2-5-58 15,-10 5 58-15,8 0-110 0,1 0 110 0,-11 0-109 16,12 5 109-16,-12-5-35 0,16 11 35 0,-2 26-34 16,7 16 34-16,-9-1-214 0,0 3 214 0,-5-4-214 15,0-8 214-15,-3 5 112 0,-4-7-112 0,0 7 113 16,-2-6-113-16,0 1 79 0,-1-6-79 0,3-10 79 15,0-11-79-15,0 5 29 0,3-5-29 0,-1-7 29 16,-2 2-29-16,0-11 170 0,7 12-170 0,-7-12 171 16,0 0-171-16,0 0 87 0,0 0-87 0,0 0 88 15,5-16-88-15,2 2 32 0,-3-4-32 0,-1-3 32 16,1 1-32-16,-4-1 90 0,0-2-90 0,0 7 91 16,0 0-91-16,-4 2 5 0,1 3-5 0,-1 2 6 15,-3 2-6-15,7 7-33 0,-10-16 33 0,10 16-33 0,0 0 33 16,0 0-85-16,-7 4 85 0,7-4-85 0,-11 0 85 15,11 0-53-15,-12 5 53 0,12-5-52 0,-9 18 52 16,6-4-32-16,3 2 32 0,-4 2-32 0,4 3 32 0,0 9-40 16,-5 6 40-16,3 8-40 0,2 4 40 0,0 0 5 15,-5 2-5-15,5-2 5 0,-5-2-5 0,3 0-3 16,2-3 3-16,-5 3-2 0,1-7 2 0,-3 2 29 16,2-2-29-16,-7 2 29 0,-4 0-29 0,9 1 2 15,-5 1-2-15,5-4 3 0,3 2-3 0,-1-4 39 16,-2-10-39-16,-2-2 39 0,-3-4-39 0,5-10 64 15,0 5-64-15,3-9 65 0,-1-4-65 0,5-3 50 0,-12 6-50 16,12-6 50-16,-14 0-50 0,14 0 62 0,0 0-62 16,-11 0 62-16,-3 0-62 0,14 0 35 0,0 0-35 15,-14-6 35-15,-10-4-35 0,24 10 0 0,0 0 0 0,-23-16 0 16,-3-6 0-16,26 22 38 0,0 0-38 16,-23-37 38-16,0-11-38 0,23 48-3 0,0 0 3 0,-19-55-3 15,3-5 3-15,16 60 0 0,0 0 0 0,-7-70 1 16,2-4-1-16,5 74-8 0,0 0 8 0,12-87-8 15,7-13 8-15,-19 100 94 0,0 0-94 0,37-119 94 16,12-14-94-16,-49 133 43 0,0 0-43 0,67-105 43 16,12 4-43-16,-79 101 0 0,0 0 0 0,89-73 0 15,11 11 0-15,-100 62-2 0,0 0 2 0,98-39-2 16,-5 23 2-16,-93 16-44 0,0 0 44 0,86 0-44 16,-4 21 44-16,-82-21-9 0,0 0 9 0,63 32-8 15,-14 9 8-15,-49-41-32 0,0 0 32 0,35 43-32 16,-17-1 32-16,-18-42-17 0,0 0 17 0,17 43-17 0,-6-4 17 15,-11-39 37-15,0 0-37 0,5 32 38 0,-5-7-38 16,0-25 68-16,0 0-68 0,0 16 69 0,0-7-69 16,0-9 19-16,0 0-19 0,-5-11 20 0,5-14-20 0,0 25 29 15,0 0-29-15,-4-32 29 0,4-14-29 16,0 46-2-16,0 0 2 0,4-48-2 0,1-9 2 0,-5 57 3 16,0 0-3-16,12-60 3 0,-1-4-3 0,-11 64-1 15,0 0 1-15,12-48 0 0,0 5 0 0,-12 43-49 16,0 0 49-16,11-30-48 0,5 9 48 0,-16 21-44 15,0 0 44-15,31 5-43 0,8 15 43 0,-39-20-13 16,0 0 13-16,40 28-12 0,2 13 12 0,-42-41-9 0,0 0 9 16,39 32-8-16,-8 0 8 0,-31-32-9 0,0 0 9 15,28 28-9-15,-5-3 9 0,-23-25 1 0,0 0-1 0,28 20 2 16,0-4-2-16,-28-16 47 0,0 0-47 0,28 12 48 16,0-12-48-16,-28 0 38 0,0 0-38 0,37-9 39 15,7-10-39-15,-44 19 1 0,0 0-1 0,40-29 2 16,-5-10-2-16,-35 39 45 0,0 0-45 0,40-46 45 15,-6 2-45-15,-34 44-48 0,0 0 48 0,35-36-47 16,-7 4 47-16,-28 32-19 0,0 0 19 0,31-21-18 16,1 10 18-16,-32 11-13 0,0 0 13 0,35 4-13 15,0 24 13-15,-7-8-55 0,-12 12 55 0,-2-11-54 16,-4-5 54-16,-3 0-8 0,-3 0 8 0,3 0-8 16,-7-4 8-16,5-3 10 0,2-2-10 0,-7-7 11 15,5 9-11-15,-5-9 24 0,0 0-24 0,0 0 25 16,7 0-25-16,2 0 67 0,3-5-67 0,-1-11 68 15,8-14-68-15,0-4-34 0,1-9 34 0,-3 8-33 0,1 1 33 16,-6 4 32-16,-3 3-32 0,1-1 32 0,-1 3-32 16,-9 25-2-16,0 0 2 0,12-21-1 0,-12-4 1 15,0 25-41-15,0 0 41 0,4-16-40 0,-4 9 40 0,0 7-17 16,0 0 17-16,-4 10-16 0,-6 6 16 0,8 13-15 16,-7 10 15-16,6 7-14 0,3 7 14 0,3-5 0 15,6 2 0-15,-7-23 1 0,1-10-1 0,4-1 55 16,4-3-55-16,24 10 56 0,21 5-56 0,37 22-1453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84BA-9562-466C-82AD-F012CDD4863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87FA-2108-42E7-A81E-A9F799FB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6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2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3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7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3727-FC19-43DC-8FF6-03C5A814D517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B397-A393-4C15-90ED-14E13D0A3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4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34" Type="http://schemas.openxmlformats.org/officeDocument/2006/relationships/customXml" Target="../ink/ink25.xml"/><Relationship Id="rId7" Type="http://schemas.openxmlformats.org/officeDocument/2006/relationships/image" Target="../media/image15.emf"/><Relationship Id="rId12" Type="http://schemas.openxmlformats.org/officeDocument/2006/relationships/customXml" Target="../ink/ink14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7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" Type="http://schemas.openxmlformats.org/officeDocument/2006/relationships/customXml" Target="../ink/ink10.xml"/><Relationship Id="rId9" Type="http://schemas.openxmlformats.org/officeDocument/2006/relationships/image" Target="../media/image16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5.emf"/><Relationship Id="rId30" Type="http://schemas.openxmlformats.org/officeDocument/2006/relationships/customXml" Target="../ink/ink23.xml"/><Relationship Id="rId35" Type="http://schemas.openxmlformats.org/officeDocument/2006/relationships/image" Target="../media/image29.emf"/><Relationship Id="rId8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3181351" y="1543050"/>
            <a:ext cx="579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403/476</a:t>
            </a:r>
            <a:b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4800"/>
            </a:pP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8-Lec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9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reservation system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54" y="1690688"/>
            <a:ext cx="6143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high-level state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screen1</a:t>
            </a:r>
            <a:r>
              <a:rPr lang="en-US" dirty="0" smtClean="0"/>
              <a:t> to screen2. </a:t>
            </a:r>
          </a:p>
        </p:txBody>
      </p:sp>
      <p:pic>
        <p:nvPicPr>
          <p:cNvPr id="1026" name="Picture 2" descr="How to set up and start using WhatsApp for Android | Android Cent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60" y="1825625"/>
            <a:ext cx="2281597" cy="45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t up and start using WhatsApp for Android | Android Centr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42" y="1867618"/>
            <a:ext cx="22606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230533" y="3699933"/>
            <a:ext cx="821267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screen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Entry and exit rules</a:t>
            </a:r>
          </a:p>
          <a:p>
            <a:pPr lvl="1"/>
            <a:r>
              <a:rPr lang="en-US" dirty="0" smtClean="0"/>
              <a:t>what user events cause a screen to be entered or exited?</a:t>
            </a:r>
          </a:p>
          <a:p>
            <a:pPr lvl="1"/>
            <a:r>
              <a:rPr lang="en-US" dirty="0" smtClean="0"/>
              <a:t> Start application? </a:t>
            </a:r>
          </a:p>
          <a:p>
            <a:pPr lvl="1"/>
            <a:r>
              <a:rPr lang="en-US" dirty="0" smtClean="0"/>
              <a:t>Close application?</a:t>
            </a:r>
          </a:p>
          <a:p>
            <a:r>
              <a:rPr lang="en-US" dirty="0" smtClean="0"/>
              <a:t>Identify any modes</a:t>
            </a:r>
          </a:p>
          <a:p>
            <a:pPr lvl="1"/>
            <a:r>
              <a:rPr lang="en-US" dirty="0" smtClean="0"/>
              <a:t>A mode is a state that the software can enter and where the effect of a user event changes depending on the mode </a:t>
            </a:r>
          </a:p>
          <a:p>
            <a:pPr lvl="2"/>
            <a:r>
              <a:rPr lang="en-US" dirty="0" smtClean="0"/>
              <a:t>Drawing package: pencil, spray or paint brush?</a:t>
            </a:r>
          </a:p>
          <a:p>
            <a:pPr lvl="2"/>
            <a:r>
              <a:rPr lang="en-US" dirty="0" smtClean="0"/>
              <a:t>read-only? Read / write?</a:t>
            </a:r>
          </a:p>
          <a:p>
            <a:r>
              <a:rPr lang="en-US" dirty="0" smtClean="0"/>
              <a:t>Identify the screen items that have varying behavior/enable/disable, visible/invisible, color</a:t>
            </a:r>
          </a:p>
          <a:p>
            <a:r>
              <a:rPr lang="en-US" dirty="0" smtClean="0"/>
              <a:t>Identify the screen items that have constant behavior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860120" y="2085480"/>
            <a:ext cx="789480" cy="78984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15" name="Straight Arrow Connector 14"/>
          <p:cNvCxnSpPr>
            <a:endCxn id="20" idx="2"/>
          </p:cNvCxnSpPr>
          <p:nvPr/>
        </p:nvCxnSpPr>
        <p:spPr>
          <a:xfrm>
            <a:off x="2827080" y="2431800"/>
            <a:ext cx="1374840" cy="0"/>
          </a:xfrm>
          <a:prstGeom prst="straightConnector1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01920" y="2093760"/>
            <a:ext cx="933120" cy="6760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82720" y="2277000"/>
            <a:ext cx="301680" cy="3013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30" name="Straight Arrow Connector 29"/>
          <p:cNvCxnSpPr>
            <a:endCxn id="20" idx="3"/>
          </p:cNvCxnSpPr>
          <p:nvPr/>
        </p:nvCxnSpPr>
        <p:spPr>
          <a:xfrm>
            <a:off x="4274640" y="2670830"/>
            <a:ext cx="63932" cy="0"/>
          </a:xfrm>
          <a:prstGeom prst="straightConnector1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4"/>
            <a:endCxn id="55" idx="0"/>
          </p:cNvCxnSpPr>
          <p:nvPr/>
        </p:nvCxnSpPr>
        <p:spPr>
          <a:xfrm>
            <a:off x="4668480" y="2769840"/>
            <a:ext cx="19080" cy="101700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11000" y="2648880"/>
            <a:ext cx="5040" cy="0"/>
          </a:xfrm>
          <a:prstGeom prst="straightConnector1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5"/>
          </p:cNvCxnSpPr>
          <p:nvPr/>
        </p:nvCxnSpPr>
        <p:spPr>
          <a:xfrm flipV="1">
            <a:off x="4998388" y="2656440"/>
            <a:ext cx="16773" cy="14390"/>
          </a:xfrm>
          <a:prstGeom prst="line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8662361">
            <a:off x="2736158" y="3295800"/>
            <a:ext cx="1417725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2135214">
            <a:off x="5016183" y="3178800"/>
            <a:ext cx="1315194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501280" y="3782520"/>
            <a:ext cx="601920" cy="6022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76520" y="3786840"/>
            <a:ext cx="622080" cy="6220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109920" y="3643920"/>
            <a:ext cx="652320" cy="6523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76440" y="2391480"/>
            <a:ext cx="1280160" cy="236268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10800000">
            <a:off x="5930640" y="2921040"/>
            <a:ext cx="158184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260560" y="3155040"/>
            <a:ext cx="487080" cy="48744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412480" y="3349080"/>
            <a:ext cx="153720" cy="1537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87" name="Curved Connector 86"/>
          <p:cNvCxnSpPr>
            <a:stCxn id="81" idx="4"/>
            <a:endCxn id="70" idx="1"/>
          </p:cNvCxnSpPr>
          <p:nvPr/>
        </p:nvCxnSpPr>
        <p:spPr>
          <a:xfrm rot="16200000" flipV="1">
            <a:off x="8155440" y="3293820"/>
            <a:ext cx="69660" cy="627660"/>
          </a:xfrm>
          <a:prstGeom prst="curved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429040" y="3634200"/>
            <a:ext cx="117000" cy="0"/>
          </a:xfrm>
          <a:prstGeom prst="line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81" idx="4"/>
            <a:endCxn id="70" idx="3"/>
          </p:cNvCxnSpPr>
          <p:nvPr/>
        </p:nvCxnSpPr>
        <p:spPr>
          <a:xfrm rot="16200000">
            <a:off x="8795520" y="3281400"/>
            <a:ext cx="69660" cy="652500"/>
          </a:xfrm>
          <a:prstGeom prst="curved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4" name="Ink 113"/>
              <p14:cNvContentPartPr/>
              <p14:nvPr/>
            </p14:nvContentPartPr>
            <p14:xfrm>
              <a:off x="2050680" y="2307000"/>
              <a:ext cx="436320" cy="29196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3120" y="2296920"/>
                <a:ext cx="4510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/>
              <p14:cNvContentPartPr/>
              <p14:nvPr/>
            </p14:nvContentPartPr>
            <p14:xfrm>
              <a:off x="3884880" y="1591320"/>
              <a:ext cx="1575000" cy="141840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5160" y="1572600"/>
                <a:ext cx="1604880" cy="14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8" name="Ink 137"/>
              <p14:cNvContentPartPr/>
              <p14:nvPr/>
            </p14:nvContentPartPr>
            <p14:xfrm>
              <a:off x="1546680" y="3591120"/>
              <a:ext cx="7557480" cy="173952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8680" y="3580680"/>
                <a:ext cx="7598520" cy="17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" name="Ink 142"/>
              <p14:cNvContentPartPr/>
              <p14:nvPr/>
            </p14:nvContentPartPr>
            <p14:xfrm>
              <a:off x="5938320" y="2697600"/>
              <a:ext cx="370440" cy="12744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4280" y="2692200"/>
                <a:ext cx="391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/>
              <p14:cNvContentPartPr/>
              <p14:nvPr/>
            </p14:nvContentPartPr>
            <p14:xfrm>
              <a:off x="6318480" y="2720280"/>
              <a:ext cx="900000" cy="4968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0120" y="2701560"/>
                <a:ext cx="929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7878000" y="1900560"/>
              <a:ext cx="2653200" cy="91908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7560" y="1887600"/>
                <a:ext cx="268092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2" name="Ink 151"/>
              <p14:cNvContentPartPr/>
              <p14:nvPr/>
            </p14:nvContentPartPr>
            <p14:xfrm>
              <a:off x="779520" y="1996320"/>
              <a:ext cx="575280" cy="332100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160" y="1990920"/>
                <a:ext cx="599040" cy="33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3" name="Ink 152"/>
              <p14:cNvContentPartPr/>
              <p14:nvPr/>
            </p14:nvContentPartPr>
            <p14:xfrm>
              <a:off x="2934480" y="2678520"/>
              <a:ext cx="978120" cy="84204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2960" y="2673120"/>
                <a:ext cx="99504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Identify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onverting screen rules to a </a:t>
            </a:r>
            <a:r>
              <a:rPr lang="en-US" dirty="0" err="1" smtClean="0"/>
              <a:t>statechart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Draw a </a:t>
            </a:r>
            <a:r>
              <a:rPr lang="en-US" dirty="0" err="1" smtClean="0"/>
              <a:t>statechart</a:t>
            </a:r>
            <a:r>
              <a:rPr lang="en-US" dirty="0" smtClean="0"/>
              <a:t> that defines the required behavior of each screen item as specified in the screen rules and ensure the screen items work together as a whole</a:t>
            </a:r>
          </a:p>
          <a:p>
            <a:pPr lvl="1"/>
            <a:r>
              <a:rPr lang="en-US" dirty="0" smtClean="0"/>
              <a:t> Think it in an abstract way, i.e. identify the states first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7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Consolidate related </a:t>
            </a:r>
            <a:r>
              <a:rPr lang="en-IN" dirty="0" err="1" smtClean="0"/>
              <a:t>behavior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common events and conditions that will cause a number of screen items to change state. </a:t>
            </a:r>
          </a:p>
          <a:p>
            <a:pPr lvl="1"/>
            <a:r>
              <a:rPr lang="en-US" dirty="0" smtClean="0"/>
              <a:t>What do these states represent? </a:t>
            </a:r>
          </a:p>
          <a:p>
            <a:pPr lvl="1"/>
            <a:r>
              <a:rPr lang="en-US" dirty="0" smtClean="0"/>
              <a:t>Can related screen items be brought together into the same states?</a:t>
            </a:r>
          </a:p>
          <a:p>
            <a:pPr lvl="2"/>
            <a:r>
              <a:rPr lang="en-US" dirty="0" smtClean="0"/>
              <a:t>ex. Cut, copy, paste can be performed by menu items, icon buttons, and key press, then these related functions can be controlled by the same part of the </a:t>
            </a:r>
            <a:r>
              <a:rPr lang="en-US" dirty="0" err="1" smtClean="0"/>
              <a:t>statechart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3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42" y="1663700"/>
            <a:ext cx="352425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42" y="1663700"/>
            <a:ext cx="3524250" cy="27717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46200" y="487920"/>
              <a:ext cx="2418840" cy="1828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600" y="482520"/>
                <a:ext cx="2436480" cy="18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889120" y="449400"/>
              <a:ext cx="1230840" cy="4237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3000" y="442560"/>
                <a:ext cx="1243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779400" y="1283880"/>
              <a:ext cx="1710000" cy="8607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9320" y="1264080"/>
                <a:ext cx="174060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3656640" y="1472160"/>
              <a:ext cx="1509840" cy="21762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7920" y="1466400"/>
                <a:ext cx="153648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5455560" y="814440"/>
              <a:ext cx="2266200" cy="8906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48360" y="804000"/>
                <a:ext cx="228996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9129720" y="1231320"/>
              <a:ext cx="1356120" cy="7628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13520" y="1223760"/>
                <a:ext cx="13798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7633920" y="1269480"/>
              <a:ext cx="1866960" cy="9334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8160" y="1248240"/>
                <a:ext cx="189432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/>
              <p14:cNvContentPartPr/>
              <p14:nvPr/>
            </p14:nvContentPartPr>
            <p14:xfrm>
              <a:off x="7585680" y="1518600"/>
              <a:ext cx="2724120" cy="24912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8480" y="1511760"/>
                <a:ext cx="2749680" cy="25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/>
              <p14:cNvContentPartPr/>
              <p14:nvPr/>
            </p14:nvContentPartPr>
            <p14:xfrm>
              <a:off x="8484240" y="4127520"/>
              <a:ext cx="1519200" cy="8218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9120" y="4117440"/>
                <a:ext cx="155844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/>
              <p14:cNvContentPartPr/>
              <p14:nvPr/>
            </p14:nvContentPartPr>
            <p14:xfrm>
              <a:off x="5894760" y="4294920"/>
              <a:ext cx="4249080" cy="15364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3600" y="4279800"/>
                <a:ext cx="426708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/>
              <p14:cNvContentPartPr/>
              <p14:nvPr/>
            </p14:nvContentPartPr>
            <p14:xfrm>
              <a:off x="5721240" y="862680"/>
              <a:ext cx="809280" cy="61632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5840" y="851880"/>
                <a:ext cx="8330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/>
              <p14:cNvContentPartPr/>
              <p14:nvPr/>
            </p14:nvContentPartPr>
            <p14:xfrm>
              <a:off x="5867760" y="4477440"/>
              <a:ext cx="1602360" cy="7556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50120" y="4451160"/>
                <a:ext cx="164592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/>
              <p14:cNvContentPartPr/>
              <p14:nvPr/>
            </p14:nvContentPartPr>
            <p14:xfrm>
              <a:off x="6078360" y="4686960"/>
              <a:ext cx="1003680" cy="33444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4680" y="4667520"/>
                <a:ext cx="1023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/>
              <p14:cNvContentPartPr/>
              <p14:nvPr/>
            </p14:nvContentPartPr>
            <p14:xfrm>
              <a:off x="9774480" y="3007920"/>
              <a:ext cx="730440" cy="19958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9000" y="2992080"/>
                <a:ext cx="765000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/>
              <p14:cNvContentPartPr/>
              <p14:nvPr/>
            </p14:nvContentPartPr>
            <p14:xfrm>
              <a:off x="9317280" y="2124840"/>
              <a:ext cx="359280" cy="18835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0080" y="2119440"/>
                <a:ext cx="384120" cy="19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/>
              <p14:cNvContentPartPr/>
              <p14:nvPr/>
            </p14:nvContentPartPr>
            <p14:xfrm>
              <a:off x="7265280" y="1476480"/>
              <a:ext cx="390240" cy="10692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59880" y="1471080"/>
                <a:ext cx="4014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/>
              <p14:cNvContentPartPr/>
              <p14:nvPr/>
            </p14:nvContentPartPr>
            <p14:xfrm>
              <a:off x="5319120" y="2116200"/>
              <a:ext cx="2634840" cy="40500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8240" y="2096040"/>
                <a:ext cx="266112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9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75" y="1926166"/>
            <a:ext cx="3524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235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Identify the high-level state charts</vt:lpstr>
      <vt:lpstr>Identify screen rules</vt:lpstr>
      <vt:lpstr>PowerPoint Presentation</vt:lpstr>
      <vt:lpstr> Identify states</vt:lpstr>
      <vt:lpstr>Consolidate related behavior</vt:lpstr>
      <vt:lpstr>Examples of STD</vt:lpstr>
      <vt:lpstr>PowerPoint Presentation</vt:lpstr>
      <vt:lpstr>User registration</vt:lpstr>
      <vt:lpstr>Hotel reservation system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Kalyan Subbu</cp:lastModifiedBy>
  <cp:revision>9</cp:revision>
  <dcterms:created xsi:type="dcterms:W3CDTF">2020-10-20T00:59:22Z</dcterms:created>
  <dcterms:modified xsi:type="dcterms:W3CDTF">2020-10-20T04:01:35Z</dcterms:modified>
</cp:coreProperties>
</file>