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24c905d0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24c905d0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24c90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24c90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24c905d0_7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24c905d0_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24c905d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24c905d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324c905d0_7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324c905d0_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24c905d0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324c905d0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324c90ee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324c90ee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24c905d0_4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324c905d0_4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effectLst>
            <a:outerShdw blurRad="85725" rotWithShape="0" algn="bl" dir="10800000" dist="19050">
              <a:srgbClr val="000000">
                <a:alpha val="3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 The Expeditioners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11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Aditya Padhiar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Vatsal Gujarati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Nikhil Mehta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Sudhanshu Mishra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70400" y="911000"/>
            <a:ext cx="70389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user problem are we trying to solve?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Most of the trekking websites don’t allow specific filters and bookmark feature. We tried to fix that in our prototype.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Who are the users?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Users are mix bag including experienced trekkers, ones who’ve never been to treks, and users who’ve like been to a few treks.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Paper Prototype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75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175" y="1098850"/>
            <a:ext cx="2708224" cy="334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10969" l="4021" r="0" t="7657"/>
          <a:stretch/>
        </p:blipFill>
        <p:spPr>
          <a:xfrm>
            <a:off x="6009453" y="1075312"/>
            <a:ext cx="3134548" cy="338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5">
            <a:alphaModFix/>
          </a:blip>
          <a:srcRect b="9083" l="0" r="4589" t="7659"/>
          <a:stretch/>
        </p:blipFill>
        <p:spPr>
          <a:xfrm>
            <a:off x="188600" y="1098850"/>
            <a:ext cx="2858801" cy="33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 let’s have a look at some of the Mockups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9538" l="0" r="0" t="9829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4627" l="0" r="1146" t="18116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100"/>
            <a:ext cx="9143999" cy="32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98600" y="292700"/>
            <a:ext cx="2865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0" y="1090850"/>
            <a:ext cx="3688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 Completion and Task analysis :-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QUIS (Questionnaire for User Interaction and Satisfaction)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88" y="1558013"/>
            <a:ext cx="20669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923" y="1421850"/>
            <a:ext cx="4410699" cy="26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