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58" r:id="rId5"/>
    <p:sldId id="257" r:id="rId6"/>
  </p:sldIdLst>
  <p:sldSz cx="8999538" cy="8999538"/>
  <p:notesSz cx="6858000" cy="9144000"/>
  <p:defaultTextStyle>
    <a:defPPr>
      <a:defRPr lang="en-US"/>
    </a:defPPr>
    <a:lvl1pPr marL="0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1pPr>
    <a:lvl2pPr marL="293912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2pPr>
    <a:lvl3pPr marL="587823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3pPr>
    <a:lvl4pPr marL="881742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4pPr>
    <a:lvl5pPr marL="1175653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5pPr>
    <a:lvl6pPr marL="1469565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6pPr>
    <a:lvl7pPr marL="1763477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7pPr>
    <a:lvl8pPr marL="2057389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8pPr>
    <a:lvl9pPr marL="2351307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E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1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1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5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7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27721-CB56-4D27-A387-5D4ECCB86771}"/>
              </a:ext>
            </a:extLst>
          </p:cNvPr>
          <p:cNvCxnSpPr/>
          <p:nvPr/>
        </p:nvCxnSpPr>
        <p:spPr>
          <a:xfrm>
            <a:off x="3347359" y="3586817"/>
            <a:ext cx="2503714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65EF4C8C-3426-4A63-BFE0-51337E333BDC}"/>
              </a:ext>
            </a:extLst>
          </p:cNvPr>
          <p:cNvSpPr/>
          <p:nvPr/>
        </p:nvSpPr>
        <p:spPr>
          <a:xfrm>
            <a:off x="3326381" y="2891138"/>
            <a:ext cx="2545669" cy="1684728"/>
          </a:xfrm>
          <a:prstGeom prst="arc">
            <a:avLst>
              <a:gd name="adj1" fmla="val 11199011"/>
              <a:gd name="adj2" fmla="val 21204979"/>
            </a:avLst>
          </a:prstGeom>
          <a:solidFill>
            <a:schemeClr val="accent2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9CBCBD-1A29-4668-8245-E94DB38171AB}"/>
              </a:ext>
            </a:extLst>
          </p:cNvPr>
          <p:cNvCxnSpPr/>
          <p:nvPr/>
        </p:nvCxnSpPr>
        <p:spPr>
          <a:xfrm>
            <a:off x="3347358" y="3724657"/>
            <a:ext cx="2503714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D4C2B8CB-5440-4FB8-93F6-E1BD24A587C4}"/>
              </a:ext>
            </a:extLst>
          </p:cNvPr>
          <p:cNvSpPr/>
          <p:nvPr/>
        </p:nvSpPr>
        <p:spPr>
          <a:xfrm rot="10800000">
            <a:off x="3347358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solidFill>
            <a:schemeClr val="accent2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BBB5E49-906D-4535-9751-3020BBBB5580}"/>
              </a:ext>
            </a:extLst>
          </p:cNvPr>
          <p:cNvSpPr/>
          <p:nvPr/>
        </p:nvSpPr>
        <p:spPr>
          <a:xfrm rot="10800000" flipH="1">
            <a:off x="4697583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solidFill>
            <a:schemeClr val="accent2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825032-AC3E-476E-B189-5D978B80FFBA}"/>
              </a:ext>
            </a:extLst>
          </p:cNvPr>
          <p:cNvCxnSpPr>
            <a:cxnSpLocks/>
          </p:cNvCxnSpPr>
          <p:nvPr/>
        </p:nvCxnSpPr>
        <p:spPr>
          <a:xfrm>
            <a:off x="4599215" y="3724655"/>
            <a:ext cx="0" cy="1099732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023FB6-BAAF-4D4B-AD4D-E400EDB6D0B5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780370" y="4824387"/>
            <a:ext cx="813854" cy="419114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899686-8084-4436-8826-DAEC13608028}"/>
              </a:ext>
            </a:extLst>
          </p:cNvPr>
          <p:cNvCxnSpPr>
            <a:cxnSpLocks/>
          </p:cNvCxnSpPr>
          <p:nvPr/>
        </p:nvCxnSpPr>
        <p:spPr>
          <a:xfrm flipH="1" flipV="1">
            <a:off x="4599990" y="4824387"/>
            <a:ext cx="813854" cy="419114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A4FC74C-2298-4037-B00F-14A64ECD8995}"/>
              </a:ext>
            </a:extLst>
          </p:cNvPr>
          <p:cNvSpPr/>
          <p:nvPr/>
        </p:nvSpPr>
        <p:spPr>
          <a:xfrm>
            <a:off x="3931245" y="5033944"/>
            <a:ext cx="1334863" cy="459055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7AF37DC4-AF7E-4F90-B864-5F4246CBB149}"/>
              </a:ext>
            </a:extLst>
          </p:cNvPr>
          <p:cNvSpPr/>
          <p:nvPr/>
        </p:nvSpPr>
        <p:spPr>
          <a:xfrm flipV="1">
            <a:off x="3931244" y="5243501"/>
            <a:ext cx="1341708" cy="504826"/>
          </a:xfrm>
          <a:prstGeom prst="arc">
            <a:avLst>
              <a:gd name="adj1" fmla="val 10787068"/>
              <a:gd name="adj2" fmla="val 24257"/>
            </a:avLst>
          </a:prstGeom>
          <a:solidFill>
            <a:schemeClr val="accent2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AA5BC73-A0F7-409C-90ED-0A4A17D3A1A1}"/>
              </a:ext>
            </a:extLst>
          </p:cNvPr>
          <p:cNvSpPr/>
          <p:nvPr/>
        </p:nvSpPr>
        <p:spPr>
          <a:xfrm rot="20053704">
            <a:off x="2933384" y="5048860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92098-DEDE-4C14-9F76-692FC328CACB}"/>
              </a:ext>
            </a:extLst>
          </p:cNvPr>
          <p:cNvSpPr/>
          <p:nvPr/>
        </p:nvSpPr>
        <p:spPr>
          <a:xfrm rot="1546296" flipV="1">
            <a:off x="5583046" y="5048859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63B5FF8-D824-4A1C-A3A6-75942965D4BC}"/>
              </a:ext>
            </a:extLst>
          </p:cNvPr>
          <p:cNvSpPr/>
          <p:nvPr/>
        </p:nvSpPr>
        <p:spPr>
          <a:xfrm rot="14653704">
            <a:off x="2802480" y="5391055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6432D8-0574-47D4-97F5-276F4D989073}"/>
              </a:ext>
            </a:extLst>
          </p:cNvPr>
          <p:cNvSpPr/>
          <p:nvPr/>
        </p:nvSpPr>
        <p:spPr>
          <a:xfrm rot="6946296" flipV="1">
            <a:off x="5707346" y="5391056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7965402-0712-410A-9F57-CF696DAB778F}"/>
              </a:ext>
            </a:extLst>
          </p:cNvPr>
          <p:cNvSpPr/>
          <p:nvPr/>
        </p:nvSpPr>
        <p:spPr>
          <a:xfrm rot="19509344" flipV="1">
            <a:off x="5691811" y="3093700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21DB394-A285-401E-9A41-A848CA8A59A9}"/>
              </a:ext>
            </a:extLst>
          </p:cNvPr>
          <p:cNvSpPr/>
          <p:nvPr/>
        </p:nvSpPr>
        <p:spPr>
          <a:xfrm rot="14109344" flipV="1">
            <a:off x="5756301" y="2732902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D18CF01-B508-4EB3-9C21-8A064153C68D}"/>
              </a:ext>
            </a:extLst>
          </p:cNvPr>
          <p:cNvSpPr/>
          <p:nvPr/>
        </p:nvSpPr>
        <p:spPr>
          <a:xfrm rot="2090656" flipH="1" flipV="1">
            <a:off x="2824617" y="3110020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85BB006-82BB-449A-80DC-A3FF6B2336C5}"/>
              </a:ext>
            </a:extLst>
          </p:cNvPr>
          <p:cNvSpPr/>
          <p:nvPr/>
        </p:nvSpPr>
        <p:spPr>
          <a:xfrm rot="7490656">
            <a:off x="2754078" y="2749224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D1FEA33-B909-4662-96DD-CAE8D090C19B}"/>
              </a:ext>
            </a:extLst>
          </p:cNvPr>
          <p:cNvSpPr/>
          <p:nvPr/>
        </p:nvSpPr>
        <p:spPr>
          <a:xfrm rot="7539714" flipV="1">
            <a:off x="6256259" y="3651656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73ADE03-323B-4594-9296-862A9A4245E0}"/>
              </a:ext>
            </a:extLst>
          </p:cNvPr>
          <p:cNvSpPr/>
          <p:nvPr/>
        </p:nvSpPr>
        <p:spPr>
          <a:xfrm rot="725137" flipV="1">
            <a:off x="5780611" y="4455317"/>
            <a:ext cx="632301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98972C-1F95-4398-B6C2-E08E02CF35A3}"/>
              </a:ext>
            </a:extLst>
          </p:cNvPr>
          <p:cNvSpPr/>
          <p:nvPr/>
        </p:nvSpPr>
        <p:spPr>
          <a:xfrm rot="14060286" flipH="1" flipV="1">
            <a:off x="6190215" y="4748052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B04699-8248-4DE7-AC4A-04A62FC7E3ED}"/>
              </a:ext>
            </a:extLst>
          </p:cNvPr>
          <p:cNvSpPr/>
          <p:nvPr/>
        </p:nvSpPr>
        <p:spPr>
          <a:xfrm rot="189545" flipV="1">
            <a:off x="5852264" y="3869903"/>
            <a:ext cx="632301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634946-D390-4904-B7D2-A8599A4EE7A4}"/>
              </a:ext>
            </a:extLst>
          </p:cNvPr>
          <p:cNvSpPr/>
          <p:nvPr/>
        </p:nvSpPr>
        <p:spPr>
          <a:xfrm rot="20874863" flipH="1" flipV="1">
            <a:off x="2790529" y="4452934"/>
            <a:ext cx="632301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47C5DD3-2AF7-41FB-9E1B-C669422A9A65}"/>
              </a:ext>
            </a:extLst>
          </p:cNvPr>
          <p:cNvSpPr/>
          <p:nvPr/>
        </p:nvSpPr>
        <p:spPr>
          <a:xfrm rot="7539714" flipV="1">
            <a:off x="2333572" y="4748052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6FD9DCC-1604-44B6-9A53-CC76EDB58197}"/>
              </a:ext>
            </a:extLst>
          </p:cNvPr>
          <p:cNvSpPr/>
          <p:nvPr/>
        </p:nvSpPr>
        <p:spPr>
          <a:xfrm rot="21410455" flipH="1" flipV="1">
            <a:off x="2709948" y="3845324"/>
            <a:ext cx="632301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BDBB71A-9EE8-47EF-AD85-8EBC073FA465}"/>
              </a:ext>
            </a:extLst>
          </p:cNvPr>
          <p:cNvSpPr/>
          <p:nvPr/>
        </p:nvSpPr>
        <p:spPr>
          <a:xfrm rot="14060286" flipH="1" flipV="1">
            <a:off x="2261251" y="3620138"/>
            <a:ext cx="680922" cy="163691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27721-CB56-4D27-A387-5D4ECCB86771}"/>
              </a:ext>
            </a:extLst>
          </p:cNvPr>
          <p:cNvCxnSpPr/>
          <p:nvPr/>
        </p:nvCxnSpPr>
        <p:spPr>
          <a:xfrm>
            <a:off x="3347359" y="3586817"/>
            <a:ext cx="2503714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65EF4C8C-3426-4A63-BFE0-51337E333BDC}"/>
              </a:ext>
            </a:extLst>
          </p:cNvPr>
          <p:cNvSpPr/>
          <p:nvPr/>
        </p:nvSpPr>
        <p:spPr>
          <a:xfrm>
            <a:off x="3326381" y="2891138"/>
            <a:ext cx="2545669" cy="1684728"/>
          </a:xfrm>
          <a:prstGeom prst="arc">
            <a:avLst>
              <a:gd name="adj1" fmla="val 11199011"/>
              <a:gd name="adj2" fmla="val 21204979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9CBCBD-1A29-4668-8245-E94DB38171AB}"/>
              </a:ext>
            </a:extLst>
          </p:cNvPr>
          <p:cNvCxnSpPr/>
          <p:nvPr/>
        </p:nvCxnSpPr>
        <p:spPr>
          <a:xfrm>
            <a:off x="3347358" y="3724657"/>
            <a:ext cx="2503714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D4C2B8CB-5440-4FB8-93F6-E1BD24A587C4}"/>
              </a:ext>
            </a:extLst>
          </p:cNvPr>
          <p:cNvSpPr/>
          <p:nvPr/>
        </p:nvSpPr>
        <p:spPr>
          <a:xfrm rot="10800000">
            <a:off x="3347358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BBB5E49-906D-4535-9751-3020BBBB5580}"/>
              </a:ext>
            </a:extLst>
          </p:cNvPr>
          <p:cNvSpPr/>
          <p:nvPr/>
        </p:nvSpPr>
        <p:spPr>
          <a:xfrm rot="10800000" flipH="1">
            <a:off x="4697583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825032-AC3E-476E-B189-5D978B80FFBA}"/>
              </a:ext>
            </a:extLst>
          </p:cNvPr>
          <p:cNvCxnSpPr>
            <a:cxnSpLocks/>
          </p:cNvCxnSpPr>
          <p:nvPr/>
        </p:nvCxnSpPr>
        <p:spPr>
          <a:xfrm>
            <a:off x="4599215" y="3724655"/>
            <a:ext cx="0" cy="1099732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023FB6-BAAF-4D4B-AD4D-E400EDB6D0B5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780370" y="4824387"/>
            <a:ext cx="813854" cy="419114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899686-8084-4436-8826-DAEC13608028}"/>
              </a:ext>
            </a:extLst>
          </p:cNvPr>
          <p:cNvCxnSpPr>
            <a:cxnSpLocks/>
          </p:cNvCxnSpPr>
          <p:nvPr/>
        </p:nvCxnSpPr>
        <p:spPr>
          <a:xfrm flipH="1" flipV="1">
            <a:off x="4599990" y="4824387"/>
            <a:ext cx="813854" cy="419114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A4FC74C-2298-4037-B00F-14A64ECD8995}"/>
              </a:ext>
            </a:extLst>
          </p:cNvPr>
          <p:cNvSpPr/>
          <p:nvPr/>
        </p:nvSpPr>
        <p:spPr>
          <a:xfrm>
            <a:off x="3931245" y="5033944"/>
            <a:ext cx="1334863" cy="459055"/>
          </a:xfrm>
          <a:prstGeom prst="triangl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7AF37DC4-AF7E-4F90-B864-5F4246CBB149}"/>
              </a:ext>
            </a:extLst>
          </p:cNvPr>
          <p:cNvSpPr/>
          <p:nvPr/>
        </p:nvSpPr>
        <p:spPr>
          <a:xfrm flipV="1">
            <a:off x="3931244" y="5243501"/>
            <a:ext cx="1341708" cy="504826"/>
          </a:xfrm>
          <a:prstGeom prst="arc">
            <a:avLst>
              <a:gd name="adj1" fmla="val 10787068"/>
              <a:gd name="adj2" fmla="val 24257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AA5BC73-A0F7-409C-90ED-0A4A17D3A1A1}"/>
              </a:ext>
            </a:extLst>
          </p:cNvPr>
          <p:cNvSpPr/>
          <p:nvPr/>
        </p:nvSpPr>
        <p:spPr>
          <a:xfrm rot="20053704">
            <a:off x="2933384" y="5048860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92098-DEDE-4C14-9F76-692FC328CACB}"/>
              </a:ext>
            </a:extLst>
          </p:cNvPr>
          <p:cNvSpPr/>
          <p:nvPr/>
        </p:nvSpPr>
        <p:spPr>
          <a:xfrm rot="1546296" flipV="1">
            <a:off x="5583046" y="5048859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63B5FF8-D824-4A1C-A3A6-75942965D4BC}"/>
              </a:ext>
            </a:extLst>
          </p:cNvPr>
          <p:cNvSpPr/>
          <p:nvPr/>
        </p:nvSpPr>
        <p:spPr>
          <a:xfrm rot="14653704">
            <a:off x="2802480" y="5391055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6432D8-0574-47D4-97F5-276F4D989073}"/>
              </a:ext>
            </a:extLst>
          </p:cNvPr>
          <p:cNvSpPr/>
          <p:nvPr/>
        </p:nvSpPr>
        <p:spPr>
          <a:xfrm rot="6946296" flipV="1">
            <a:off x="5707346" y="5391056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7965402-0712-410A-9F57-CF696DAB778F}"/>
              </a:ext>
            </a:extLst>
          </p:cNvPr>
          <p:cNvSpPr/>
          <p:nvPr/>
        </p:nvSpPr>
        <p:spPr>
          <a:xfrm rot="19509344" flipV="1">
            <a:off x="5691811" y="3093700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21DB394-A285-401E-9A41-A848CA8A59A9}"/>
              </a:ext>
            </a:extLst>
          </p:cNvPr>
          <p:cNvSpPr/>
          <p:nvPr/>
        </p:nvSpPr>
        <p:spPr>
          <a:xfrm rot="14109344" flipV="1">
            <a:off x="5756301" y="2732902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D18CF01-B508-4EB3-9C21-8A064153C68D}"/>
              </a:ext>
            </a:extLst>
          </p:cNvPr>
          <p:cNvSpPr/>
          <p:nvPr/>
        </p:nvSpPr>
        <p:spPr>
          <a:xfrm rot="2090656" flipH="1" flipV="1">
            <a:off x="2824617" y="3110020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85BB006-82BB-449A-80DC-A3FF6B2336C5}"/>
              </a:ext>
            </a:extLst>
          </p:cNvPr>
          <p:cNvSpPr/>
          <p:nvPr/>
        </p:nvSpPr>
        <p:spPr>
          <a:xfrm rot="7490656">
            <a:off x="2754078" y="2749224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73ADE03-323B-4594-9296-862A9A4245E0}"/>
              </a:ext>
            </a:extLst>
          </p:cNvPr>
          <p:cNvSpPr/>
          <p:nvPr/>
        </p:nvSpPr>
        <p:spPr>
          <a:xfrm rot="725137" flipV="1">
            <a:off x="5780611" y="4455317"/>
            <a:ext cx="632301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98972C-1F95-4398-B6C2-E08E02CF35A3}"/>
              </a:ext>
            </a:extLst>
          </p:cNvPr>
          <p:cNvSpPr/>
          <p:nvPr/>
        </p:nvSpPr>
        <p:spPr>
          <a:xfrm rot="14060286" flipH="1" flipV="1">
            <a:off x="6190215" y="4748052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B04699-8248-4DE7-AC4A-04A62FC7E3ED}"/>
              </a:ext>
            </a:extLst>
          </p:cNvPr>
          <p:cNvSpPr/>
          <p:nvPr/>
        </p:nvSpPr>
        <p:spPr>
          <a:xfrm rot="189545" flipV="1">
            <a:off x="5852264" y="3869903"/>
            <a:ext cx="632301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634946-D390-4904-B7D2-A8599A4EE7A4}"/>
              </a:ext>
            </a:extLst>
          </p:cNvPr>
          <p:cNvSpPr/>
          <p:nvPr/>
        </p:nvSpPr>
        <p:spPr>
          <a:xfrm rot="20874863" flipH="1" flipV="1">
            <a:off x="2790529" y="4452934"/>
            <a:ext cx="632301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6FD9DCC-1604-44B6-9A53-CC76EDB58197}"/>
              </a:ext>
            </a:extLst>
          </p:cNvPr>
          <p:cNvSpPr/>
          <p:nvPr/>
        </p:nvSpPr>
        <p:spPr>
          <a:xfrm rot="21410455" flipH="1" flipV="1">
            <a:off x="2709948" y="3845324"/>
            <a:ext cx="632301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47C5DD3-2AF7-41FB-9E1B-C669422A9A65}"/>
              </a:ext>
            </a:extLst>
          </p:cNvPr>
          <p:cNvSpPr/>
          <p:nvPr/>
        </p:nvSpPr>
        <p:spPr>
          <a:xfrm rot="7539714" flipV="1">
            <a:off x="2333572" y="4748052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BDBB71A-9EE8-47EF-AD85-8EBC073FA465}"/>
              </a:ext>
            </a:extLst>
          </p:cNvPr>
          <p:cNvSpPr/>
          <p:nvPr/>
        </p:nvSpPr>
        <p:spPr>
          <a:xfrm rot="14060286" flipH="1" flipV="1">
            <a:off x="2261251" y="3620138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D1FEA33-B909-4662-96DD-CAE8D090C19B}"/>
              </a:ext>
            </a:extLst>
          </p:cNvPr>
          <p:cNvSpPr/>
          <p:nvPr/>
        </p:nvSpPr>
        <p:spPr>
          <a:xfrm rot="7539714" flipV="1">
            <a:off x="6256259" y="3651656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27721-CB56-4D27-A387-5D4ECCB86771}"/>
              </a:ext>
            </a:extLst>
          </p:cNvPr>
          <p:cNvCxnSpPr/>
          <p:nvPr/>
        </p:nvCxnSpPr>
        <p:spPr>
          <a:xfrm>
            <a:off x="3347359" y="3586817"/>
            <a:ext cx="2503714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65EF4C8C-3426-4A63-BFE0-51337E333BDC}"/>
              </a:ext>
            </a:extLst>
          </p:cNvPr>
          <p:cNvSpPr/>
          <p:nvPr/>
        </p:nvSpPr>
        <p:spPr>
          <a:xfrm>
            <a:off x="3326381" y="2891138"/>
            <a:ext cx="2545669" cy="1684728"/>
          </a:xfrm>
          <a:prstGeom prst="arc">
            <a:avLst>
              <a:gd name="adj1" fmla="val 11199011"/>
              <a:gd name="adj2" fmla="val 21204979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9CBCBD-1A29-4668-8245-E94DB38171AB}"/>
              </a:ext>
            </a:extLst>
          </p:cNvPr>
          <p:cNvCxnSpPr/>
          <p:nvPr/>
        </p:nvCxnSpPr>
        <p:spPr>
          <a:xfrm>
            <a:off x="3347358" y="3724657"/>
            <a:ext cx="2503714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D4C2B8CB-5440-4FB8-93F6-E1BD24A587C4}"/>
              </a:ext>
            </a:extLst>
          </p:cNvPr>
          <p:cNvSpPr/>
          <p:nvPr/>
        </p:nvSpPr>
        <p:spPr>
          <a:xfrm rot="10800000">
            <a:off x="3347358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BBB5E49-906D-4535-9751-3020BBBB5580}"/>
              </a:ext>
            </a:extLst>
          </p:cNvPr>
          <p:cNvSpPr/>
          <p:nvPr/>
        </p:nvSpPr>
        <p:spPr>
          <a:xfrm rot="10800000" flipH="1">
            <a:off x="4697583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825032-AC3E-476E-B189-5D978B80FFBA}"/>
              </a:ext>
            </a:extLst>
          </p:cNvPr>
          <p:cNvCxnSpPr>
            <a:cxnSpLocks/>
          </p:cNvCxnSpPr>
          <p:nvPr/>
        </p:nvCxnSpPr>
        <p:spPr>
          <a:xfrm>
            <a:off x="4599215" y="3724655"/>
            <a:ext cx="0" cy="1099732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023FB6-BAAF-4D4B-AD4D-E400EDB6D0B5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780370" y="4824387"/>
            <a:ext cx="813854" cy="419114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899686-8084-4436-8826-DAEC13608028}"/>
              </a:ext>
            </a:extLst>
          </p:cNvPr>
          <p:cNvCxnSpPr>
            <a:cxnSpLocks/>
          </p:cNvCxnSpPr>
          <p:nvPr/>
        </p:nvCxnSpPr>
        <p:spPr>
          <a:xfrm flipH="1" flipV="1">
            <a:off x="4599990" y="4824387"/>
            <a:ext cx="813854" cy="419114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A4FC74C-2298-4037-B00F-14A64ECD8995}"/>
              </a:ext>
            </a:extLst>
          </p:cNvPr>
          <p:cNvSpPr/>
          <p:nvPr/>
        </p:nvSpPr>
        <p:spPr>
          <a:xfrm>
            <a:off x="3931245" y="5033944"/>
            <a:ext cx="1334863" cy="459055"/>
          </a:xfrm>
          <a:prstGeom prst="triangl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7AF37DC4-AF7E-4F90-B864-5F4246CBB149}"/>
              </a:ext>
            </a:extLst>
          </p:cNvPr>
          <p:cNvSpPr/>
          <p:nvPr/>
        </p:nvSpPr>
        <p:spPr>
          <a:xfrm flipV="1">
            <a:off x="3931244" y="5243501"/>
            <a:ext cx="1341708" cy="504826"/>
          </a:xfrm>
          <a:prstGeom prst="arc">
            <a:avLst>
              <a:gd name="adj1" fmla="val 10787068"/>
              <a:gd name="adj2" fmla="val 24257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AA5BC73-A0F7-409C-90ED-0A4A17D3A1A1}"/>
              </a:ext>
            </a:extLst>
          </p:cNvPr>
          <p:cNvSpPr/>
          <p:nvPr/>
        </p:nvSpPr>
        <p:spPr>
          <a:xfrm rot="20053704">
            <a:off x="2933384" y="5048860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92098-DEDE-4C14-9F76-692FC328CACB}"/>
              </a:ext>
            </a:extLst>
          </p:cNvPr>
          <p:cNvSpPr/>
          <p:nvPr/>
        </p:nvSpPr>
        <p:spPr>
          <a:xfrm rot="1546296" flipV="1">
            <a:off x="5583046" y="5048859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63B5FF8-D824-4A1C-A3A6-75942965D4BC}"/>
              </a:ext>
            </a:extLst>
          </p:cNvPr>
          <p:cNvSpPr/>
          <p:nvPr/>
        </p:nvSpPr>
        <p:spPr>
          <a:xfrm rot="14653704">
            <a:off x="2802480" y="5391055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6432D8-0574-47D4-97F5-276F4D989073}"/>
              </a:ext>
            </a:extLst>
          </p:cNvPr>
          <p:cNvSpPr/>
          <p:nvPr/>
        </p:nvSpPr>
        <p:spPr>
          <a:xfrm rot="6946296" flipV="1">
            <a:off x="5707346" y="5391056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7965402-0712-410A-9F57-CF696DAB778F}"/>
              </a:ext>
            </a:extLst>
          </p:cNvPr>
          <p:cNvSpPr/>
          <p:nvPr/>
        </p:nvSpPr>
        <p:spPr>
          <a:xfrm rot="19509344" flipV="1">
            <a:off x="5691811" y="3093700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21DB394-A285-401E-9A41-A848CA8A59A9}"/>
              </a:ext>
            </a:extLst>
          </p:cNvPr>
          <p:cNvSpPr/>
          <p:nvPr/>
        </p:nvSpPr>
        <p:spPr>
          <a:xfrm rot="14109344" flipV="1">
            <a:off x="5756301" y="2732902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D18CF01-B508-4EB3-9C21-8A064153C68D}"/>
              </a:ext>
            </a:extLst>
          </p:cNvPr>
          <p:cNvSpPr/>
          <p:nvPr/>
        </p:nvSpPr>
        <p:spPr>
          <a:xfrm rot="2090656" flipH="1" flipV="1">
            <a:off x="2824617" y="3110020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85BB006-82BB-449A-80DC-A3FF6B2336C5}"/>
              </a:ext>
            </a:extLst>
          </p:cNvPr>
          <p:cNvSpPr/>
          <p:nvPr/>
        </p:nvSpPr>
        <p:spPr>
          <a:xfrm rot="7490656">
            <a:off x="2754078" y="2749224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D1FEA33-B909-4662-96DD-CAE8D090C19B}"/>
              </a:ext>
            </a:extLst>
          </p:cNvPr>
          <p:cNvSpPr/>
          <p:nvPr/>
        </p:nvSpPr>
        <p:spPr>
          <a:xfrm rot="7539714" flipV="1">
            <a:off x="6256259" y="3651656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73ADE03-323B-4594-9296-862A9A4245E0}"/>
              </a:ext>
            </a:extLst>
          </p:cNvPr>
          <p:cNvSpPr/>
          <p:nvPr/>
        </p:nvSpPr>
        <p:spPr>
          <a:xfrm rot="725137" flipV="1">
            <a:off x="5780611" y="4455317"/>
            <a:ext cx="632301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98972C-1F95-4398-B6C2-E08E02CF35A3}"/>
              </a:ext>
            </a:extLst>
          </p:cNvPr>
          <p:cNvSpPr/>
          <p:nvPr/>
        </p:nvSpPr>
        <p:spPr>
          <a:xfrm rot="14060286" flipH="1" flipV="1">
            <a:off x="6190215" y="4748052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B04699-8248-4DE7-AC4A-04A62FC7E3ED}"/>
              </a:ext>
            </a:extLst>
          </p:cNvPr>
          <p:cNvSpPr/>
          <p:nvPr/>
        </p:nvSpPr>
        <p:spPr>
          <a:xfrm rot="189545" flipV="1">
            <a:off x="5852264" y="3869903"/>
            <a:ext cx="632301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634946-D390-4904-B7D2-A8599A4EE7A4}"/>
              </a:ext>
            </a:extLst>
          </p:cNvPr>
          <p:cNvSpPr/>
          <p:nvPr/>
        </p:nvSpPr>
        <p:spPr>
          <a:xfrm rot="20874863" flipH="1" flipV="1">
            <a:off x="2790529" y="4452934"/>
            <a:ext cx="632301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47C5DD3-2AF7-41FB-9E1B-C669422A9A65}"/>
              </a:ext>
            </a:extLst>
          </p:cNvPr>
          <p:cNvSpPr/>
          <p:nvPr/>
        </p:nvSpPr>
        <p:spPr>
          <a:xfrm rot="7539714" flipV="1">
            <a:off x="2333572" y="4748052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6FD9DCC-1604-44B6-9A53-CC76EDB58197}"/>
              </a:ext>
            </a:extLst>
          </p:cNvPr>
          <p:cNvSpPr/>
          <p:nvPr/>
        </p:nvSpPr>
        <p:spPr>
          <a:xfrm rot="21410455" flipH="1" flipV="1">
            <a:off x="2709948" y="3845324"/>
            <a:ext cx="632301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BDBB71A-9EE8-47EF-AD85-8EBC073FA465}"/>
              </a:ext>
            </a:extLst>
          </p:cNvPr>
          <p:cNvSpPr/>
          <p:nvPr/>
        </p:nvSpPr>
        <p:spPr>
          <a:xfrm rot="14060286" flipH="1" flipV="1">
            <a:off x="2261251" y="3620138"/>
            <a:ext cx="680922" cy="1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AE202B15-0D56-44CA-8040-828D986BD76A}"/>
              </a:ext>
            </a:extLst>
          </p:cNvPr>
          <p:cNvSpPr/>
          <p:nvPr/>
        </p:nvSpPr>
        <p:spPr>
          <a:xfrm>
            <a:off x="1192148" y="1163021"/>
            <a:ext cx="6819900" cy="6223000"/>
          </a:xfrm>
          <a:prstGeom prst="noSmoking">
            <a:avLst>
              <a:gd name="adj" fmla="val 580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6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47C5DD3-2AF7-41FB-9E1B-C669422A9A65}"/>
              </a:ext>
            </a:extLst>
          </p:cNvPr>
          <p:cNvSpPr/>
          <p:nvPr/>
        </p:nvSpPr>
        <p:spPr>
          <a:xfrm rot="7539714" flipV="1">
            <a:off x="2333572" y="4748052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BDBB71A-9EE8-47EF-AD85-8EBC073FA465}"/>
              </a:ext>
            </a:extLst>
          </p:cNvPr>
          <p:cNvSpPr/>
          <p:nvPr/>
        </p:nvSpPr>
        <p:spPr>
          <a:xfrm rot="14060286" flipH="1" flipV="1">
            <a:off x="2261251" y="3620138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27721-CB56-4D27-A387-5D4ECCB86771}"/>
              </a:ext>
            </a:extLst>
          </p:cNvPr>
          <p:cNvCxnSpPr/>
          <p:nvPr/>
        </p:nvCxnSpPr>
        <p:spPr>
          <a:xfrm>
            <a:off x="3347359" y="3586817"/>
            <a:ext cx="2503714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65EF4C8C-3426-4A63-BFE0-51337E333BDC}"/>
              </a:ext>
            </a:extLst>
          </p:cNvPr>
          <p:cNvSpPr/>
          <p:nvPr/>
        </p:nvSpPr>
        <p:spPr>
          <a:xfrm>
            <a:off x="3326381" y="2891138"/>
            <a:ext cx="2545669" cy="1684728"/>
          </a:xfrm>
          <a:prstGeom prst="arc">
            <a:avLst>
              <a:gd name="adj1" fmla="val 11199011"/>
              <a:gd name="adj2" fmla="val 21204979"/>
            </a:avLst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9CBCBD-1A29-4668-8245-E94DB38171AB}"/>
              </a:ext>
            </a:extLst>
          </p:cNvPr>
          <p:cNvCxnSpPr/>
          <p:nvPr/>
        </p:nvCxnSpPr>
        <p:spPr>
          <a:xfrm>
            <a:off x="3347358" y="3724657"/>
            <a:ext cx="2503714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D4C2B8CB-5440-4FB8-93F6-E1BD24A587C4}"/>
              </a:ext>
            </a:extLst>
          </p:cNvPr>
          <p:cNvSpPr/>
          <p:nvPr/>
        </p:nvSpPr>
        <p:spPr>
          <a:xfrm rot="10800000">
            <a:off x="3347358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BBB5E49-906D-4535-9751-3020BBBB5580}"/>
              </a:ext>
            </a:extLst>
          </p:cNvPr>
          <p:cNvSpPr/>
          <p:nvPr/>
        </p:nvSpPr>
        <p:spPr>
          <a:xfrm rot="10800000" flipH="1">
            <a:off x="4697583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825032-AC3E-476E-B189-5D978B80FFBA}"/>
              </a:ext>
            </a:extLst>
          </p:cNvPr>
          <p:cNvCxnSpPr>
            <a:cxnSpLocks/>
          </p:cNvCxnSpPr>
          <p:nvPr/>
        </p:nvCxnSpPr>
        <p:spPr>
          <a:xfrm>
            <a:off x="4599215" y="3724655"/>
            <a:ext cx="0" cy="10997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023FB6-BAAF-4D4B-AD4D-E400EDB6D0B5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780370" y="4824387"/>
            <a:ext cx="813854" cy="41911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899686-8084-4436-8826-DAEC13608028}"/>
              </a:ext>
            </a:extLst>
          </p:cNvPr>
          <p:cNvCxnSpPr>
            <a:cxnSpLocks/>
          </p:cNvCxnSpPr>
          <p:nvPr/>
        </p:nvCxnSpPr>
        <p:spPr>
          <a:xfrm flipH="1" flipV="1">
            <a:off x="4599990" y="4824387"/>
            <a:ext cx="813854" cy="41911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A4FC74C-2298-4037-B00F-14A64ECD8995}"/>
              </a:ext>
            </a:extLst>
          </p:cNvPr>
          <p:cNvSpPr/>
          <p:nvPr/>
        </p:nvSpPr>
        <p:spPr>
          <a:xfrm>
            <a:off x="3931245" y="5033944"/>
            <a:ext cx="1334863" cy="459055"/>
          </a:xfrm>
          <a:prstGeom prst="triangle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7AF37DC4-AF7E-4F90-B864-5F4246CBB149}"/>
              </a:ext>
            </a:extLst>
          </p:cNvPr>
          <p:cNvSpPr/>
          <p:nvPr/>
        </p:nvSpPr>
        <p:spPr>
          <a:xfrm flipV="1">
            <a:off x="3931244" y="5243501"/>
            <a:ext cx="1341708" cy="504826"/>
          </a:xfrm>
          <a:prstGeom prst="arc">
            <a:avLst>
              <a:gd name="adj1" fmla="val 10787068"/>
              <a:gd name="adj2" fmla="val 24257"/>
            </a:avLst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AA5BC73-A0F7-409C-90ED-0A4A17D3A1A1}"/>
              </a:ext>
            </a:extLst>
          </p:cNvPr>
          <p:cNvSpPr/>
          <p:nvPr/>
        </p:nvSpPr>
        <p:spPr>
          <a:xfrm rot="20053704">
            <a:off x="2933384" y="5048860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92098-DEDE-4C14-9F76-692FC328CACB}"/>
              </a:ext>
            </a:extLst>
          </p:cNvPr>
          <p:cNvSpPr/>
          <p:nvPr/>
        </p:nvSpPr>
        <p:spPr>
          <a:xfrm rot="1546296" flipV="1">
            <a:off x="5583046" y="5048859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63B5FF8-D824-4A1C-A3A6-75942965D4BC}"/>
              </a:ext>
            </a:extLst>
          </p:cNvPr>
          <p:cNvSpPr/>
          <p:nvPr/>
        </p:nvSpPr>
        <p:spPr>
          <a:xfrm rot="14653704">
            <a:off x="2802480" y="5391055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6432D8-0574-47D4-97F5-276F4D989073}"/>
              </a:ext>
            </a:extLst>
          </p:cNvPr>
          <p:cNvSpPr/>
          <p:nvPr/>
        </p:nvSpPr>
        <p:spPr>
          <a:xfrm rot="6946296" flipV="1">
            <a:off x="5707346" y="5391056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7965402-0712-410A-9F57-CF696DAB778F}"/>
              </a:ext>
            </a:extLst>
          </p:cNvPr>
          <p:cNvSpPr/>
          <p:nvPr/>
        </p:nvSpPr>
        <p:spPr>
          <a:xfrm rot="19509344" flipV="1">
            <a:off x="5691811" y="3093700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21DB394-A285-401E-9A41-A848CA8A59A9}"/>
              </a:ext>
            </a:extLst>
          </p:cNvPr>
          <p:cNvSpPr/>
          <p:nvPr/>
        </p:nvSpPr>
        <p:spPr>
          <a:xfrm rot="14109344" flipV="1">
            <a:off x="5756301" y="2732902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D18CF01-B508-4EB3-9C21-8A064153C68D}"/>
              </a:ext>
            </a:extLst>
          </p:cNvPr>
          <p:cNvSpPr/>
          <p:nvPr/>
        </p:nvSpPr>
        <p:spPr>
          <a:xfrm rot="2090656" flipH="1" flipV="1">
            <a:off x="2824617" y="3110020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85BB006-82BB-449A-80DC-A3FF6B2336C5}"/>
              </a:ext>
            </a:extLst>
          </p:cNvPr>
          <p:cNvSpPr/>
          <p:nvPr/>
        </p:nvSpPr>
        <p:spPr>
          <a:xfrm rot="7490656">
            <a:off x="2754078" y="2749224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D1FEA33-B909-4662-96DD-CAE8D090C19B}"/>
              </a:ext>
            </a:extLst>
          </p:cNvPr>
          <p:cNvSpPr/>
          <p:nvPr/>
        </p:nvSpPr>
        <p:spPr>
          <a:xfrm rot="7539714" flipV="1">
            <a:off x="6256259" y="3651656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73ADE03-323B-4594-9296-862A9A4245E0}"/>
              </a:ext>
            </a:extLst>
          </p:cNvPr>
          <p:cNvSpPr/>
          <p:nvPr/>
        </p:nvSpPr>
        <p:spPr>
          <a:xfrm rot="725137" flipV="1">
            <a:off x="5780611" y="4455317"/>
            <a:ext cx="632301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98972C-1F95-4398-B6C2-E08E02CF35A3}"/>
              </a:ext>
            </a:extLst>
          </p:cNvPr>
          <p:cNvSpPr/>
          <p:nvPr/>
        </p:nvSpPr>
        <p:spPr>
          <a:xfrm rot="14060286" flipH="1" flipV="1">
            <a:off x="6190215" y="4748052"/>
            <a:ext cx="680922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B04699-8248-4DE7-AC4A-04A62FC7E3ED}"/>
              </a:ext>
            </a:extLst>
          </p:cNvPr>
          <p:cNvSpPr/>
          <p:nvPr/>
        </p:nvSpPr>
        <p:spPr>
          <a:xfrm rot="189545" flipV="1">
            <a:off x="5852264" y="3869903"/>
            <a:ext cx="632301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634946-D390-4904-B7D2-A8599A4EE7A4}"/>
              </a:ext>
            </a:extLst>
          </p:cNvPr>
          <p:cNvSpPr/>
          <p:nvPr/>
        </p:nvSpPr>
        <p:spPr>
          <a:xfrm rot="20874863" flipH="1" flipV="1">
            <a:off x="2790529" y="4452934"/>
            <a:ext cx="632301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6FD9DCC-1604-44B6-9A53-CC76EDB58197}"/>
              </a:ext>
            </a:extLst>
          </p:cNvPr>
          <p:cNvSpPr/>
          <p:nvPr/>
        </p:nvSpPr>
        <p:spPr>
          <a:xfrm rot="21410455" flipH="1" flipV="1">
            <a:off x="2709948" y="3845324"/>
            <a:ext cx="632301" cy="16369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2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47C5DD3-2AF7-41FB-9E1B-C669422A9A65}"/>
              </a:ext>
            </a:extLst>
          </p:cNvPr>
          <p:cNvSpPr/>
          <p:nvPr/>
        </p:nvSpPr>
        <p:spPr>
          <a:xfrm rot="7539714" flipV="1">
            <a:off x="2333572" y="4748052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BDBB71A-9EE8-47EF-AD85-8EBC073FA465}"/>
              </a:ext>
            </a:extLst>
          </p:cNvPr>
          <p:cNvSpPr/>
          <p:nvPr/>
        </p:nvSpPr>
        <p:spPr>
          <a:xfrm rot="14060286" flipH="1" flipV="1">
            <a:off x="2261251" y="3620138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27721-CB56-4D27-A387-5D4ECCB86771}"/>
              </a:ext>
            </a:extLst>
          </p:cNvPr>
          <p:cNvCxnSpPr/>
          <p:nvPr/>
        </p:nvCxnSpPr>
        <p:spPr>
          <a:xfrm>
            <a:off x="3347359" y="3586817"/>
            <a:ext cx="25037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65EF4C8C-3426-4A63-BFE0-51337E333BDC}"/>
              </a:ext>
            </a:extLst>
          </p:cNvPr>
          <p:cNvSpPr/>
          <p:nvPr/>
        </p:nvSpPr>
        <p:spPr>
          <a:xfrm>
            <a:off x="3326381" y="2891138"/>
            <a:ext cx="2545669" cy="1684728"/>
          </a:xfrm>
          <a:prstGeom prst="arc">
            <a:avLst>
              <a:gd name="adj1" fmla="val 11199011"/>
              <a:gd name="adj2" fmla="val 212049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9CBCBD-1A29-4668-8245-E94DB38171AB}"/>
              </a:ext>
            </a:extLst>
          </p:cNvPr>
          <p:cNvCxnSpPr/>
          <p:nvPr/>
        </p:nvCxnSpPr>
        <p:spPr>
          <a:xfrm>
            <a:off x="3347358" y="3724657"/>
            <a:ext cx="25037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D4C2B8CB-5440-4FB8-93F6-E1BD24A587C4}"/>
              </a:ext>
            </a:extLst>
          </p:cNvPr>
          <p:cNvSpPr/>
          <p:nvPr/>
        </p:nvSpPr>
        <p:spPr>
          <a:xfrm rot="10800000">
            <a:off x="3347358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BBB5E49-906D-4535-9751-3020BBBB5580}"/>
              </a:ext>
            </a:extLst>
          </p:cNvPr>
          <p:cNvSpPr/>
          <p:nvPr/>
        </p:nvSpPr>
        <p:spPr>
          <a:xfrm rot="10800000" flipH="1">
            <a:off x="4697583" y="2156619"/>
            <a:ext cx="1152411" cy="3136073"/>
          </a:xfrm>
          <a:prstGeom prst="arc">
            <a:avLst>
              <a:gd name="adj1" fmla="val 16523149"/>
              <a:gd name="adj2" fmla="val 122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825032-AC3E-476E-B189-5D978B80FFBA}"/>
              </a:ext>
            </a:extLst>
          </p:cNvPr>
          <p:cNvCxnSpPr>
            <a:cxnSpLocks/>
          </p:cNvCxnSpPr>
          <p:nvPr/>
        </p:nvCxnSpPr>
        <p:spPr>
          <a:xfrm>
            <a:off x="4599215" y="3724655"/>
            <a:ext cx="0" cy="1099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023FB6-BAAF-4D4B-AD4D-E400EDB6D0B5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780370" y="4824387"/>
            <a:ext cx="813854" cy="419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899686-8084-4436-8826-DAEC13608028}"/>
              </a:ext>
            </a:extLst>
          </p:cNvPr>
          <p:cNvCxnSpPr>
            <a:cxnSpLocks/>
          </p:cNvCxnSpPr>
          <p:nvPr/>
        </p:nvCxnSpPr>
        <p:spPr>
          <a:xfrm flipH="1" flipV="1">
            <a:off x="4599990" y="4824387"/>
            <a:ext cx="813854" cy="419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A4FC74C-2298-4037-B00F-14A64ECD8995}"/>
              </a:ext>
            </a:extLst>
          </p:cNvPr>
          <p:cNvSpPr/>
          <p:nvPr/>
        </p:nvSpPr>
        <p:spPr>
          <a:xfrm>
            <a:off x="3931245" y="5033944"/>
            <a:ext cx="1334863" cy="459055"/>
          </a:xfrm>
          <a:prstGeom prst="triangl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7AF37DC4-AF7E-4F90-B864-5F4246CBB149}"/>
              </a:ext>
            </a:extLst>
          </p:cNvPr>
          <p:cNvSpPr/>
          <p:nvPr/>
        </p:nvSpPr>
        <p:spPr>
          <a:xfrm flipV="1">
            <a:off x="3931244" y="5243501"/>
            <a:ext cx="1341708" cy="504826"/>
          </a:xfrm>
          <a:prstGeom prst="arc">
            <a:avLst>
              <a:gd name="adj1" fmla="val 10787068"/>
              <a:gd name="adj2" fmla="val 2425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AA5BC73-A0F7-409C-90ED-0A4A17D3A1A1}"/>
              </a:ext>
            </a:extLst>
          </p:cNvPr>
          <p:cNvSpPr/>
          <p:nvPr/>
        </p:nvSpPr>
        <p:spPr>
          <a:xfrm rot="20053704">
            <a:off x="2933384" y="5048860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92098-DEDE-4C14-9F76-692FC328CACB}"/>
              </a:ext>
            </a:extLst>
          </p:cNvPr>
          <p:cNvSpPr/>
          <p:nvPr/>
        </p:nvSpPr>
        <p:spPr>
          <a:xfrm rot="1546296" flipV="1">
            <a:off x="5583046" y="5048859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63B5FF8-D824-4A1C-A3A6-75942965D4BC}"/>
              </a:ext>
            </a:extLst>
          </p:cNvPr>
          <p:cNvSpPr/>
          <p:nvPr/>
        </p:nvSpPr>
        <p:spPr>
          <a:xfrm rot="14653704">
            <a:off x="2802480" y="5391055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6432D8-0574-47D4-97F5-276F4D989073}"/>
              </a:ext>
            </a:extLst>
          </p:cNvPr>
          <p:cNvSpPr/>
          <p:nvPr/>
        </p:nvSpPr>
        <p:spPr>
          <a:xfrm rot="6946296" flipV="1">
            <a:off x="5707346" y="5391056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7965402-0712-410A-9F57-CF696DAB778F}"/>
              </a:ext>
            </a:extLst>
          </p:cNvPr>
          <p:cNvSpPr/>
          <p:nvPr/>
        </p:nvSpPr>
        <p:spPr>
          <a:xfrm rot="19509344" flipV="1">
            <a:off x="5691811" y="3093700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21DB394-A285-401E-9A41-A848CA8A59A9}"/>
              </a:ext>
            </a:extLst>
          </p:cNvPr>
          <p:cNvSpPr/>
          <p:nvPr/>
        </p:nvSpPr>
        <p:spPr>
          <a:xfrm rot="14109344" flipV="1">
            <a:off x="5756301" y="2732902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D18CF01-B508-4EB3-9C21-8A064153C68D}"/>
              </a:ext>
            </a:extLst>
          </p:cNvPr>
          <p:cNvSpPr/>
          <p:nvPr/>
        </p:nvSpPr>
        <p:spPr>
          <a:xfrm rot="2090656" flipH="1" flipV="1">
            <a:off x="2824617" y="3110020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85BB006-82BB-449A-80DC-A3FF6B2336C5}"/>
              </a:ext>
            </a:extLst>
          </p:cNvPr>
          <p:cNvSpPr/>
          <p:nvPr/>
        </p:nvSpPr>
        <p:spPr>
          <a:xfrm rot="7490656">
            <a:off x="2754078" y="2749224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D1FEA33-B909-4662-96DD-CAE8D090C19B}"/>
              </a:ext>
            </a:extLst>
          </p:cNvPr>
          <p:cNvSpPr/>
          <p:nvPr/>
        </p:nvSpPr>
        <p:spPr>
          <a:xfrm rot="7539714" flipV="1">
            <a:off x="6256259" y="3651656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73ADE03-323B-4594-9296-862A9A4245E0}"/>
              </a:ext>
            </a:extLst>
          </p:cNvPr>
          <p:cNvSpPr/>
          <p:nvPr/>
        </p:nvSpPr>
        <p:spPr>
          <a:xfrm rot="725137" flipV="1">
            <a:off x="5780611" y="4455317"/>
            <a:ext cx="632301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98972C-1F95-4398-B6C2-E08E02CF35A3}"/>
              </a:ext>
            </a:extLst>
          </p:cNvPr>
          <p:cNvSpPr/>
          <p:nvPr/>
        </p:nvSpPr>
        <p:spPr>
          <a:xfrm rot="14060286" flipH="1" flipV="1">
            <a:off x="6190215" y="4748052"/>
            <a:ext cx="680922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B04699-8248-4DE7-AC4A-04A62FC7E3ED}"/>
              </a:ext>
            </a:extLst>
          </p:cNvPr>
          <p:cNvSpPr/>
          <p:nvPr/>
        </p:nvSpPr>
        <p:spPr>
          <a:xfrm rot="189545" flipV="1">
            <a:off x="5852264" y="3869903"/>
            <a:ext cx="632301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634946-D390-4904-B7D2-A8599A4EE7A4}"/>
              </a:ext>
            </a:extLst>
          </p:cNvPr>
          <p:cNvSpPr/>
          <p:nvPr/>
        </p:nvSpPr>
        <p:spPr>
          <a:xfrm rot="20874863" flipH="1" flipV="1">
            <a:off x="2790529" y="4452934"/>
            <a:ext cx="632301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6FD9DCC-1604-44B6-9A53-CC76EDB58197}"/>
              </a:ext>
            </a:extLst>
          </p:cNvPr>
          <p:cNvSpPr/>
          <p:nvPr/>
        </p:nvSpPr>
        <p:spPr>
          <a:xfrm rot="21410455" flipH="1" flipV="1">
            <a:off x="2709948" y="3845324"/>
            <a:ext cx="632301" cy="16369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7</cp:revision>
  <dcterms:created xsi:type="dcterms:W3CDTF">2020-10-17T20:21:53Z</dcterms:created>
  <dcterms:modified xsi:type="dcterms:W3CDTF">2021-01-17T10:56:11Z</dcterms:modified>
</cp:coreProperties>
</file>