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</p:sldIdLst>
  <p:sldSz cx="8999538" cy="8999538"/>
  <p:notesSz cx="6858000" cy="9144000"/>
  <p:defaultTextStyle>
    <a:defPPr>
      <a:defRPr lang="en-US"/>
    </a:defPPr>
    <a:lvl1pPr marL="0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1pPr>
    <a:lvl2pPr marL="293912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2pPr>
    <a:lvl3pPr marL="587823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3pPr>
    <a:lvl4pPr marL="881742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4pPr>
    <a:lvl5pPr marL="1175653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5pPr>
    <a:lvl6pPr marL="1469565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6pPr>
    <a:lvl7pPr marL="1763477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7pPr>
    <a:lvl8pPr marL="2057389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8pPr>
    <a:lvl9pPr marL="2351307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1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1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5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7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35C211-1089-481E-8A1C-2820C5E890A2}"/>
              </a:ext>
            </a:extLst>
          </p:cNvPr>
          <p:cNvSpPr/>
          <p:nvPr/>
        </p:nvSpPr>
        <p:spPr>
          <a:xfrm>
            <a:off x="3331251" y="2752612"/>
            <a:ext cx="2337035" cy="349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1718F7-D2D3-4547-B4DD-ED736D6CE7DA}"/>
              </a:ext>
            </a:extLst>
          </p:cNvPr>
          <p:cNvCxnSpPr>
            <a:cxnSpLocks/>
          </p:cNvCxnSpPr>
          <p:nvPr/>
        </p:nvCxnSpPr>
        <p:spPr>
          <a:xfrm>
            <a:off x="3569510" y="3373098"/>
            <a:ext cx="15082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046C6-4C27-43B4-B659-C73B94C23C8C}"/>
              </a:ext>
            </a:extLst>
          </p:cNvPr>
          <p:cNvCxnSpPr>
            <a:cxnSpLocks/>
          </p:cNvCxnSpPr>
          <p:nvPr/>
        </p:nvCxnSpPr>
        <p:spPr>
          <a:xfrm>
            <a:off x="3572509" y="3796280"/>
            <a:ext cx="11623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A325A-EF30-4A8F-9155-9AB8AD248099}"/>
              </a:ext>
            </a:extLst>
          </p:cNvPr>
          <p:cNvCxnSpPr>
            <a:cxnSpLocks/>
          </p:cNvCxnSpPr>
          <p:nvPr/>
        </p:nvCxnSpPr>
        <p:spPr>
          <a:xfrm>
            <a:off x="3569510" y="5190213"/>
            <a:ext cx="116533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4684A-8324-40AD-81BB-EC6B7E8AEC6B}"/>
              </a:ext>
            </a:extLst>
          </p:cNvPr>
          <p:cNvCxnSpPr>
            <a:cxnSpLocks/>
          </p:cNvCxnSpPr>
          <p:nvPr/>
        </p:nvCxnSpPr>
        <p:spPr>
          <a:xfrm>
            <a:off x="3572509" y="4251989"/>
            <a:ext cx="191588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446C7-FC62-408D-BBFB-B26A63468491}"/>
              </a:ext>
            </a:extLst>
          </p:cNvPr>
          <p:cNvCxnSpPr>
            <a:cxnSpLocks/>
          </p:cNvCxnSpPr>
          <p:nvPr/>
        </p:nvCxnSpPr>
        <p:spPr>
          <a:xfrm flipV="1">
            <a:off x="3569510" y="4715414"/>
            <a:ext cx="946702" cy="615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003BBE-D4EA-496D-8759-CEA02BFCFE36}"/>
              </a:ext>
            </a:extLst>
          </p:cNvPr>
          <p:cNvCxnSpPr>
            <a:cxnSpLocks/>
          </p:cNvCxnSpPr>
          <p:nvPr/>
        </p:nvCxnSpPr>
        <p:spPr>
          <a:xfrm>
            <a:off x="3561901" y="5626440"/>
            <a:ext cx="158251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536EE00-7C08-4368-9B6E-C0C05E465CCD}"/>
              </a:ext>
            </a:extLst>
          </p:cNvPr>
          <p:cNvSpPr/>
          <p:nvPr/>
        </p:nvSpPr>
        <p:spPr>
          <a:xfrm rot="19648291">
            <a:off x="4704927" y="3904384"/>
            <a:ext cx="1785610" cy="4096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B8CC85-05FA-4B2B-91CE-B6C71E542B83}"/>
              </a:ext>
            </a:extLst>
          </p:cNvPr>
          <p:cNvSpPr/>
          <p:nvPr/>
        </p:nvSpPr>
        <p:spPr>
          <a:xfrm rot="21436906">
            <a:off x="4524410" y="4431308"/>
            <a:ext cx="409296" cy="355437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594C5-6063-4B9F-A551-19A32E3F7AC1}"/>
              </a:ext>
            </a:extLst>
          </p:cNvPr>
          <p:cNvSpPr/>
          <p:nvPr/>
        </p:nvSpPr>
        <p:spPr>
          <a:xfrm rot="19648291">
            <a:off x="6371669" y="3377283"/>
            <a:ext cx="86213" cy="409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D6ADF-CC80-46FA-ABA0-E52BEFFE9560}"/>
              </a:ext>
            </a:extLst>
          </p:cNvPr>
          <p:cNvSpPr/>
          <p:nvPr/>
        </p:nvSpPr>
        <p:spPr>
          <a:xfrm rot="19648291">
            <a:off x="6443351" y="3331559"/>
            <a:ext cx="86339" cy="4149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35C211-1089-481E-8A1C-2820C5E890A2}"/>
              </a:ext>
            </a:extLst>
          </p:cNvPr>
          <p:cNvSpPr/>
          <p:nvPr/>
        </p:nvSpPr>
        <p:spPr>
          <a:xfrm>
            <a:off x="3331251" y="2752612"/>
            <a:ext cx="2337035" cy="34943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1718F7-D2D3-4547-B4DD-ED736D6CE7DA}"/>
              </a:ext>
            </a:extLst>
          </p:cNvPr>
          <p:cNvCxnSpPr>
            <a:cxnSpLocks/>
          </p:cNvCxnSpPr>
          <p:nvPr/>
        </p:nvCxnSpPr>
        <p:spPr>
          <a:xfrm>
            <a:off x="3569510" y="3373098"/>
            <a:ext cx="150822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046C6-4C27-43B4-B659-C73B94C23C8C}"/>
              </a:ext>
            </a:extLst>
          </p:cNvPr>
          <p:cNvCxnSpPr>
            <a:cxnSpLocks/>
          </p:cNvCxnSpPr>
          <p:nvPr/>
        </p:nvCxnSpPr>
        <p:spPr>
          <a:xfrm>
            <a:off x="3572509" y="3796280"/>
            <a:ext cx="11623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A325A-EF30-4A8F-9155-9AB8AD248099}"/>
              </a:ext>
            </a:extLst>
          </p:cNvPr>
          <p:cNvCxnSpPr>
            <a:cxnSpLocks/>
          </p:cNvCxnSpPr>
          <p:nvPr/>
        </p:nvCxnSpPr>
        <p:spPr>
          <a:xfrm>
            <a:off x="3569510" y="5190213"/>
            <a:ext cx="116533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4684A-8324-40AD-81BB-EC6B7E8AEC6B}"/>
              </a:ext>
            </a:extLst>
          </p:cNvPr>
          <p:cNvCxnSpPr>
            <a:cxnSpLocks/>
          </p:cNvCxnSpPr>
          <p:nvPr/>
        </p:nvCxnSpPr>
        <p:spPr>
          <a:xfrm>
            <a:off x="3572509" y="4251989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446C7-FC62-408D-BBFB-B26A63468491}"/>
              </a:ext>
            </a:extLst>
          </p:cNvPr>
          <p:cNvCxnSpPr>
            <a:cxnSpLocks/>
          </p:cNvCxnSpPr>
          <p:nvPr/>
        </p:nvCxnSpPr>
        <p:spPr>
          <a:xfrm flipV="1">
            <a:off x="3569510" y="4715414"/>
            <a:ext cx="946702" cy="615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003BBE-D4EA-496D-8759-CEA02BFCFE36}"/>
              </a:ext>
            </a:extLst>
          </p:cNvPr>
          <p:cNvCxnSpPr>
            <a:cxnSpLocks/>
          </p:cNvCxnSpPr>
          <p:nvPr/>
        </p:nvCxnSpPr>
        <p:spPr>
          <a:xfrm>
            <a:off x="3561901" y="5626440"/>
            <a:ext cx="15825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536EE00-7C08-4368-9B6E-C0C05E465CCD}"/>
              </a:ext>
            </a:extLst>
          </p:cNvPr>
          <p:cNvSpPr/>
          <p:nvPr/>
        </p:nvSpPr>
        <p:spPr>
          <a:xfrm rot="19648291">
            <a:off x="4704927" y="3904384"/>
            <a:ext cx="1785610" cy="4096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B8CC85-05FA-4B2B-91CE-B6C71E542B83}"/>
              </a:ext>
            </a:extLst>
          </p:cNvPr>
          <p:cNvSpPr/>
          <p:nvPr/>
        </p:nvSpPr>
        <p:spPr>
          <a:xfrm rot="21436906">
            <a:off x="4524410" y="4431308"/>
            <a:ext cx="409296" cy="35543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594C5-6063-4B9F-A551-19A32E3F7AC1}"/>
              </a:ext>
            </a:extLst>
          </p:cNvPr>
          <p:cNvSpPr/>
          <p:nvPr/>
        </p:nvSpPr>
        <p:spPr>
          <a:xfrm rot="19648291">
            <a:off x="6371669" y="3377283"/>
            <a:ext cx="86213" cy="409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D6ADF-CC80-46FA-ABA0-E52BEFFE9560}"/>
              </a:ext>
            </a:extLst>
          </p:cNvPr>
          <p:cNvSpPr/>
          <p:nvPr/>
        </p:nvSpPr>
        <p:spPr>
          <a:xfrm rot="19648291">
            <a:off x="6443351" y="3331559"/>
            <a:ext cx="86339" cy="4149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2DE92EE7-AEFA-4073-B2BB-BC1F5C2714DC}"/>
              </a:ext>
            </a:extLst>
          </p:cNvPr>
          <p:cNvSpPr/>
          <p:nvPr/>
        </p:nvSpPr>
        <p:spPr>
          <a:xfrm rot="18107629">
            <a:off x="3251500" y="2438825"/>
            <a:ext cx="382742" cy="186362"/>
          </a:xfrm>
          <a:prstGeom prst="notchedRightArrow">
            <a:avLst>
              <a:gd name="adj1" fmla="val 52863"/>
              <a:gd name="adj2" fmla="val 6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1155B7B8-A8DA-4111-BA59-7563017648C0}"/>
              </a:ext>
            </a:extLst>
          </p:cNvPr>
          <p:cNvSpPr/>
          <p:nvPr/>
        </p:nvSpPr>
        <p:spPr>
          <a:xfrm rot="3492371" flipH="1">
            <a:off x="3441504" y="2438825"/>
            <a:ext cx="382742" cy="186362"/>
          </a:xfrm>
          <a:prstGeom prst="notchedRightArrow">
            <a:avLst>
              <a:gd name="adj1" fmla="val 52863"/>
              <a:gd name="adj2" fmla="val 6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35C211-1089-481E-8A1C-2820C5E890A2}"/>
              </a:ext>
            </a:extLst>
          </p:cNvPr>
          <p:cNvSpPr/>
          <p:nvPr/>
        </p:nvSpPr>
        <p:spPr>
          <a:xfrm>
            <a:off x="3168415" y="2234293"/>
            <a:ext cx="2337035" cy="34943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1718F7-D2D3-4547-B4DD-ED736D6CE7DA}"/>
              </a:ext>
            </a:extLst>
          </p:cNvPr>
          <p:cNvCxnSpPr>
            <a:cxnSpLocks/>
          </p:cNvCxnSpPr>
          <p:nvPr/>
        </p:nvCxnSpPr>
        <p:spPr>
          <a:xfrm>
            <a:off x="3406674" y="2854779"/>
            <a:ext cx="150822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046C6-4C27-43B4-B659-C73B94C23C8C}"/>
              </a:ext>
            </a:extLst>
          </p:cNvPr>
          <p:cNvCxnSpPr>
            <a:cxnSpLocks/>
          </p:cNvCxnSpPr>
          <p:nvPr/>
        </p:nvCxnSpPr>
        <p:spPr>
          <a:xfrm>
            <a:off x="3409673" y="3277961"/>
            <a:ext cx="11623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A325A-EF30-4A8F-9155-9AB8AD248099}"/>
              </a:ext>
            </a:extLst>
          </p:cNvPr>
          <p:cNvCxnSpPr>
            <a:cxnSpLocks/>
          </p:cNvCxnSpPr>
          <p:nvPr/>
        </p:nvCxnSpPr>
        <p:spPr>
          <a:xfrm>
            <a:off x="3406674" y="4671894"/>
            <a:ext cx="116533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4684A-8324-40AD-81BB-EC6B7E8AEC6B}"/>
              </a:ext>
            </a:extLst>
          </p:cNvPr>
          <p:cNvCxnSpPr>
            <a:cxnSpLocks/>
          </p:cNvCxnSpPr>
          <p:nvPr/>
        </p:nvCxnSpPr>
        <p:spPr>
          <a:xfrm>
            <a:off x="3409673" y="3733670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446C7-FC62-408D-BBFB-B26A63468491}"/>
              </a:ext>
            </a:extLst>
          </p:cNvPr>
          <p:cNvCxnSpPr>
            <a:cxnSpLocks/>
          </p:cNvCxnSpPr>
          <p:nvPr/>
        </p:nvCxnSpPr>
        <p:spPr>
          <a:xfrm flipV="1">
            <a:off x="3406674" y="4197095"/>
            <a:ext cx="946702" cy="615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003BBE-D4EA-496D-8759-CEA02BFCFE36}"/>
              </a:ext>
            </a:extLst>
          </p:cNvPr>
          <p:cNvCxnSpPr>
            <a:cxnSpLocks/>
          </p:cNvCxnSpPr>
          <p:nvPr/>
        </p:nvCxnSpPr>
        <p:spPr>
          <a:xfrm>
            <a:off x="3399065" y="5108121"/>
            <a:ext cx="15825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536EE00-7C08-4368-9B6E-C0C05E465CCD}"/>
              </a:ext>
            </a:extLst>
          </p:cNvPr>
          <p:cNvSpPr/>
          <p:nvPr/>
        </p:nvSpPr>
        <p:spPr>
          <a:xfrm rot="19648291">
            <a:off x="4542091" y="3386065"/>
            <a:ext cx="1785610" cy="4096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B8CC85-05FA-4B2B-91CE-B6C71E542B83}"/>
              </a:ext>
            </a:extLst>
          </p:cNvPr>
          <p:cNvSpPr/>
          <p:nvPr/>
        </p:nvSpPr>
        <p:spPr>
          <a:xfrm rot="21436906">
            <a:off x="4361574" y="3912989"/>
            <a:ext cx="409296" cy="35543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B82A9-A446-4A57-A1ED-23BD6F973EAB}"/>
              </a:ext>
            </a:extLst>
          </p:cNvPr>
          <p:cNvSpPr/>
          <p:nvPr/>
        </p:nvSpPr>
        <p:spPr>
          <a:xfrm>
            <a:off x="3490219" y="2154691"/>
            <a:ext cx="85726" cy="15920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4FAB3FB3-C097-432B-8127-816FF30101FB}"/>
              </a:ext>
            </a:extLst>
          </p:cNvPr>
          <p:cNvSpPr/>
          <p:nvPr/>
        </p:nvSpPr>
        <p:spPr>
          <a:xfrm>
            <a:off x="3371029" y="2258560"/>
            <a:ext cx="338138" cy="355256"/>
          </a:xfrm>
          <a:prstGeom prst="donut">
            <a:avLst>
              <a:gd name="adj" fmla="val 2163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C33753-9791-4B47-B341-ABB219D16F00}"/>
              </a:ext>
            </a:extLst>
          </p:cNvPr>
          <p:cNvSpPr/>
          <p:nvPr/>
        </p:nvSpPr>
        <p:spPr>
          <a:xfrm>
            <a:off x="3452848" y="2344336"/>
            <a:ext cx="170049" cy="1831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594C5-6063-4B9F-A551-19A32E3F7AC1}"/>
              </a:ext>
            </a:extLst>
          </p:cNvPr>
          <p:cNvSpPr/>
          <p:nvPr/>
        </p:nvSpPr>
        <p:spPr>
          <a:xfrm rot="19648291">
            <a:off x="6208833" y="2858964"/>
            <a:ext cx="86213" cy="409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D6ADF-CC80-46FA-ABA0-E52BEFFE9560}"/>
              </a:ext>
            </a:extLst>
          </p:cNvPr>
          <p:cNvSpPr/>
          <p:nvPr/>
        </p:nvSpPr>
        <p:spPr>
          <a:xfrm rot="19648291">
            <a:off x="6280515" y="2813240"/>
            <a:ext cx="86339" cy="4149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87433-4ED2-459F-9A6C-373ED41CF5E9}"/>
              </a:ext>
            </a:extLst>
          </p:cNvPr>
          <p:cNvSpPr/>
          <p:nvPr/>
        </p:nvSpPr>
        <p:spPr>
          <a:xfrm rot="19648291" flipH="1">
            <a:off x="4711534" y="3862443"/>
            <a:ext cx="45719" cy="3497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9895DD-CC3D-49D0-9538-855D6F963367}"/>
              </a:ext>
            </a:extLst>
          </p:cNvPr>
          <p:cNvCxnSpPr/>
          <p:nvPr/>
        </p:nvCxnSpPr>
        <p:spPr>
          <a:xfrm flipV="1">
            <a:off x="4738578" y="3036154"/>
            <a:ext cx="1381125" cy="8887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7E84C9-AF32-4E35-905E-E59A8E845D7A}"/>
              </a:ext>
            </a:extLst>
          </p:cNvPr>
          <p:cNvCxnSpPr/>
          <p:nvPr/>
        </p:nvCxnSpPr>
        <p:spPr>
          <a:xfrm flipV="1">
            <a:off x="4811394" y="3171309"/>
            <a:ext cx="1381125" cy="8887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3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2DE92EE7-AEFA-4073-B2BB-BC1F5C2714DC}"/>
              </a:ext>
            </a:extLst>
          </p:cNvPr>
          <p:cNvSpPr/>
          <p:nvPr/>
        </p:nvSpPr>
        <p:spPr>
          <a:xfrm rot="18107629">
            <a:off x="3251500" y="2438825"/>
            <a:ext cx="382742" cy="186362"/>
          </a:xfrm>
          <a:prstGeom prst="notchedRightArrow">
            <a:avLst>
              <a:gd name="adj1" fmla="val 52863"/>
              <a:gd name="adj2" fmla="val 6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1155B7B8-A8DA-4111-BA59-7563017648C0}"/>
              </a:ext>
            </a:extLst>
          </p:cNvPr>
          <p:cNvSpPr/>
          <p:nvPr/>
        </p:nvSpPr>
        <p:spPr>
          <a:xfrm rot="3492371" flipH="1">
            <a:off x="3441504" y="2438825"/>
            <a:ext cx="382742" cy="186362"/>
          </a:xfrm>
          <a:prstGeom prst="notchedRightArrow">
            <a:avLst>
              <a:gd name="adj1" fmla="val 52863"/>
              <a:gd name="adj2" fmla="val 6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35C211-1089-481E-8A1C-2820C5E890A2}"/>
              </a:ext>
            </a:extLst>
          </p:cNvPr>
          <p:cNvSpPr/>
          <p:nvPr/>
        </p:nvSpPr>
        <p:spPr>
          <a:xfrm>
            <a:off x="3168415" y="2234293"/>
            <a:ext cx="2337035" cy="34943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1718F7-D2D3-4547-B4DD-ED736D6CE7DA}"/>
              </a:ext>
            </a:extLst>
          </p:cNvPr>
          <p:cNvCxnSpPr>
            <a:cxnSpLocks/>
          </p:cNvCxnSpPr>
          <p:nvPr/>
        </p:nvCxnSpPr>
        <p:spPr>
          <a:xfrm>
            <a:off x="3406674" y="2854779"/>
            <a:ext cx="192188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046C6-4C27-43B4-B659-C73B94C23C8C}"/>
              </a:ext>
            </a:extLst>
          </p:cNvPr>
          <p:cNvCxnSpPr>
            <a:cxnSpLocks/>
          </p:cNvCxnSpPr>
          <p:nvPr/>
        </p:nvCxnSpPr>
        <p:spPr>
          <a:xfrm>
            <a:off x="3409673" y="3277961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A325A-EF30-4A8F-9155-9AB8AD248099}"/>
              </a:ext>
            </a:extLst>
          </p:cNvPr>
          <p:cNvCxnSpPr>
            <a:cxnSpLocks/>
          </p:cNvCxnSpPr>
          <p:nvPr/>
        </p:nvCxnSpPr>
        <p:spPr>
          <a:xfrm>
            <a:off x="3406674" y="4671894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4684A-8324-40AD-81BB-EC6B7E8AEC6B}"/>
              </a:ext>
            </a:extLst>
          </p:cNvPr>
          <p:cNvCxnSpPr>
            <a:cxnSpLocks/>
          </p:cNvCxnSpPr>
          <p:nvPr/>
        </p:nvCxnSpPr>
        <p:spPr>
          <a:xfrm>
            <a:off x="3409673" y="3733670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446C7-FC62-408D-BBFB-B26A63468491}"/>
              </a:ext>
            </a:extLst>
          </p:cNvPr>
          <p:cNvCxnSpPr>
            <a:cxnSpLocks/>
          </p:cNvCxnSpPr>
          <p:nvPr/>
        </p:nvCxnSpPr>
        <p:spPr>
          <a:xfrm>
            <a:off x="3406674" y="4203247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003BBE-D4EA-496D-8759-CEA02BFCFE36}"/>
              </a:ext>
            </a:extLst>
          </p:cNvPr>
          <p:cNvCxnSpPr>
            <a:cxnSpLocks/>
          </p:cNvCxnSpPr>
          <p:nvPr/>
        </p:nvCxnSpPr>
        <p:spPr>
          <a:xfrm>
            <a:off x="3399065" y="5108121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536EE00-7C08-4368-9B6E-C0C05E465CCD}"/>
              </a:ext>
            </a:extLst>
          </p:cNvPr>
          <p:cNvSpPr/>
          <p:nvPr/>
        </p:nvSpPr>
        <p:spPr>
          <a:xfrm rot="19648291">
            <a:off x="4726584" y="2883561"/>
            <a:ext cx="1785610" cy="4096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B8CC85-05FA-4B2B-91CE-B6C71E542B83}"/>
              </a:ext>
            </a:extLst>
          </p:cNvPr>
          <p:cNvSpPr/>
          <p:nvPr/>
        </p:nvSpPr>
        <p:spPr>
          <a:xfrm rot="21436906">
            <a:off x="4546067" y="3410485"/>
            <a:ext cx="409296" cy="35543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B82A9-A446-4A57-A1ED-23BD6F973EAB}"/>
              </a:ext>
            </a:extLst>
          </p:cNvPr>
          <p:cNvSpPr/>
          <p:nvPr/>
        </p:nvSpPr>
        <p:spPr>
          <a:xfrm>
            <a:off x="3490219" y="2154691"/>
            <a:ext cx="85726" cy="15920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4FAB3FB3-C097-432B-8127-816FF30101FB}"/>
              </a:ext>
            </a:extLst>
          </p:cNvPr>
          <p:cNvSpPr/>
          <p:nvPr/>
        </p:nvSpPr>
        <p:spPr>
          <a:xfrm>
            <a:off x="3371029" y="2258560"/>
            <a:ext cx="338138" cy="355256"/>
          </a:xfrm>
          <a:prstGeom prst="donut">
            <a:avLst>
              <a:gd name="adj" fmla="val 2163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C33753-9791-4B47-B341-ABB219D16F00}"/>
              </a:ext>
            </a:extLst>
          </p:cNvPr>
          <p:cNvSpPr/>
          <p:nvPr/>
        </p:nvSpPr>
        <p:spPr>
          <a:xfrm>
            <a:off x="3452848" y="2344336"/>
            <a:ext cx="170049" cy="1831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594C5-6063-4B9F-A551-19A32E3F7AC1}"/>
              </a:ext>
            </a:extLst>
          </p:cNvPr>
          <p:cNvSpPr/>
          <p:nvPr/>
        </p:nvSpPr>
        <p:spPr>
          <a:xfrm rot="19648291">
            <a:off x="6393326" y="2356460"/>
            <a:ext cx="86213" cy="409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D6ADF-CC80-46FA-ABA0-E52BEFFE9560}"/>
              </a:ext>
            </a:extLst>
          </p:cNvPr>
          <p:cNvSpPr/>
          <p:nvPr/>
        </p:nvSpPr>
        <p:spPr>
          <a:xfrm rot="19648291">
            <a:off x="6465008" y="2310736"/>
            <a:ext cx="86339" cy="4149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87433-4ED2-459F-9A6C-373ED41CF5E9}"/>
              </a:ext>
            </a:extLst>
          </p:cNvPr>
          <p:cNvSpPr/>
          <p:nvPr/>
        </p:nvSpPr>
        <p:spPr>
          <a:xfrm rot="19648291" flipH="1">
            <a:off x="4896027" y="3359939"/>
            <a:ext cx="45719" cy="3497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9895DD-CC3D-49D0-9538-855D6F963367}"/>
              </a:ext>
            </a:extLst>
          </p:cNvPr>
          <p:cNvCxnSpPr/>
          <p:nvPr/>
        </p:nvCxnSpPr>
        <p:spPr>
          <a:xfrm flipV="1">
            <a:off x="4923071" y="2533650"/>
            <a:ext cx="1381125" cy="8887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7E84C9-AF32-4E35-905E-E59A8E845D7A}"/>
              </a:ext>
            </a:extLst>
          </p:cNvPr>
          <p:cNvCxnSpPr/>
          <p:nvPr/>
        </p:nvCxnSpPr>
        <p:spPr>
          <a:xfrm flipV="1">
            <a:off x="4995887" y="2668805"/>
            <a:ext cx="1381125" cy="8887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3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7</cp:revision>
  <dcterms:created xsi:type="dcterms:W3CDTF">2020-10-17T20:21:53Z</dcterms:created>
  <dcterms:modified xsi:type="dcterms:W3CDTF">2021-01-17T11:14:13Z</dcterms:modified>
</cp:coreProperties>
</file>