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</p:sldIdLst>
  <p:sldSz cx="8999538" cy="8999538"/>
  <p:notesSz cx="6858000" cy="9144000"/>
  <p:defaultTextStyle>
    <a:defPPr>
      <a:defRPr lang="en-US"/>
    </a:defPPr>
    <a:lvl1pPr marL="0" algn="l" defTabSz="587823" rtl="0" eaLnBrk="1" latinLnBrk="0" hangingPunct="1">
      <a:defRPr sz="1158" kern="1200">
        <a:solidFill>
          <a:schemeClr val="tx1"/>
        </a:solidFill>
        <a:latin typeface="+mn-lt"/>
        <a:ea typeface="+mn-ea"/>
        <a:cs typeface="+mn-cs"/>
      </a:defRPr>
    </a:lvl1pPr>
    <a:lvl2pPr marL="293912" algn="l" defTabSz="587823" rtl="0" eaLnBrk="1" latinLnBrk="0" hangingPunct="1">
      <a:defRPr sz="1158" kern="1200">
        <a:solidFill>
          <a:schemeClr val="tx1"/>
        </a:solidFill>
        <a:latin typeface="+mn-lt"/>
        <a:ea typeface="+mn-ea"/>
        <a:cs typeface="+mn-cs"/>
      </a:defRPr>
    </a:lvl2pPr>
    <a:lvl3pPr marL="587823" algn="l" defTabSz="587823" rtl="0" eaLnBrk="1" latinLnBrk="0" hangingPunct="1">
      <a:defRPr sz="1158" kern="1200">
        <a:solidFill>
          <a:schemeClr val="tx1"/>
        </a:solidFill>
        <a:latin typeface="+mn-lt"/>
        <a:ea typeface="+mn-ea"/>
        <a:cs typeface="+mn-cs"/>
      </a:defRPr>
    </a:lvl3pPr>
    <a:lvl4pPr marL="881742" algn="l" defTabSz="587823" rtl="0" eaLnBrk="1" latinLnBrk="0" hangingPunct="1">
      <a:defRPr sz="1158" kern="1200">
        <a:solidFill>
          <a:schemeClr val="tx1"/>
        </a:solidFill>
        <a:latin typeface="+mn-lt"/>
        <a:ea typeface="+mn-ea"/>
        <a:cs typeface="+mn-cs"/>
      </a:defRPr>
    </a:lvl4pPr>
    <a:lvl5pPr marL="1175653" algn="l" defTabSz="587823" rtl="0" eaLnBrk="1" latinLnBrk="0" hangingPunct="1">
      <a:defRPr sz="1158" kern="1200">
        <a:solidFill>
          <a:schemeClr val="tx1"/>
        </a:solidFill>
        <a:latin typeface="+mn-lt"/>
        <a:ea typeface="+mn-ea"/>
        <a:cs typeface="+mn-cs"/>
      </a:defRPr>
    </a:lvl5pPr>
    <a:lvl6pPr marL="1469565" algn="l" defTabSz="587823" rtl="0" eaLnBrk="1" latinLnBrk="0" hangingPunct="1">
      <a:defRPr sz="1158" kern="1200">
        <a:solidFill>
          <a:schemeClr val="tx1"/>
        </a:solidFill>
        <a:latin typeface="+mn-lt"/>
        <a:ea typeface="+mn-ea"/>
        <a:cs typeface="+mn-cs"/>
      </a:defRPr>
    </a:lvl6pPr>
    <a:lvl7pPr marL="1763477" algn="l" defTabSz="587823" rtl="0" eaLnBrk="1" latinLnBrk="0" hangingPunct="1">
      <a:defRPr sz="1158" kern="1200">
        <a:solidFill>
          <a:schemeClr val="tx1"/>
        </a:solidFill>
        <a:latin typeface="+mn-lt"/>
        <a:ea typeface="+mn-ea"/>
        <a:cs typeface="+mn-cs"/>
      </a:defRPr>
    </a:lvl7pPr>
    <a:lvl8pPr marL="2057389" algn="l" defTabSz="587823" rtl="0" eaLnBrk="1" latinLnBrk="0" hangingPunct="1">
      <a:defRPr sz="1158" kern="1200">
        <a:solidFill>
          <a:schemeClr val="tx1"/>
        </a:solidFill>
        <a:latin typeface="+mn-lt"/>
        <a:ea typeface="+mn-ea"/>
        <a:cs typeface="+mn-cs"/>
      </a:defRPr>
    </a:lvl8pPr>
    <a:lvl9pPr marL="2351307" algn="l" defTabSz="587823" rtl="0" eaLnBrk="1" latinLnBrk="0" hangingPunct="1">
      <a:defRPr sz="11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07" autoAdjust="0"/>
    <p:restoredTop sz="94660"/>
  </p:normalViewPr>
  <p:slideViewPr>
    <p:cSldViewPr snapToGrid="0">
      <p:cViewPr>
        <p:scale>
          <a:sx n="100" d="100"/>
          <a:sy n="100" d="100"/>
        </p:scale>
        <p:origin x="41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472842"/>
            <a:ext cx="7649607" cy="313317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726842"/>
            <a:ext cx="6749654" cy="2172804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357-FA2A-477F-B8C8-F2A3670DA4CC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5D41-A775-41E0-A230-C5827F98D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66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357-FA2A-477F-B8C8-F2A3670DA4CC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5D41-A775-41E0-A230-C5827F98D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26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79142"/>
            <a:ext cx="1940525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79142"/>
            <a:ext cx="5709082" cy="762669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357-FA2A-477F-B8C8-F2A3670DA4CC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5D41-A775-41E0-A230-C5827F98D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71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357-FA2A-477F-B8C8-F2A3670DA4CC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5D41-A775-41E0-A230-C5827F98D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01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243638"/>
            <a:ext cx="7762102" cy="374355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022610"/>
            <a:ext cx="7762102" cy="196864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357-FA2A-477F-B8C8-F2A3670DA4CC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5D41-A775-41E0-A230-C5827F98D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75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395710"/>
            <a:ext cx="3824804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395710"/>
            <a:ext cx="3824804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357-FA2A-477F-B8C8-F2A3670DA4CC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5D41-A775-41E0-A230-C5827F98D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85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79144"/>
            <a:ext cx="7762102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06137"/>
            <a:ext cx="380722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287331"/>
            <a:ext cx="3807226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06137"/>
            <a:ext cx="382597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287331"/>
            <a:ext cx="3825976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357-FA2A-477F-B8C8-F2A3670DA4CC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5D41-A775-41E0-A230-C5827F98D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52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357-FA2A-477F-B8C8-F2A3670DA4CC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5D41-A775-41E0-A230-C5827F98D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57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357-FA2A-477F-B8C8-F2A3670DA4CC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5D41-A775-41E0-A230-C5827F98D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55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295769"/>
            <a:ext cx="4556016" cy="639550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357-FA2A-477F-B8C8-F2A3670DA4CC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5D41-A775-41E0-A230-C5827F98D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674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295769"/>
            <a:ext cx="4556016" cy="639550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357-FA2A-477F-B8C8-F2A3670DA4CC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5D41-A775-41E0-A230-C5827F98D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84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79144"/>
            <a:ext cx="776210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395710"/>
            <a:ext cx="776210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6357-FA2A-477F-B8C8-F2A3670DA4CC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341240"/>
            <a:ext cx="303734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75D41-A775-41E0-A230-C5827F98D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61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35C211-1089-481E-8A1C-2820C5E890A2}"/>
              </a:ext>
            </a:extLst>
          </p:cNvPr>
          <p:cNvSpPr/>
          <p:nvPr/>
        </p:nvSpPr>
        <p:spPr>
          <a:xfrm>
            <a:off x="3168415" y="2234293"/>
            <a:ext cx="2337035" cy="349431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1718F7-D2D3-4547-B4DD-ED736D6CE7DA}"/>
              </a:ext>
            </a:extLst>
          </p:cNvPr>
          <p:cNvCxnSpPr>
            <a:cxnSpLocks/>
          </p:cNvCxnSpPr>
          <p:nvPr/>
        </p:nvCxnSpPr>
        <p:spPr>
          <a:xfrm>
            <a:off x="3406674" y="2854779"/>
            <a:ext cx="1508226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5046C6-4C27-43B4-B659-C73B94C23C8C}"/>
              </a:ext>
            </a:extLst>
          </p:cNvPr>
          <p:cNvCxnSpPr>
            <a:cxnSpLocks/>
          </p:cNvCxnSpPr>
          <p:nvPr/>
        </p:nvCxnSpPr>
        <p:spPr>
          <a:xfrm>
            <a:off x="3409673" y="3277961"/>
            <a:ext cx="1162337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0A325A-EF30-4A8F-9155-9AB8AD248099}"/>
              </a:ext>
            </a:extLst>
          </p:cNvPr>
          <p:cNvCxnSpPr>
            <a:cxnSpLocks/>
          </p:cNvCxnSpPr>
          <p:nvPr/>
        </p:nvCxnSpPr>
        <p:spPr>
          <a:xfrm>
            <a:off x="3406674" y="4671894"/>
            <a:ext cx="1165336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E4684A-8324-40AD-81BB-EC6B7E8AEC6B}"/>
              </a:ext>
            </a:extLst>
          </p:cNvPr>
          <p:cNvCxnSpPr>
            <a:cxnSpLocks/>
          </p:cNvCxnSpPr>
          <p:nvPr/>
        </p:nvCxnSpPr>
        <p:spPr>
          <a:xfrm>
            <a:off x="3409673" y="3733670"/>
            <a:ext cx="1915886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A446C7-FC62-408D-BBFB-B26A63468491}"/>
              </a:ext>
            </a:extLst>
          </p:cNvPr>
          <p:cNvCxnSpPr>
            <a:cxnSpLocks/>
          </p:cNvCxnSpPr>
          <p:nvPr/>
        </p:nvCxnSpPr>
        <p:spPr>
          <a:xfrm flipV="1">
            <a:off x="3406674" y="4197095"/>
            <a:ext cx="946702" cy="6152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003BBE-D4EA-496D-8759-CEA02BFCFE36}"/>
              </a:ext>
            </a:extLst>
          </p:cNvPr>
          <p:cNvCxnSpPr>
            <a:cxnSpLocks/>
          </p:cNvCxnSpPr>
          <p:nvPr/>
        </p:nvCxnSpPr>
        <p:spPr>
          <a:xfrm>
            <a:off x="3399065" y="5108121"/>
            <a:ext cx="158251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536EE00-7C08-4368-9B6E-C0C05E465CCD}"/>
              </a:ext>
            </a:extLst>
          </p:cNvPr>
          <p:cNvSpPr/>
          <p:nvPr/>
        </p:nvSpPr>
        <p:spPr>
          <a:xfrm rot="19648291">
            <a:off x="4542091" y="3386065"/>
            <a:ext cx="1785610" cy="4096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CAB8CC85-05FA-4B2B-91CE-B6C71E542B83}"/>
              </a:ext>
            </a:extLst>
          </p:cNvPr>
          <p:cNvSpPr/>
          <p:nvPr/>
        </p:nvSpPr>
        <p:spPr>
          <a:xfrm rot="21436906">
            <a:off x="4361574" y="3912989"/>
            <a:ext cx="409296" cy="35543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8594C5-6063-4B9F-A551-19A32E3F7AC1}"/>
              </a:ext>
            </a:extLst>
          </p:cNvPr>
          <p:cNvSpPr/>
          <p:nvPr/>
        </p:nvSpPr>
        <p:spPr>
          <a:xfrm rot="19648291">
            <a:off x="6208833" y="2858964"/>
            <a:ext cx="86213" cy="4096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6D6ADF-CC80-46FA-ABA0-E52BEFFE9560}"/>
              </a:ext>
            </a:extLst>
          </p:cNvPr>
          <p:cNvSpPr/>
          <p:nvPr/>
        </p:nvSpPr>
        <p:spPr>
          <a:xfrm rot="19648291">
            <a:off x="6280515" y="2813240"/>
            <a:ext cx="86339" cy="4149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7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rrow: Notched Right 22">
            <a:extLst>
              <a:ext uri="{FF2B5EF4-FFF2-40B4-BE49-F238E27FC236}">
                <a16:creationId xmlns:a16="http://schemas.microsoft.com/office/drawing/2014/main" id="{2DE92EE7-AEFA-4073-B2BB-BC1F5C2714DC}"/>
              </a:ext>
            </a:extLst>
          </p:cNvPr>
          <p:cNvSpPr/>
          <p:nvPr/>
        </p:nvSpPr>
        <p:spPr>
          <a:xfrm rot="18107629">
            <a:off x="3251500" y="2438825"/>
            <a:ext cx="382742" cy="186362"/>
          </a:xfrm>
          <a:prstGeom prst="notchedRightArrow">
            <a:avLst>
              <a:gd name="adj1" fmla="val 52863"/>
              <a:gd name="adj2" fmla="val 6313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Notched Right 23">
            <a:extLst>
              <a:ext uri="{FF2B5EF4-FFF2-40B4-BE49-F238E27FC236}">
                <a16:creationId xmlns:a16="http://schemas.microsoft.com/office/drawing/2014/main" id="{1155B7B8-A8DA-4111-BA59-7563017648C0}"/>
              </a:ext>
            </a:extLst>
          </p:cNvPr>
          <p:cNvSpPr/>
          <p:nvPr/>
        </p:nvSpPr>
        <p:spPr>
          <a:xfrm rot="3492371" flipH="1">
            <a:off x="3441504" y="2438825"/>
            <a:ext cx="382742" cy="186362"/>
          </a:xfrm>
          <a:prstGeom prst="notchedRightArrow">
            <a:avLst>
              <a:gd name="adj1" fmla="val 52863"/>
              <a:gd name="adj2" fmla="val 6313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35C211-1089-481E-8A1C-2820C5E890A2}"/>
              </a:ext>
            </a:extLst>
          </p:cNvPr>
          <p:cNvSpPr/>
          <p:nvPr/>
        </p:nvSpPr>
        <p:spPr>
          <a:xfrm>
            <a:off x="3168415" y="2234293"/>
            <a:ext cx="2337035" cy="349431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1718F7-D2D3-4547-B4DD-ED736D6CE7DA}"/>
              </a:ext>
            </a:extLst>
          </p:cNvPr>
          <p:cNvCxnSpPr>
            <a:cxnSpLocks/>
          </p:cNvCxnSpPr>
          <p:nvPr/>
        </p:nvCxnSpPr>
        <p:spPr>
          <a:xfrm>
            <a:off x="3406674" y="2854779"/>
            <a:ext cx="1508226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5046C6-4C27-43B4-B659-C73B94C23C8C}"/>
              </a:ext>
            </a:extLst>
          </p:cNvPr>
          <p:cNvCxnSpPr>
            <a:cxnSpLocks/>
          </p:cNvCxnSpPr>
          <p:nvPr/>
        </p:nvCxnSpPr>
        <p:spPr>
          <a:xfrm>
            <a:off x="3409673" y="3277961"/>
            <a:ext cx="1162337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0A325A-EF30-4A8F-9155-9AB8AD248099}"/>
              </a:ext>
            </a:extLst>
          </p:cNvPr>
          <p:cNvCxnSpPr>
            <a:cxnSpLocks/>
          </p:cNvCxnSpPr>
          <p:nvPr/>
        </p:nvCxnSpPr>
        <p:spPr>
          <a:xfrm>
            <a:off x="3406674" y="4671894"/>
            <a:ext cx="1165336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E4684A-8324-40AD-81BB-EC6B7E8AEC6B}"/>
              </a:ext>
            </a:extLst>
          </p:cNvPr>
          <p:cNvCxnSpPr>
            <a:cxnSpLocks/>
          </p:cNvCxnSpPr>
          <p:nvPr/>
        </p:nvCxnSpPr>
        <p:spPr>
          <a:xfrm>
            <a:off x="3409673" y="3733670"/>
            <a:ext cx="1915886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A446C7-FC62-408D-BBFB-B26A63468491}"/>
              </a:ext>
            </a:extLst>
          </p:cNvPr>
          <p:cNvCxnSpPr>
            <a:cxnSpLocks/>
          </p:cNvCxnSpPr>
          <p:nvPr/>
        </p:nvCxnSpPr>
        <p:spPr>
          <a:xfrm flipV="1">
            <a:off x="3406674" y="4197095"/>
            <a:ext cx="946702" cy="6152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003BBE-D4EA-496D-8759-CEA02BFCFE36}"/>
              </a:ext>
            </a:extLst>
          </p:cNvPr>
          <p:cNvCxnSpPr>
            <a:cxnSpLocks/>
          </p:cNvCxnSpPr>
          <p:nvPr/>
        </p:nvCxnSpPr>
        <p:spPr>
          <a:xfrm>
            <a:off x="3399065" y="5108121"/>
            <a:ext cx="158251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536EE00-7C08-4368-9B6E-C0C05E465CCD}"/>
              </a:ext>
            </a:extLst>
          </p:cNvPr>
          <p:cNvSpPr/>
          <p:nvPr/>
        </p:nvSpPr>
        <p:spPr>
          <a:xfrm rot="19648291">
            <a:off x="4542091" y="3386065"/>
            <a:ext cx="1785610" cy="4096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CAB8CC85-05FA-4B2B-91CE-B6C71E542B83}"/>
              </a:ext>
            </a:extLst>
          </p:cNvPr>
          <p:cNvSpPr/>
          <p:nvPr/>
        </p:nvSpPr>
        <p:spPr>
          <a:xfrm rot="21436906">
            <a:off x="4361574" y="3912989"/>
            <a:ext cx="409296" cy="35543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EB82A9-A446-4A57-A1ED-23BD6F973EAB}"/>
              </a:ext>
            </a:extLst>
          </p:cNvPr>
          <p:cNvSpPr/>
          <p:nvPr/>
        </p:nvSpPr>
        <p:spPr>
          <a:xfrm>
            <a:off x="3490219" y="2154691"/>
            <a:ext cx="85726" cy="15920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4FAB3FB3-C097-432B-8127-816FF30101FB}"/>
              </a:ext>
            </a:extLst>
          </p:cNvPr>
          <p:cNvSpPr/>
          <p:nvPr/>
        </p:nvSpPr>
        <p:spPr>
          <a:xfrm>
            <a:off x="3371029" y="2258560"/>
            <a:ext cx="338138" cy="355256"/>
          </a:xfrm>
          <a:prstGeom prst="donut">
            <a:avLst>
              <a:gd name="adj" fmla="val 21639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1C33753-9791-4B47-B341-ABB219D16F00}"/>
              </a:ext>
            </a:extLst>
          </p:cNvPr>
          <p:cNvSpPr/>
          <p:nvPr/>
        </p:nvSpPr>
        <p:spPr>
          <a:xfrm>
            <a:off x="3452848" y="2344336"/>
            <a:ext cx="170049" cy="1831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8594C5-6063-4B9F-A551-19A32E3F7AC1}"/>
              </a:ext>
            </a:extLst>
          </p:cNvPr>
          <p:cNvSpPr/>
          <p:nvPr/>
        </p:nvSpPr>
        <p:spPr>
          <a:xfrm rot="19648291">
            <a:off x="6208833" y="2858964"/>
            <a:ext cx="86213" cy="4096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6D6ADF-CC80-46FA-ABA0-E52BEFFE9560}"/>
              </a:ext>
            </a:extLst>
          </p:cNvPr>
          <p:cNvSpPr/>
          <p:nvPr/>
        </p:nvSpPr>
        <p:spPr>
          <a:xfrm rot="19648291">
            <a:off x="6280515" y="2813240"/>
            <a:ext cx="86339" cy="4149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387433-4ED2-459F-9A6C-373ED41CF5E9}"/>
              </a:ext>
            </a:extLst>
          </p:cNvPr>
          <p:cNvSpPr/>
          <p:nvPr/>
        </p:nvSpPr>
        <p:spPr>
          <a:xfrm rot="19648291" flipH="1">
            <a:off x="4711534" y="3862443"/>
            <a:ext cx="45719" cy="3497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9895DD-CC3D-49D0-9538-855D6F963367}"/>
              </a:ext>
            </a:extLst>
          </p:cNvPr>
          <p:cNvCxnSpPr/>
          <p:nvPr/>
        </p:nvCxnSpPr>
        <p:spPr>
          <a:xfrm flipV="1">
            <a:off x="4738578" y="3036154"/>
            <a:ext cx="1381125" cy="88876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57E84C9-AF32-4E35-905E-E59A8E845D7A}"/>
              </a:ext>
            </a:extLst>
          </p:cNvPr>
          <p:cNvCxnSpPr/>
          <p:nvPr/>
        </p:nvCxnSpPr>
        <p:spPr>
          <a:xfrm flipV="1">
            <a:off x="4811394" y="3171309"/>
            <a:ext cx="1381125" cy="88876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33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rrow: Notched Right 22">
            <a:extLst>
              <a:ext uri="{FF2B5EF4-FFF2-40B4-BE49-F238E27FC236}">
                <a16:creationId xmlns:a16="http://schemas.microsoft.com/office/drawing/2014/main" id="{2DE92EE7-AEFA-4073-B2BB-BC1F5C2714DC}"/>
              </a:ext>
            </a:extLst>
          </p:cNvPr>
          <p:cNvSpPr/>
          <p:nvPr/>
        </p:nvSpPr>
        <p:spPr>
          <a:xfrm rot="18107629">
            <a:off x="3251500" y="2438825"/>
            <a:ext cx="382742" cy="186362"/>
          </a:xfrm>
          <a:prstGeom prst="notchedRightArrow">
            <a:avLst>
              <a:gd name="adj1" fmla="val 52863"/>
              <a:gd name="adj2" fmla="val 6313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Notched Right 23">
            <a:extLst>
              <a:ext uri="{FF2B5EF4-FFF2-40B4-BE49-F238E27FC236}">
                <a16:creationId xmlns:a16="http://schemas.microsoft.com/office/drawing/2014/main" id="{1155B7B8-A8DA-4111-BA59-7563017648C0}"/>
              </a:ext>
            </a:extLst>
          </p:cNvPr>
          <p:cNvSpPr/>
          <p:nvPr/>
        </p:nvSpPr>
        <p:spPr>
          <a:xfrm rot="3492371" flipH="1">
            <a:off x="3441504" y="2438825"/>
            <a:ext cx="382742" cy="186362"/>
          </a:xfrm>
          <a:prstGeom prst="notchedRightArrow">
            <a:avLst>
              <a:gd name="adj1" fmla="val 52863"/>
              <a:gd name="adj2" fmla="val 6313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35C211-1089-481E-8A1C-2820C5E890A2}"/>
              </a:ext>
            </a:extLst>
          </p:cNvPr>
          <p:cNvSpPr/>
          <p:nvPr/>
        </p:nvSpPr>
        <p:spPr>
          <a:xfrm>
            <a:off x="3168415" y="2234293"/>
            <a:ext cx="2337035" cy="349431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1718F7-D2D3-4547-B4DD-ED736D6CE7DA}"/>
              </a:ext>
            </a:extLst>
          </p:cNvPr>
          <p:cNvCxnSpPr>
            <a:cxnSpLocks/>
          </p:cNvCxnSpPr>
          <p:nvPr/>
        </p:nvCxnSpPr>
        <p:spPr>
          <a:xfrm>
            <a:off x="3406674" y="2854779"/>
            <a:ext cx="1921884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5046C6-4C27-43B4-B659-C73B94C23C8C}"/>
              </a:ext>
            </a:extLst>
          </p:cNvPr>
          <p:cNvCxnSpPr>
            <a:cxnSpLocks/>
          </p:cNvCxnSpPr>
          <p:nvPr/>
        </p:nvCxnSpPr>
        <p:spPr>
          <a:xfrm>
            <a:off x="3409673" y="3277961"/>
            <a:ext cx="1915886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0A325A-EF30-4A8F-9155-9AB8AD248099}"/>
              </a:ext>
            </a:extLst>
          </p:cNvPr>
          <p:cNvCxnSpPr>
            <a:cxnSpLocks/>
          </p:cNvCxnSpPr>
          <p:nvPr/>
        </p:nvCxnSpPr>
        <p:spPr>
          <a:xfrm>
            <a:off x="3406674" y="4671894"/>
            <a:ext cx="1915886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E4684A-8324-40AD-81BB-EC6B7E8AEC6B}"/>
              </a:ext>
            </a:extLst>
          </p:cNvPr>
          <p:cNvCxnSpPr>
            <a:cxnSpLocks/>
          </p:cNvCxnSpPr>
          <p:nvPr/>
        </p:nvCxnSpPr>
        <p:spPr>
          <a:xfrm>
            <a:off x="3409673" y="3733670"/>
            <a:ext cx="1915886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A446C7-FC62-408D-BBFB-B26A63468491}"/>
              </a:ext>
            </a:extLst>
          </p:cNvPr>
          <p:cNvCxnSpPr>
            <a:cxnSpLocks/>
          </p:cNvCxnSpPr>
          <p:nvPr/>
        </p:nvCxnSpPr>
        <p:spPr>
          <a:xfrm>
            <a:off x="3406674" y="4203247"/>
            <a:ext cx="1915886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003BBE-D4EA-496D-8759-CEA02BFCFE36}"/>
              </a:ext>
            </a:extLst>
          </p:cNvPr>
          <p:cNvCxnSpPr>
            <a:cxnSpLocks/>
          </p:cNvCxnSpPr>
          <p:nvPr/>
        </p:nvCxnSpPr>
        <p:spPr>
          <a:xfrm>
            <a:off x="3399065" y="5108121"/>
            <a:ext cx="1915886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536EE00-7C08-4368-9B6E-C0C05E465CCD}"/>
              </a:ext>
            </a:extLst>
          </p:cNvPr>
          <p:cNvSpPr/>
          <p:nvPr/>
        </p:nvSpPr>
        <p:spPr>
          <a:xfrm rot="19648291">
            <a:off x="4726584" y="2883561"/>
            <a:ext cx="1785610" cy="4096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CAB8CC85-05FA-4B2B-91CE-B6C71E542B83}"/>
              </a:ext>
            </a:extLst>
          </p:cNvPr>
          <p:cNvSpPr/>
          <p:nvPr/>
        </p:nvSpPr>
        <p:spPr>
          <a:xfrm rot="21436906">
            <a:off x="4546067" y="3410485"/>
            <a:ext cx="409296" cy="35543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EB82A9-A446-4A57-A1ED-23BD6F973EAB}"/>
              </a:ext>
            </a:extLst>
          </p:cNvPr>
          <p:cNvSpPr/>
          <p:nvPr/>
        </p:nvSpPr>
        <p:spPr>
          <a:xfrm>
            <a:off x="3490219" y="2154691"/>
            <a:ext cx="85726" cy="15920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4FAB3FB3-C097-432B-8127-816FF30101FB}"/>
              </a:ext>
            </a:extLst>
          </p:cNvPr>
          <p:cNvSpPr/>
          <p:nvPr/>
        </p:nvSpPr>
        <p:spPr>
          <a:xfrm>
            <a:off x="3371029" y="2258560"/>
            <a:ext cx="338138" cy="355256"/>
          </a:xfrm>
          <a:prstGeom prst="donut">
            <a:avLst>
              <a:gd name="adj" fmla="val 21639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1C33753-9791-4B47-B341-ABB219D16F00}"/>
              </a:ext>
            </a:extLst>
          </p:cNvPr>
          <p:cNvSpPr/>
          <p:nvPr/>
        </p:nvSpPr>
        <p:spPr>
          <a:xfrm>
            <a:off x="3452848" y="2344336"/>
            <a:ext cx="170049" cy="1831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8594C5-6063-4B9F-A551-19A32E3F7AC1}"/>
              </a:ext>
            </a:extLst>
          </p:cNvPr>
          <p:cNvSpPr/>
          <p:nvPr/>
        </p:nvSpPr>
        <p:spPr>
          <a:xfrm rot="19648291">
            <a:off x="6393326" y="2356460"/>
            <a:ext cx="86213" cy="4096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6D6ADF-CC80-46FA-ABA0-E52BEFFE9560}"/>
              </a:ext>
            </a:extLst>
          </p:cNvPr>
          <p:cNvSpPr/>
          <p:nvPr/>
        </p:nvSpPr>
        <p:spPr>
          <a:xfrm rot="19648291">
            <a:off x="6465008" y="2310736"/>
            <a:ext cx="86339" cy="4149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387433-4ED2-459F-9A6C-373ED41CF5E9}"/>
              </a:ext>
            </a:extLst>
          </p:cNvPr>
          <p:cNvSpPr/>
          <p:nvPr/>
        </p:nvSpPr>
        <p:spPr>
          <a:xfrm rot="19648291" flipH="1">
            <a:off x="4896027" y="3359939"/>
            <a:ext cx="45719" cy="3497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9895DD-CC3D-49D0-9538-855D6F963367}"/>
              </a:ext>
            </a:extLst>
          </p:cNvPr>
          <p:cNvCxnSpPr/>
          <p:nvPr/>
        </p:nvCxnSpPr>
        <p:spPr>
          <a:xfrm flipV="1">
            <a:off x="4923071" y="2533650"/>
            <a:ext cx="1381125" cy="88876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57E84C9-AF32-4E35-905E-E59A8E845D7A}"/>
              </a:ext>
            </a:extLst>
          </p:cNvPr>
          <p:cNvCxnSpPr/>
          <p:nvPr/>
        </p:nvCxnSpPr>
        <p:spPr>
          <a:xfrm flipV="1">
            <a:off x="4995887" y="2668805"/>
            <a:ext cx="1381125" cy="88876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339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</dc:creator>
  <cp:lastModifiedBy>Nikhil</cp:lastModifiedBy>
  <cp:revision>5</cp:revision>
  <dcterms:created xsi:type="dcterms:W3CDTF">2020-10-17T20:21:53Z</dcterms:created>
  <dcterms:modified xsi:type="dcterms:W3CDTF">2021-01-16T19:39:29Z</dcterms:modified>
</cp:coreProperties>
</file>