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E222-2E4C-5547-B055-A775313FD1E1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AF45-09A0-9441-B35B-BB9BEC8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E222-2E4C-5547-B055-A775313FD1E1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AF45-09A0-9441-B35B-BB9BEC8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5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E222-2E4C-5547-B055-A775313FD1E1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AF45-09A0-9441-B35B-BB9BEC8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5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E222-2E4C-5547-B055-A775313FD1E1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AF45-09A0-9441-B35B-BB9BEC8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E222-2E4C-5547-B055-A775313FD1E1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AF45-09A0-9441-B35B-BB9BEC8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E222-2E4C-5547-B055-A775313FD1E1}" type="datetimeFigureOut">
              <a:rPr lang="en-US" smtClean="0"/>
              <a:t>5/7/19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AF45-09A0-9441-B35B-BB9BEC8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E222-2E4C-5547-B055-A775313FD1E1}" type="datetimeFigureOut">
              <a:rPr lang="en-US" smtClean="0"/>
              <a:t>5/7/19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AF45-09A0-9441-B35B-BB9BEC8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E222-2E4C-5547-B055-A775313FD1E1}" type="datetimeFigureOut">
              <a:rPr lang="en-US" smtClean="0"/>
              <a:t>5/7/19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AF45-09A0-9441-B35B-BB9BEC8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2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E222-2E4C-5547-B055-A775313FD1E1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AF45-09A0-9441-B35B-BB9BEC8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5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E222-2E4C-5547-B055-A775313FD1E1}" type="datetimeFigureOut">
              <a:rPr lang="en-US" smtClean="0"/>
              <a:t>5/7/19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AF45-09A0-9441-B35B-BB9BEC8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E222-2E4C-5547-B055-A775313FD1E1}" type="datetimeFigureOut">
              <a:rPr lang="en-US" smtClean="0"/>
              <a:t>5/7/19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AF45-09A0-9441-B35B-BB9BEC8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14E222-2E4C-5547-B055-A775313FD1E1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8A8AF45-09A0-9441-B35B-BB9BEC8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42EB4-147D-7E4A-87F4-A9F06F66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6917245" cy="3255264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Movie Data Analysis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CSE 308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79DF0-BD11-4943-A799-20EB9DEA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995" y="4172618"/>
            <a:ext cx="3021621" cy="17091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	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K1634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Nikhil JSK		11601789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Prasanth G.	11601526</a:t>
            </a:r>
          </a:p>
        </p:txBody>
      </p:sp>
    </p:spTree>
    <p:extLst>
      <p:ext uri="{BB962C8B-B14F-4D97-AF65-F5344CB8AC3E}">
        <p14:creationId xmlns:p14="http://schemas.microsoft.com/office/powerpoint/2010/main" val="2190649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D5079-D702-094A-852D-6EAC8897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9AAF-96EC-854C-8B6C-4FE8357E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dirty="0"/>
              <a:t>Given a dataset related to movies. Contains:</a:t>
            </a:r>
          </a:p>
          <a:p>
            <a:pPr lvl="1"/>
            <a:r>
              <a:rPr lang="en-US" dirty="0"/>
              <a:t>Characters and Appearances</a:t>
            </a:r>
          </a:p>
          <a:p>
            <a:pPr lvl="1"/>
            <a:r>
              <a:rPr lang="en-US" dirty="0"/>
              <a:t>Plot</a:t>
            </a:r>
          </a:p>
          <a:p>
            <a:pPr lvl="1"/>
            <a:r>
              <a:rPr lang="en-US" dirty="0"/>
              <a:t>Year of release</a:t>
            </a:r>
          </a:p>
          <a:p>
            <a:pPr lvl="1"/>
            <a:r>
              <a:rPr lang="en-US" dirty="0"/>
              <a:t>Songs</a:t>
            </a:r>
          </a:p>
          <a:p>
            <a:r>
              <a:rPr lang="en-US" dirty="0"/>
              <a:t>The problem is to come-up with an intuitive solution to let user understand the dataset in-hand.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D5079-D702-094A-852D-6EAC8897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9AAF-96EC-854C-8B6C-4FE8357E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dirty="0"/>
              <a:t>We’ve decided that the best way to understand a dataset would be in the form of questionnaire.</a:t>
            </a:r>
          </a:p>
          <a:p>
            <a:r>
              <a:rPr lang="en-US" dirty="0"/>
              <a:t>The user interacts with the system in English with different queries related to the dataset, alternatively, he can choose to upload an image to select a text from it.</a:t>
            </a:r>
          </a:p>
          <a:p>
            <a:r>
              <a:rPr lang="en-US" dirty="0"/>
              <a:t> The results are either straight forward answers or inferences in terms of graphs.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533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D5079-D702-094A-852D-6EAC8897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9AAF-96EC-854C-8B6C-4FE8357E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dirty="0"/>
              <a:t>Frontend – QT (PyQt5)</a:t>
            </a:r>
          </a:p>
          <a:p>
            <a:r>
              <a:rPr lang="en-US" dirty="0"/>
              <a:t>Data Science </a:t>
            </a:r>
          </a:p>
          <a:p>
            <a:pPr lvl="1"/>
            <a:r>
              <a:rPr lang="en-US" dirty="0"/>
              <a:t>Natural Language Processing.   ( </a:t>
            </a:r>
            <a:r>
              <a:rPr lang="en-US" dirty="0" err="1"/>
              <a:t>Tensorflow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Visualization Libraries                   ( Matplotlib, Seaborn )</a:t>
            </a:r>
          </a:p>
          <a:p>
            <a:pPr lvl="1"/>
            <a:r>
              <a:rPr lang="en-US" dirty="0"/>
              <a:t>Pre-processing Libraries               ( </a:t>
            </a:r>
            <a:r>
              <a:rPr lang="en-US" dirty="0" err="1"/>
              <a:t>Numpy</a:t>
            </a:r>
            <a:r>
              <a:rPr lang="en-US" dirty="0"/>
              <a:t>, Pandas )</a:t>
            </a:r>
          </a:p>
          <a:p>
            <a:pPr lvl="1"/>
            <a:r>
              <a:rPr lang="en-US" dirty="0"/>
              <a:t>Image Processing 		( </a:t>
            </a:r>
            <a:r>
              <a:rPr lang="en-US" dirty="0" err="1"/>
              <a:t>Pytesseract</a:t>
            </a:r>
            <a:r>
              <a:rPr lang="en-US" dirty="0"/>
              <a:t>)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838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D5079-D702-094A-852D-6EAC8897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9AAF-96EC-854C-8B6C-4FE8357E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dirty="0"/>
              <a:t>Heads up!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0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D5079-D702-094A-852D-6EAC8897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BB0EA-1AB2-D444-9F52-3456B690A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00" y="1435894"/>
            <a:ext cx="7543800" cy="2641600"/>
          </a:xfrm>
        </p:spPr>
      </p:pic>
    </p:spTree>
    <p:extLst>
      <p:ext uri="{BB962C8B-B14F-4D97-AF65-F5344CB8AC3E}">
        <p14:creationId xmlns:p14="http://schemas.microsoft.com/office/powerpoint/2010/main" val="31612274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145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Frame</vt:lpstr>
      <vt:lpstr>Movie Data Analysis  CSE 308</vt:lpstr>
      <vt:lpstr>Problem</vt:lpstr>
      <vt:lpstr>Solution Approach</vt:lpstr>
      <vt:lpstr>Technologies Used</vt:lpstr>
      <vt:lpstr>The  Demo</vt:lpstr>
      <vt:lpstr>Thanks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Jonnavithula Sai Krishna Nikhil</dc:creator>
  <cp:lastModifiedBy>Nikhil JSK</cp:lastModifiedBy>
  <cp:revision>14</cp:revision>
  <dcterms:created xsi:type="dcterms:W3CDTF">2019-05-07T14:59:37Z</dcterms:created>
  <dcterms:modified xsi:type="dcterms:W3CDTF">2019-05-07T16:07:46Z</dcterms:modified>
</cp:coreProperties>
</file>