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5AC8-9316-43EE-8F66-1A48B44969ED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406A-9E90-462F-9C8A-1CDD514B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5AC8-9316-43EE-8F66-1A48B44969ED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406A-9E90-462F-9C8A-1CDD514B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4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5AC8-9316-43EE-8F66-1A48B44969ED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406A-9E90-462F-9C8A-1CDD514B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5AC8-9316-43EE-8F66-1A48B44969ED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406A-9E90-462F-9C8A-1CDD514B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5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5AC8-9316-43EE-8F66-1A48B44969ED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406A-9E90-462F-9C8A-1CDD514B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7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5AC8-9316-43EE-8F66-1A48B44969ED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406A-9E90-462F-9C8A-1CDD514B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6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5AC8-9316-43EE-8F66-1A48B44969ED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406A-9E90-462F-9C8A-1CDD514B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6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5AC8-9316-43EE-8F66-1A48B44969ED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406A-9E90-462F-9C8A-1CDD514B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7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5AC8-9316-43EE-8F66-1A48B44969ED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406A-9E90-462F-9C8A-1CDD514B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4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5AC8-9316-43EE-8F66-1A48B44969ED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406A-9E90-462F-9C8A-1CDD514B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2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5AC8-9316-43EE-8F66-1A48B44969ED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406A-9E90-462F-9C8A-1CDD514B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6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35AC8-9316-43EE-8F66-1A48B44969ED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4406A-9E90-462F-9C8A-1CDD514B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9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4295" y="0"/>
            <a:ext cx="9235074" cy="8650756"/>
            <a:chOff x="1594295" y="0"/>
            <a:chExt cx="9235074" cy="8650756"/>
          </a:xfrm>
        </p:grpSpPr>
        <p:pic>
          <p:nvPicPr>
            <p:cNvPr id="1026" name="Picture 2" descr="Amazon.com : Revere - Congratulations Flower Bouquet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0988" y="330820"/>
              <a:ext cx="8219356" cy="7307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155406" y="0"/>
              <a:ext cx="8257836" cy="1241081"/>
            </a:xfrm>
            <a:prstGeom prst="rect">
              <a:avLst/>
            </a:prstGeom>
            <a:noFill/>
          </p:spPr>
          <p:txBody>
            <a:bodyPr wrap="square" rtlCol="0">
              <a:prstTxWarp prst="textCircle">
                <a:avLst>
                  <a:gd name="adj" fmla="val 10870209"/>
                </a:avLst>
              </a:prstTxWarp>
              <a:spAutoFit/>
            </a:bodyPr>
            <a:lstStyle/>
            <a:p>
              <a:r>
                <a:rPr lang="en-US" sz="9600" dirty="0" smtClean="0">
                  <a:ln>
                    <a:solidFill>
                      <a:srgbClr val="00B050"/>
                    </a:solidFill>
                  </a:ln>
                  <a:latin typeface="Segoe UI Emoji" panose="020B0502040204020203" pitchFamily="34" charset="0"/>
                  <a:ea typeface="Segoe UI Emoji" panose="020B0502040204020203" pitchFamily="34" charset="0"/>
                </a:rPr>
                <a:t>Congratulations</a:t>
              </a:r>
              <a:endParaRPr lang="en-US" sz="8000" dirty="0">
                <a:ln>
                  <a:solidFill>
                    <a:srgbClr val="00B050"/>
                  </a:solidFill>
                </a:ln>
                <a:latin typeface="Segoe UI Emoji" panose="020B0502040204020203" pitchFamily="34" charset="0"/>
                <a:ea typeface="Segoe UI Emoji" panose="020B0502040204020203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594295" y="7450427"/>
              <a:ext cx="92350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 smtClean="0">
                  <a:ln>
                    <a:solidFill>
                      <a:srgbClr val="FFFF00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</a:rPr>
                <a:t>Unix Computers</a:t>
              </a:r>
              <a:endParaRPr lang="en-US" sz="7200" b="1" dirty="0">
                <a:ln>
                  <a:solidFill>
                    <a:srgbClr val="FFFF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27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97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 Emoji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KARALE</dc:creator>
  <cp:lastModifiedBy>NIKHIL KARALE</cp:lastModifiedBy>
  <cp:revision>3</cp:revision>
  <dcterms:created xsi:type="dcterms:W3CDTF">2020-04-02T06:26:36Z</dcterms:created>
  <dcterms:modified xsi:type="dcterms:W3CDTF">2020-04-02T06:49:45Z</dcterms:modified>
</cp:coreProperties>
</file>