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bb07bf3b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bb07bf3b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bb07bf3b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bb07bf3b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bb07bf3b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bb07bf3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bb07bf3b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bb07bf3b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bb07bf3b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bb07bf3b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bb07bf3b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bb07bf3b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bb07bf3b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bb07bf3b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bb07bf3b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bb07bf3b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bb07bf3b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bb07bf3b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bb07bf3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bb07bf3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rtl="0" algn="ctr"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4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rtl="0"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rtl="0"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rtl="0"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sz="15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sz="2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Capacitated vehicle routing problem(CVRP) is a </a:t>
            </a:r>
            <a:r>
              <a:rPr lang="en" sz="2000"/>
              <a:t>combinatorial</a:t>
            </a:r>
            <a:r>
              <a:rPr lang="en" sz="2000"/>
              <a:t> optimization problem which states as follows: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3000"/>
              <a:t>“ </a:t>
            </a:r>
            <a:r>
              <a:rPr i="1" lang="en" sz="2000"/>
              <a:t>Find the optimal </a:t>
            </a:r>
            <a:r>
              <a:rPr i="1" lang="en" sz="2000"/>
              <a:t>delivery</a:t>
            </a:r>
            <a:r>
              <a:rPr i="1" lang="en" sz="2000"/>
              <a:t>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Constraints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We have to find the optimal routes such that the following criterias are satisfied.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i="1" lang="en"/>
              <a:t>N</a:t>
            </a:r>
            <a:r>
              <a:rPr lang="en"/>
              <a:t> customers with demand of </a:t>
            </a:r>
            <a:r>
              <a:rPr i="1" lang="en"/>
              <a:t>d</a:t>
            </a:r>
            <a:r>
              <a:rPr baseline="-25000" i="1" lang="en"/>
              <a:t>i</a:t>
            </a:r>
            <a:endParaRPr i="1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There is a cost </a:t>
            </a:r>
            <a:r>
              <a:rPr i="1" lang="en"/>
              <a:t>C</a:t>
            </a:r>
            <a:r>
              <a:rPr baseline="-25000" i="1" lang="en"/>
              <a:t>ij </a:t>
            </a:r>
            <a:r>
              <a:rPr lang="en"/>
              <a:t>associated for going from i to j.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i="1" lang="en"/>
              <a:t>K</a:t>
            </a:r>
            <a:r>
              <a:rPr lang="en"/>
              <a:t> trucks with capacity of </a:t>
            </a:r>
            <a:r>
              <a:rPr i="1" lang="en"/>
              <a:t>Q</a:t>
            </a:r>
            <a:r>
              <a:rPr lang="en"/>
              <a:t>.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Each customer should be visited exactly once.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Each truck should start and end at a depot.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998" y="1842025"/>
            <a:ext cx="4501999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Computational Complexity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/>
              <a:t>CVRP is an NP-hard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/>
              <a:t>The brute force algorithm has a factorial growth rate for possible solutions. Assuming the processor used for enumeration does around ~1 bi/sec following is the time taken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75" y="2824454"/>
            <a:ext cx="4959025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 solve CVRP?</a:t>
            </a:r>
            <a:endParaRPr b="1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In US transportation related goods and services contributes to around $1156 billion i.e. 11% of the GDP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Even a small percent of saving will yield a substantial saving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VRP not only contributes to saving the transportation cost but also helps in </a:t>
            </a:r>
            <a:r>
              <a:rPr lang="en"/>
              <a:t>environment</a:t>
            </a:r>
            <a:r>
              <a:rPr lang="en"/>
              <a:t> protection by reducing the fuel utilization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Ways to solve CVRP.</a:t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b="1" lang="en"/>
              <a:t>Exact algorithm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Finds the most optimal solution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b="1" lang="en"/>
              <a:t>Approximate algorithm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These technique doesn’t </a:t>
            </a:r>
            <a:r>
              <a:rPr lang="en"/>
              <a:t>guarantee</a:t>
            </a:r>
            <a:r>
              <a:rPr lang="en"/>
              <a:t> the optimal solution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Example: Hill climbing, simulated annealing, genetic algorithm, artificial bee colony algorithm … etc.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Artificial bee colony algorithm</a:t>
            </a:r>
            <a:endParaRPr b="1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Approximation algorithm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Foraging behaviour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position of the food source represents a possible solution to the problem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nectar amount represents the fitness of the solution.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number of </a:t>
            </a:r>
            <a:r>
              <a:rPr lang="en"/>
              <a:t>employed</a:t>
            </a:r>
            <a:r>
              <a:rPr lang="en"/>
              <a:t> bees represents the number of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</a:t>
            </a:r>
            <a:r>
              <a:rPr lang="en"/>
              <a:t> 1 ✔️								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