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Char char="◎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>
                <a:solidFill>
                  <a:srgbClr val="607D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40005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3238"/>
              </a:buClr>
              <a:buSzPts val="2700"/>
              <a:buChar char="◎"/>
              <a:defRPr i="1" sz="2700"/>
            </a:lvl1pPr>
            <a:lvl2pPr indent="-4000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2pPr>
            <a:lvl3pPr indent="-4000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◉"/>
              <a:defRPr i="1" sz="2700"/>
            </a:lvl3pPr>
            <a:lvl4pPr indent="-4000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4pPr>
            <a:lvl5pPr indent="-4000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5pPr>
            <a:lvl6pPr indent="-4000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6pPr>
            <a:lvl7pPr indent="-4000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7pPr>
            <a:lvl8pPr indent="-4000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8pPr>
            <a:lvl9pPr indent="-4000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1" name="Google Shape;41;p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1" i="0" lang="en" sz="45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45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" name="Google Shape;44;p6"/>
          <p:cNvCxnSpPr>
            <a:endCxn id="42" idx="1"/>
          </p:cNvCxnSpPr>
          <p:nvPr/>
        </p:nvCxnSpPr>
        <p:spPr>
          <a:xfrm>
            <a:off x="3742095" y="653986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FD8DC"/>
              </a:buClr>
              <a:buSzPts val="2300"/>
              <a:buFont typeface="Source Sans Pro"/>
              <a:buChar char="◎"/>
              <a:defRPr b="0" i="0" sz="23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289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Optimization of vehicle routing problem using</a:t>
            </a:r>
            <a:endParaRPr b="1"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/>
              <a:t>artificial bee colony algorithm</a:t>
            </a:r>
            <a:endParaRPr b="1" sz="40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2834125"/>
            <a:ext cx="3237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Advisor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"/>
              <a:t>Zack Butler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5529325" y="2834125"/>
            <a:ext cx="3237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Author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"/>
              <a:t>Nikhil Keswaney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1660950" y="1985550"/>
            <a:ext cx="5822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3000"/>
              <a:t>Problem Statement</a:t>
            </a:r>
            <a:endParaRPr b="1" sz="3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Capacitated vehicle routing problem(CVRP) is a combinatorial optimization problem which states as follows: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4572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i="1" lang="en" sz="3000"/>
              <a:t>“ </a:t>
            </a:r>
            <a:r>
              <a:rPr i="1" lang="en" sz="2000"/>
              <a:t>Find the optimal delivery routes for a set of vehicles to supply the set of customers with given demands minimizing the total cost of all the routes.</a:t>
            </a:r>
            <a:r>
              <a:rPr i="1" lang="en" sz="3000"/>
              <a:t>” </a:t>
            </a:r>
            <a:endParaRPr i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3000"/>
              <a:t>Constraints</a:t>
            </a:r>
            <a:endParaRPr b="1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/>
              <a:t>We have to find the optimal routes such that the following criterias are satisfied.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i="1" lang="en"/>
              <a:t>N</a:t>
            </a:r>
            <a:r>
              <a:rPr lang="en"/>
              <a:t> customers with demand of </a:t>
            </a:r>
            <a:r>
              <a:rPr i="1" lang="en"/>
              <a:t>d</a:t>
            </a:r>
            <a:r>
              <a:rPr baseline="-25000" i="1" lang="en"/>
              <a:t>i</a:t>
            </a:r>
            <a:endParaRPr i="1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There is a cost </a:t>
            </a:r>
            <a:r>
              <a:rPr i="1" lang="en"/>
              <a:t>C</a:t>
            </a:r>
            <a:r>
              <a:rPr baseline="-25000" i="1" lang="en"/>
              <a:t>ij </a:t>
            </a:r>
            <a:r>
              <a:rPr lang="en"/>
              <a:t>associated for going from i to j.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i="1" lang="en"/>
              <a:t>K</a:t>
            </a:r>
            <a:r>
              <a:rPr lang="en"/>
              <a:t> trucks with capacity of </a:t>
            </a:r>
            <a:r>
              <a:rPr i="1" lang="en"/>
              <a:t>Q</a:t>
            </a:r>
            <a:r>
              <a:rPr lang="en"/>
              <a:t>. 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Each customer should be visited exactly once.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Each truck should start and end at a depot.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Example</a:t>
            </a:r>
            <a:endParaRPr b="1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Number of vehicles: 4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Vehicle Capacity: 45</a:t>
            </a:r>
            <a:endParaRPr sz="200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998" y="1842025"/>
            <a:ext cx="4501999" cy="33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3000"/>
              <a:t>Computational Complexity</a:t>
            </a:r>
            <a:endParaRPr b="1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/>
              <a:t>CVRP is an NP-hard problem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/>
              <a:t>The brute force algorithm has a factorial growth rate for possible solutions. Assuming the processor used for enumeration does around ~1 bi/sec following is the time taken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475" y="2824454"/>
            <a:ext cx="4959025" cy="18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3000"/>
              <a:t>Why solve CVRP?</a:t>
            </a:r>
            <a:endParaRPr b="1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In US transportation related goods and services contributes to around $1156 billion i.e. 11% of the GDP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Even a small percent of saving will yield a substantial saving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VRP not only contributes to saving the transportation cost but also helps in environment protection by reducing the fuel utilization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3000"/>
              <a:t>Ways to solve CVRP.</a:t>
            </a:r>
            <a:endParaRPr b="1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b="1" lang="en"/>
              <a:t>Exact algorithm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/>
              <a:t>Finds the most optimal solution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rabicPeriod"/>
            </a:pPr>
            <a:r>
              <a:rPr b="1" lang="en"/>
              <a:t>Approximate algorithm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/>
              <a:t>These technique doesn’t guarantee the optimal solution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/>
              <a:t>Example: Hill climbing, simulated annealing, genetic algorithm, artificial bee colony algorithm …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3000"/>
              <a:t>Artificial bee colony algorithm</a:t>
            </a:r>
            <a:endParaRPr b="1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Approximation algorithm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Foraging behaviour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The position of the food source represents a possible solution to the problem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The nectar amount represents the fitness of the solution.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The number of employed bees represents the number of solutions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1 ✔️								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Finding dataset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Implementation of an exact algorithm 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2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 an approximate algorithm(Artificial bee colony algorithm)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Improve the performance of artificial bee colony algorithm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3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Parallelize the artificial bee colony algorithm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Compare and contrast the run-time of all the implementations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