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5e53d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b5e53d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5e53da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5e53da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cffd6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cffd6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5e53da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5e53da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5e53da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6b5e53da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5e53da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5e53da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5e53da8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5e53da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5e53da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5e53da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5e53da8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5e53da8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689dd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689dd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689dd6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689dd6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2d6d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2d6d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446f3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58446f3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2d6d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2d6d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8446f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658446f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698d5f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698d5f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7cffd6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7cffd6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" sz="45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45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6"/>
          <p:cNvCxnSpPr>
            <a:endCxn id="42" idx="1"/>
          </p:cNvCxnSpPr>
          <p:nvPr/>
        </p:nvCxnSpPr>
        <p:spPr>
          <a:xfrm>
            <a:off x="3742095" y="653986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b="0" i="0" sz="23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 using CPU.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 </a:t>
            </a:r>
            <a:r>
              <a:rPr lang="en"/>
              <a:t> 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 using </a:t>
            </a:r>
            <a:r>
              <a:rPr lang="en" strike="sngStrike"/>
              <a:t>CPU</a:t>
            </a:r>
            <a:r>
              <a:rPr lang="en"/>
              <a:t> and CUDA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6516975" y="3483600"/>
            <a:ext cx="740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GPU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 using </a:t>
            </a:r>
            <a:r>
              <a:rPr lang="en" strike="sngStrike"/>
              <a:t>CPU</a:t>
            </a:r>
            <a:r>
              <a:rPr lang="en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516975" y="3483600"/>
            <a:ext cx="740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GPU</a:t>
            </a:r>
            <a:endParaRPr strike="sng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981075" y="3483600"/>
            <a:ext cx="740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Software &amp; Hardware</a:t>
            </a:r>
            <a:endParaRPr b="1" sz="30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Software: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Java, PJ2(Parallel Java 2) library.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Hardware: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tardis.cs.rit.edu cluster (12 Nodes)</a:t>
            </a:r>
            <a:endParaRPr sz="2300"/>
          </a:p>
          <a:p>
            <a:pPr indent="-374650" lvl="1" marL="914400" rtl="0" algn="l">
              <a:spcBef>
                <a:spcPts val="5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Each Node has.</a:t>
            </a:r>
            <a:endParaRPr sz="23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Intel Xeon E5-2603 v4 (x2) processors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Six CPU cores per processor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threads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1.7 GHz clock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64 GB main memory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0" y="1986000"/>
            <a:ext cx="55149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00" y="0"/>
            <a:ext cx="2566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Scaling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Scaling refers to running the program on increasing numbers of cores.</a:t>
            </a:r>
            <a:endParaRPr/>
          </a:p>
          <a:p>
            <a:pPr indent="-37465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b="1" lang="en"/>
              <a:t>Strong scaling </a:t>
            </a:r>
            <a:r>
              <a:rPr lang="en"/>
              <a:t>: As the number of cores increases, the problem size stays the same. This means that the program should ideally take 1/K the amount of time to compute the answer for the same problem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291138"/>
            <a:ext cx="37719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150" y="1291138"/>
            <a:ext cx="377190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Strong </a:t>
            </a:r>
            <a:r>
              <a:rPr lang="en" sz="3000"/>
              <a:t>Scaling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Sequential</a:t>
            </a:r>
            <a:r>
              <a:rPr lang="en"/>
              <a:t> dependencies: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97" y="1010722"/>
            <a:ext cx="4083103" cy="3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b="1" lang="en"/>
              <a:t> Week </a:t>
            </a:r>
            <a:r>
              <a:rPr b="1" lang="en"/>
              <a:t>scaling </a:t>
            </a:r>
            <a:r>
              <a:rPr lang="en"/>
              <a:t>: run on more cores, increase the size of the problem being solved as you increase the number of cores.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For week scaling I use the same file for the data and just increase the number of bees in the search space.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Week</a:t>
            </a:r>
            <a:r>
              <a:rPr lang="en" sz="3000"/>
              <a:t> Scaling Result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1291125"/>
            <a:ext cx="37719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75" y="1291138"/>
            <a:ext cx="37719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Capacitated vehicle routing problem(CVRP) is a combinatorial optimization problem which states as follows: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i="1" lang="en" sz="3000"/>
              <a:t>“ </a:t>
            </a:r>
            <a:r>
              <a:rPr i="1" lang="en" sz="2000"/>
              <a:t>Find the optimal delivery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4294967295" type="ctrTitle"/>
          </p:nvPr>
        </p:nvSpPr>
        <p:spPr>
          <a:xfrm>
            <a:off x="957000" y="1985550"/>
            <a:ext cx="7230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lang="en" sz="3600"/>
              <a:t>This was about time taken! 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lang="en" sz="3600"/>
              <a:t>What about the results?</a:t>
            </a:r>
            <a:endParaRPr b="1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</a:t>
            </a:r>
            <a:r>
              <a:rPr lang="en" sz="3000"/>
              <a:t> Result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50" y="1233975"/>
            <a:ext cx="5857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998" y="1842025"/>
            <a:ext cx="4501999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 complexity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914005"/>
            <a:ext cx="7436750" cy="2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1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Finding dataset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Implementation of an exact algorithm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Milestone 1 - Result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7295"/>
            <a:ext cx="8534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2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 an approximate algorithm (Artificial bee colony algorithm)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Improve the performance of artificial bee colony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1986000"/>
            <a:ext cx="55149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96" y="0"/>
            <a:ext cx="17875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Time taken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745"/>
            <a:ext cx="8839202" cy="181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