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0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5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7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ert.org/research/stock-prediction-using-hybrid-arima-and-gru-models" TargetMode="External"/><Relationship Id="rId2" Type="http://schemas.openxmlformats.org/officeDocument/2006/relationships/hyperlink" Target="https://www.irjet.net/archives/V6/i3/IRJETV6I3219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BB1F-69A9-CC7F-C69C-FF10ABF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770"/>
            <a:ext cx="10515600" cy="232050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 Price Prediction Using LSTM and Stacked Regression</a:t>
            </a:r>
            <a:b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5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3551-58A4-E2BF-199B-269AAAE4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CDFF-E386-6711-6B0D-0D8E4DE9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181"/>
            <a:ext cx="10515600" cy="3590781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Nikita, S. Abhijit, and S. Aayush, 2021. LSTM FOR STOCK MARKET PREDICTION Irjet.net (online IRJETV6I3219.pdf is available at: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https://www.irjet.net/archives/V6/i3/IRJETV6I3219.pdf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[Accessed November 30, 2021]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Mangalampalli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Khetre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V. Malviya, 2021. HYBRID ARIMA AND GRU MODELS FOR STOCK PREDICTION Ijert.org (online). Available at: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http://www.ijert.org/research/stock-prediction-using-hybrid-arima-and-gru-models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IJERTV9IS050550.pdf&gt; [Accessed November 30, 2021]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Nikfarjam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Emadzadeh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Muthaiyah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2021. Approaches to text mining for stock market prediction [online] https://www.academia.edu. Available at: http://www.academia.edu/10400600/Text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7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223A-33A3-E1E1-E2B6-501ADF90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550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72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C957-BF06-3BE4-BC3B-5CA5821C4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6BB8-8AB7-024F-4BAA-2C936098E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Nikhil Reddy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Bhupendra Sai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Nani Siva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Rama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rishna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CE2-E910-FC6D-A1B0-79EF846F2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F24DB-F599-C88D-C1AC-EB4E64FF9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Read and Processing – K. Nikhil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Visualization-N. Bhupendra Sai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model and -P. Nani shiva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4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4BE-8E1E-30AC-44EA-79AAAF52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5596-7A93-3458-2079-9B62462C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and resolving customer complaints increases customer happiness and an organization's trustworthiness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Companies may have mountains of consumer feedback collected in today's climate, where we are understandably suffering from data overload 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hard to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 humans to analyze it manually without error or bias such huge data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9C2-493B-A6F6-E016-DD23A260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CA8F-24A3-58A5-8547-53A8E72E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analysis is a subset of statistics that is widely employed in subjects such as econometrics and operations research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 prices are variable, and their value is determined by a variety of factors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goal is to forecast stock values utilizing Stacked Regression and LSTM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4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709D-90E4-EC26-2288-A3AE062D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EA87-4B2E-0AAB-DAF2-DBAA65C6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963"/>
            <a:ext cx="10515600" cy="3950999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 Duong and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Boriss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Siliverstovs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conducted research.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 Market Prediction Using Machine Learning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the Stock Market Index Using Artificial Intelligence Techniques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9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1DCB-F37D-D470-4B7E-C3110FFE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</a:rPr>
              <a:t>Problem Statement </a:t>
            </a:r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BF96-DCC2-57E7-39E6-4C113FA4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5273"/>
            <a:ext cx="10515600" cy="3821690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Predicting stock market prices is a difficult task that has traditionally necessitated extensive human-computer interaction.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Traditional batch processing methods cannot be used efficiently for stock market analysis because stock prices are correlated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239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1C98-1E5A-4C8D-8A45-ECA6970FA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</a:rPr>
              <a:t>Proposed Solution </a:t>
            </a:r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endParaRPr lang="en-US" sz="6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CE64FA-E288-ABE2-DAD5-D3A0BD369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stock market prices is a difficult task that has traditionally necessitated extensive human-computer interaction. 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batch processing methods cannot be used efficiently for stock market analysis because stock prices are correlated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5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2860-3FC5-C738-E6C6-01C782FD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Results/Simulations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A09B-148F-949C-3C22-9E685C26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propose an online learning algorithm that makes use of Long Short Term Memory (LSTM), a type of recurrent neural network (RNN) in which the weights for individual data points are adjusted using stochastic gradient descent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system's accuracy is then compared to that of an Artificial Neural Network.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791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483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Stock Price Prediction Using LSTM and Stacked Regression </vt:lpstr>
      <vt:lpstr>Group members</vt:lpstr>
      <vt:lpstr>Roles</vt:lpstr>
      <vt:lpstr>Motivation</vt:lpstr>
      <vt:lpstr>   Objectives  </vt:lpstr>
      <vt:lpstr>   Related work  </vt:lpstr>
      <vt:lpstr>   Problem Statement  </vt:lpstr>
      <vt:lpstr>   Proposed Solution  </vt:lpstr>
      <vt:lpstr>   Results/Simulations  </vt:lpstr>
      <vt:lpstr>   References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LSTM and Stacked Regression </dc:title>
  <dc:creator>Nikhil Reddy Kethireddy</dc:creator>
  <cp:lastModifiedBy>Nikhil Reddy Kethireddy</cp:lastModifiedBy>
  <cp:revision>48</cp:revision>
  <dcterms:created xsi:type="dcterms:W3CDTF">2022-12-05T22:34:19Z</dcterms:created>
  <dcterms:modified xsi:type="dcterms:W3CDTF">2022-12-06T01:21:44Z</dcterms:modified>
</cp:coreProperties>
</file>