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harat" userId="e960d7ca1c9a25c6" providerId="LiveId" clId="{927C2DAF-AFD4-4CAD-8057-F4AADE739004}"/>
    <pc:docChg chg="undo custSel addSld delSld modSld">
      <pc:chgData name="nikhil kharat" userId="e960d7ca1c9a25c6" providerId="LiveId" clId="{927C2DAF-AFD4-4CAD-8057-F4AADE739004}" dt="2022-11-19T16:29:36.003" v="728" actId="20577"/>
      <pc:docMkLst>
        <pc:docMk/>
      </pc:docMkLst>
      <pc:sldChg chg="modSp">
        <pc:chgData name="nikhil kharat" userId="e960d7ca1c9a25c6" providerId="LiveId" clId="{927C2DAF-AFD4-4CAD-8057-F4AADE739004}" dt="2022-11-19T13:45:37.058" v="644" actId="13926"/>
        <pc:sldMkLst>
          <pc:docMk/>
          <pc:sldMk cId="1246050214" sldId="256"/>
        </pc:sldMkLst>
        <pc:spChg chg="mod">
          <ac:chgData name="nikhil kharat" userId="e960d7ca1c9a25c6" providerId="LiveId" clId="{927C2DAF-AFD4-4CAD-8057-F4AADE739004}" dt="2022-11-19T13:45:37.058" v="644" actId="13926"/>
          <ac:spMkLst>
            <pc:docMk/>
            <pc:sldMk cId="1246050214" sldId="256"/>
            <ac:spMk id="4" creationId="{DFF8BA5F-487F-4E46-AD44-9E5645B7FEFE}"/>
          </ac:spMkLst>
        </pc:spChg>
        <pc:picChg chg="mod">
          <ac:chgData name="nikhil kharat" userId="e960d7ca1c9a25c6" providerId="LiveId" clId="{927C2DAF-AFD4-4CAD-8057-F4AADE739004}" dt="2022-11-19T13:25:50.624" v="593" actId="14100"/>
          <ac:picMkLst>
            <pc:docMk/>
            <pc:sldMk cId="1246050214" sldId="256"/>
            <ac:picMk id="3" creationId="{F87A5B37-C94B-413E-9467-9C7E71DA42B8}"/>
          </ac:picMkLst>
        </pc:picChg>
      </pc:sldChg>
      <pc:sldChg chg="addSp modSp">
        <pc:chgData name="nikhil kharat" userId="e960d7ca1c9a25c6" providerId="LiveId" clId="{927C2DAF-AFD4-4CAD-8057-F4AADE739004}" dt="2022-11-19T16:29:36.003" v="728" actId="20577"/>
        <pc:sldMkLst>
          <pc:docMk/>
          <pc:sldMk cId="1634338953" sldId="257"/>
        </pc:sldMkLst>
        <pc:spChg chg="mod">
          <ac:chgData name="nikhil kharat" userId="e960d7ca1c9a25c6" providerId="LiveId" clId="{927C2DAF-AFD4-4CAD-8057-F4AADE739004}" dt="2022-11-19T16:29:36.003" v="728" actId="20577"/>
          <ac:spMkLst>
            <pc:docMk/>
            <pc:sldMk cId="1634338953" sldId="257"/>
            <ac:spMk id="2" creationId="{26A57E73-537F-4A42-BDA5-3BCCB0294139}"/>
          </ac:spMkLst>
        </pc:spChg>
        <pc:spChg chg="add mod">
          <ac:chgData name="nikhil kharat" userId="e960d7ca1c9a25c6" providerId="LiveId" clId="{927C2DAF-AFD4-4CAD-8057-F4AADE739004}" dt="2022-11-19T13:44:44.346" v="641" actId="16037"/>
          <ac:spMkLst>
            <pc:docMk/>
            <pc:sldMk cId="1634338953" sldId="257"/>
            <ac:spMk id="3" creationId="{DB6A890B-21B0-486C-A59F-A836A61EC937}"/>
          </ac:spMkLst>
        </pc:spChg>
        <pc:picChg chg="mod">
          <ac:chgData name="nikhil kharat" userId="e960d7ca1c9a25c6" providerId="LiveId" clId="{927C2DAF-AFD4-4CAD-8057-F4AADE739004}" dt="2022-11-19T13:25:26.108" v="589" actId="14100"/>
          <ac:picMkLst>
            <pc:docMk/>
            <pc:sldMk cId="1634338953" sldId="257"/>
            <ac:picMk id="5" creationId="{5F6996DD-BC97-4E06-9EB6-6EC20F753605}"/>
          </ac:picMkLst>
        </pc:picChg>
      </pc:sldChg>
      <pc:sldChg chg="modSp">
        <pc:chgData name="nikhil kharat" userId="e960d7ca1c9a25c6" providerId="LiveId" clId="{927C2DAF-AFD4-4CAD-8057-F4AADE739004}" dt="2022-11-19T13:45:51.374" v="646" actId="13926"/>
        <pc:sldMkLst>
          <pc:docMk/>
          <pc:sldMk cId="1083281202" sldId="258"/>
        </pc:sldMkLst>
        <pc:spChg chg="mod">
          <ac:chgData name="nikhil kharat" userId="e960d7ca1c9a25c6" providerId="LiveId" clId="{927C2DAF-AFD4-4CAD-8057-F4AADE739004}" dt="2022-11-19T13:45:51.374" v="646" actId="13926"/>
          <ac:spMkLst>
            <pc:docMk/>
            <pc:sldMk cId="1083281202" sldId="258"/>
            <ac:spMk id="4" creationId="{A8775E92-A0A3-43FC-BBA7-772BF1733C57}"/>
          </ac:spMkLst>
        </pc:spChg>
        <pc:picChg chg="mod">
          <ac:chgData name="nikhil kharat" userId="e960d7ca1c9a25c6" providerId="LiveId" clId="{927C2DAF-AFD4-4CAD-8057-F4AADE739004}" dt="2022-11-19T12:16:03.187" v="163" actId="14100"/>
          <ac:picMkLst>
            <pc:docMk/>
            <pc:sldMk cId="1083281202" sldId="258"/>
            <ac:picMk id="3" creationId="{F1F16C9F-FD3C-426F-ACED-C2B8886C4DE1}"/>
          </ac:picMkLst>
        </pc:picChg>
      </pc:sldChg>
      <pc:sldChg chg="addSp modSp new add">
        <pc:chgData name="nikhil kharat" userId="e960d7ca1c9a25c6" providerId="LiveId" clId="{927C2DAF-AFD4-4CAD-8057-F4AADE739004}" dt="2022-11-19T13:45:58.643" v="647" actId="13926"/>
        <pc:sldMkLst>
          <pc:docMk/>
          <pc:sldMk cId="78515231" sldId="259"/>
        </pc:sldMkLst>
        <pc:spChg chg="add mod">
          <ac:chgData name="nikhil kharat" userId="e960d7ca1c9a25c6" providerId="LiveId" clId="{927C2DAF-AFD4-4CAD-8057-F4AADE739004}" dt="2022-11-19T13:45:58.643" v="647" actId="13926"/>
          <ac:spMkLst>
            <pc:docMk/>
            <pc:sldMk cId="78515231" sldId="259"/>
            <ac:spMk id="3" creationId="{86B92B05-3310-4B59-8532-1420658C9657}"/>
          </ac:spMkLst>
        </pc:spChg>
        <pc:picChg chg="add mod">
          <ac:chgData name="nikhil kharat" userId="e960d7ca1c9a25c6" providerId="LiveId" clId="{927C2DAF-AFD4-4CAD-8057-F4AADE739004}" dt="2022-11-19T13:42:16.156" v="620" actId="14100"/>
          <ac:picMkLst>
            <pc:docMk/>
            <pc:sldMk cId="78515231" sldId="259"/>
            <ac:picMk id="2" creationId="{BDFA6FDA-2C6E-4886-8F21-4A16B5D3D843}"/>
          </ac:picMkLst>
        </pc:picChg>
      </pc:sldChg>
      <pc:sldChg chg="addSp delSp modSp new add">
        <pc:chgData name="nikhil kharat" userId="e960d7ca1c9a25c6" providerId="LiveId" clId="{927C2DAF-AFD4-4CAD-8057-F4AADE739004}" dt="2022-11-19T13:46:05.047" v="648" actId="207"/>
        <pc:sldMkLst>
          <pc:docMk/>
          <pc:sldMk cId="2558284698" sldId="260"/>
        </pc:sldMkLst>
        <pc:spChg chg="add mod">
          <ac:chgData name="nikhil kharat" userId="e960d7ca1c9a25c6" providerId="LiveId" clId="{927C2DAF-AFD4-4CAD-8057-F4AADE739004}" dt="2022-11-19T13:46:05.047" v="648" actId="207"/>
          <ac:spMkLst>
            <pc:docMk/>
            <pc:sldMk cId="2558284698" sldId="260"/>
            <ac:spMk id="3" creationId="{F1B930AB-3D9A-4F19-9E8C-21CB39CC9CED}"/>
          </ac:spMkLst>
        </pc:spChg>
        <pc:picChg chg="add del mod">
          <ac:chgData name="nikhil kharat" userId="e960d7ca1c9a25c6" providerId="LiveId" clId="{927C2DAF-AFD4-4CAD-8057-F4AADE739004}" dt="2022-11-19T12:38:51.090" v="283" actId="478"/>
          <ac:picMkLst>
            <pc:docMk/>
            <pc:sldMk cId="2558284698" sldId="260"/>
            <ac:picMk id="2" creationId="{C164EF60-77AB-492A-AEE7-E39AB990B614}"/>
          </ac:picMkLst>
        </pc:picChg>
        <pc:picChg chg="add del mod">
          <ac:chgData name="nikhil kharat" userId="e960d7ca1c9a25c6" providerId="LiveId" clId="{927C2DAF-AFD4-4CAD-8057-F4AADE739004}" dt="2022-11-19T12:50:27.975" v="347" actId="478"/>
          <ac:picMkLst>
            <pc:docMk/>
            <pc:sldMk cId="2558284698" sldId="260"/>
            <ac:picMk id="4" creationId="{F12924DB-A1BD-4B17-928E-80AAC4E043E7}"/>
          </ac:picMkLst>
        </pc:picChg>
        <pc:picChg chg="add mod">
          <ac:chgData name="nikhil kharat" userId="e960d7ca1c9a25c6" providerId="LiveId" clId="{927C2DAF-AFD4-4CAD-8057-F4AADE739004}" dt="2022-11-19T13:42:22.352" v="621" actId="14100"/>
          <ac:picMkLst>
            <pc:docMk/>
            <pc:sldMk cId="2558284698" sldId="260"/>
            <ac:picMk id="5" creationId="{DF45ED82-0120-45A0-8726-A4984BF95151}"/>
          </ac:picMkLst>
        </pc:picChg>
      </pc:sldChg>
      <pc:sldChg chg="addSp delSp modSp new add">
        <pc:chgData name="nikhil kharat" userId="e960d7ca1c9a25c6" providerId="LiveId" clId="{927C2DAF-AFD4-4CAD-8057-F4AADE739004}" dt="2022-11-19T13:46:10.138" v="649" actId="207"/>
        <pc:sldMkLst>
          <pc:docMk/>
          <pc:sldMk cId="994694605" sldId="261"/>
        </pc:sldMkLst>
        <pc:spChg chg="add mod">
          <ac:chgData name="nikhil kharat" userId="e960d7ca1c9a25c6" providerId="LiveId" clId="{927C2DAF-AFD4-4CAD-8057-F4AADE739004}" dt="2022-11-19T13:46:10.138" v="649" actId="207"/>
          <ac:spMkLst>
            <pc:docMk/>
            <pc:sldMk cId="994694605" sldId="261"/>
            <ac:spMk id="3" creationId="{F8ACE3AB-8624-49A8-9393-F42062115713}"/>
          </ac:spMkLst>
        </pc:spChg>
        <pc:picChg chg="add del mod">
          <ac:chgData name="nikhil kharat" userId="e960d7ca1c9a25c6" providerId="LiveId" clId="{927C2DAF-AFD4-4CAD-8057-F4AADE739004}" dt="2022-11-19T12:39:06.633" v="287" actId="478"/>
          <ac:picMkLst>
            <pc:docMk/>
            <pc:sldMk cId="994694605" sldId="261"/>
            <ac:picMk id="2" creationId="{50DC6CB3-F651-431B-8FD8-EE7EA237E403}"/>
          </ac:picMkLst>
        </pc:picChg>
        <pc:picChg chg="add mod">
          <ac:chgData name="nikhil kharat" userId="e960d7ca1c9a25c6" providerId="LiveId" clId="{927C2DAF-AFD4-4CAD-8057-F4AADE739004}" dt="2022-11-19T13:42:38.596" v="623" actId="14100"/>
          <ac:picMkLst>
            <pc:docMk/>
            <pc:sldMk cId="994694605" sldId="261"/>
            <ac:picMk id="4" creationId="{ED445EE6-95AF-4E34-8D57-05CEC0334E9A}"/>
          </ac:picMkLst>
        </pc:picChg>
      </pc:sldChg>
      <pc:sldChg chg="addSp modSp new add">
        <pc:chgData name="nikhil kharat" userId="e960d7ca1c9a25c6" providerId="LiveId" clId="{927C2DAF-AFD4-4CAD-8057-F4AADE739004}" dt="2022-11-19T13:46:16.022" v="650" actId="207"/>
        <pc:sldMkLst>
          <pc:docMk/>
          <pc:sldMk cId="3307169833" sldId="262"/>
        </pc:sldMkLst>
        <pc:spChg chg="add mod">
          <ac:chgData name="nikhil kharat" userId="e960d7ca1c9a25c6" providerId="LiveId" clId="{927C2DAF-AFD4-4CAD-8057-F4AADE739004}" dt="2022-11-19T13:46:16.022" v="650" actId="207"/>
          <ac:spMkLst>
            <pc:docMk/>
            <pc:sldMk cId="3307169833" sldId="262"/>
            <ac:spMk id="2" creationId="{17D44E72-F084-43A4-874D-97AF85293942}"/>
          </ac:spMkLst>
        </pc:spChg>
        <pc:picChg chg="add mod">
          <ac:chgData name="nikhil kharat" userId="e960d7ca1c9a25c6" providerId="LiveId" clId="{927C2DAF-AFD4-4CAD-8057-F4AADE739004}" dt="2022-11-19T13:42:45.117" v="624" actId="14100"/>
          <ac:picMkLst>
            <pc:docMk/>
            <pc:sldMk cId="3307169833" sldId="262"/>
            <ac:picMk id="3" creationId="{8AC59C94-9DB8-4B22-A90B-1394FFADD96A}"/>
          </ac:picMkLst>
        </pc:picChg>
      </pc:sldChg>
      <pc:sldChg chg="addSp delSp modSp new add">
        <pc:chgData name="nikhil kharat" userId="e960d7ca1c9a25c6" providerId="LiveId" clId="{927C2DAF-AFD4-4CAD-8057-F4AADE739004}" dt="2022-11-19T13:46:19.803" v="651" actId="207"/>
        <pc:sldMkLst>
          <pc:docMk/>
          <pc:sldMk cId="2128312044" sldId="263"/>
        </pc:sldMkLst>
        <pc:spChg chg="add mod">
          <ac:chgData name="nikhil kharat" userId="e960d7ca1c9a25c6" providerId="LiveId" clId="{927C2DAF-AFD4-4CAD-8057-F4AADE739004}" dt="2022-11-19T13:46:19.803" v="651" actId="207"/>
          <ac:spMkLst>
            <pc:docMk/>
            <pc:sldMk cId="2128312044" sldId="263"/>
            <ac:spMk id="2" creationId="{B9220642-FD2D-494D-8B79-BD9A584533A7}"/>
          </ac:spMkLst>
        </pc:spChg>
        <pc:spChg chg="add del">
          <ac:chgData name="nikhil kharat" userId="e960d7ca1c9a25c6" providerId="LiveId" clId="{927C2DAF-AFD4-4CAD-8057-F4AADE739004}" dt="2022-11-19T12:44:05.945" v="308"/>
          <ac:spMkLst>
            <pc:docMk/>
            <pc:sldMk cId="2128312044" sldId="263"/>
            <ac:spMk id="3" creationId="{13267F7D-B413-4C5E-AFE2-111D51507AA0}"/>
          </ac:spMkLst>
        </pc:spChg>
        <pc:picChg chg="add mod">
          <ac:chgData name="nikhil kharat" userId="e960d7ca1c9a25c6" providerId="LiveId" clId="{927C2DAF-AFD4-4CAD-8057-F4AADE739004}" dt="2022-11-19T13:42:51.131" v="625" actId="14100"/>
          <ac:picMkLst>
            <pc:docMk/>
            <pc:sldMk cId="2128312044" sldId="263"/>
            <ac:picMk id="4" creationId="{EAF020F7-955B-4852-A185-E28BEB6F1CB0}"/>
          </ac:picMkLst>
        </pc:picChg>
      </pc:sldChg>
      <pc:sldChg chg="addSp modSp new add">
        <pc:chgData name="nikhil kharat" userId="e960d7ca1c9a25c6" providerId="LiveId" clId="{927C2DAF-AFD4-4CAD-8057-F4AADE739004}" dt="2022-11-19T13:46:24.219" v="652" actId="207"/>
        <pc:sldMkLst>
          <pc:docMk/>
          <pc:sldMk cId="828591962" sldId="264"/>
        </pc:sldMkLst>
        <pc:spChg chg="add mod">
          <ac:chgData name="nikhil kharat" userId="e960d7ca1c9a25c6" providerId="LiveId" clId="{927C2DAF-AFD4-4CAD-8057-F4AADE739004}" dt="2022-11-19T13:46:24.219" v="652" actId="207"/>
          <ac:spMkLst>
            <pc:docMk/>
            <pc:sldMk cId="828591962" sldId="264"/>
            <ac:spMk id="2" creationId="{5301D7A4-C534-4D2E-A9CB-66CA5C992D3F}"/>
          </ac:spMkLst>
        </pc:spChg>
        <pc:picChg chg="add mod">
          <ac:chgData name="nikhil kharat" userId="e960d7ca1c9a25c6" providerId="LiveId" clId="{927C2DAF-AFD4-4CAD-8057-F4AADE739004}" dt="2022-11-19T13:42:56.581" v="626" actId="14100"/>
          <ac:picMkLst>
            <pc:docMk/>
            <pc:sldMk cId="828591962" sldId="264"/>
            <ac:picMk id="3" creationId="{FEC064D8-3626-4EC7-A570-65908C1250E9}"/>
          </ac:picMkLst>
        </pc:picChg>
      </pc:sldChg>
      <pc:sldChg chg="addSp modSp new add">
        <pc:chgData name="nikhil kharat" userId="e960d7ca1c9a25c6" providerId="LiveId" clId="{927C2DAF-AFD4-4CAD-8057-F4AADE739004}" dt="2022-11-19T13:46:30.456" v="653" actId="207"/>
        <pc:sldMkLst>
          <pc:docMk/>
          <pc:sldMk cId="2754594986" sldId="265"/>
        </pc:sldMkLst>
        <pc:spChg chg="add mod">
          <ac:chgData name="nikhil kharat" userId="e960d7ca1c9a25c6" providerId="LiveId" clId="{927C2DAF-AFD4-4CAD-8057-F4AADE739004}" dt="2022-11-19T13:46:30.456" v="653" actId="207"/>
          <ac:spMkLst>
            <pc:docMk/>
            <pc:sldMk cId="2754594986" sldId="265"/>
            <ac:spMk id="2" creationId="{57D7A068-2268-4CB6-86D3-76F2E48594E4}"/>
          </ac:spMkLst>
        </pc:spChg>
        <pc:picChg chg="add mod">
          <ac:chgData name="nikhil kharat" userId="e960d7ca1c9a25c6" providerId="LiveId" clId="{927C2DAF-AFD4-4CAD-8057-F4AADE739004}" dt="2022-11-19T13:43:03.655" v="627" actId="14100"/>
          <ac:picMkLst>
            <pc:docMk/>
            <pc:sldMk cId="2754594986" sldId="265"/>
            <ac:picMk id="3" creationId="{079F34E1-7DDC-4716-BCFD-8C06EB283B91}"/>
          </ac:picMkLst>
        </pc:picChg>
      </pc:sldChg>
      <pc:sldChg chg="addSp delSp modSp new add">
        <pc:chgData name="nikhil kharat" userId="e960d7ca1c9a25c6" providerId="LiveId" clId="{927C2DAF-AFD4-4CAD-8057-F4AADE739004}" dt="2022-11-19T13:46:34.378" v="654" actId="207"/>
        <pc:sldMkLst>
          <pc:docMk/>
          <pc:sldMk cId="178462732" sldId="266"/>
        </pc:sldMkLst>
        <pc:spChg chg="add del">
          <ac:chgData name="nikhil kharat" userId="e960d7ca1c9a25c6" providerId="LiveId" clId="{927C2DAF-AFD4-4CAD-8057-F4AADE739004}" dt="2022-11-19T13:03:22.179" v="372" actId="478"/>
          <ac:spMkLst>
            <pc:docMk/>
            <pc:sldMk cId="178462732" sldId="266"/>
            <ac:spMk id="2" creationId="{B22CDFDA-4371-45A6-9FAE-E4759AF1CA42}"/>
          </ac:spMkLst>
        </pc:spChg>
        <pc:spChg chg="add mod">
          <ac:chgData name="nikhil kharat" userId="e960d7ca1c9a25c6" providerId="LiveId" clId="{927C2DAF-AFD4-4CAD-8057-F4AADE739004}" dt="2022-11-19T13:46:34.378" v="654" actId="207"/>
          <ac:spMkLst>
            <pc:docMk/>
            <pc:sldMk cId="178462732" sldId="266"/>
            <ac:spMk id="4" creationId="{5CA29C35-40E9-4674-82B4-CF56B6BB996B}"/>
          </ac:spMkLst>
        </pc:spChg>
        <pc:picChg chg="add mod">
          <ac:chgData name="nikhil kharat" userId="e960d7ca1c9a25c6" providerId="LiveId" clId="{927C2DAF-AFD4-4CAD-8057-F4AADE739004}" dt="2022-11-19T13:43:08.388" v="628" actId="14100"/>
          <ac:picMkLst>
            <pc:docMk/>
            <pc:sldMk cId="178462732" sldId="266"/>
            <ac:picMk id="3" creationId="{CA8BCAC2-A12B-499C-9C00-CE53606DA3B6}"/>
          </ac:picMkLst>
        </pc:picChg>
      </pc:sldChg>
      <pc:sldChg chg="addSp delSp modSp new add del">
        <pc:chgData name="nikhil kharat" userId="e960d7ca1c9a25c6" providerId="LiveId" clId="{927C2DAF-AFD4-4CAD-8057-F4AADE739004}" dt="2022-11-19T15:03:37.826" v="660" actId="47"/>
        <pc:sldMkLst>
          <pc:docMk/>
          <pc:sldMk cId="431292565" sldId="267"/>
        </pc:sldMkLst>
        <pc:spChg chg="add del mod">
          <ac:chgData name="nikhil kharat" userId="e960d7ca1c9a25c6" providerId="LiveId" clId="{927C2DAF-AFD4-4CAD-8057-F4AADE739004}" dt="2022-11-19T13:03:55.698" v="382" actId="478"/>
          <ac:spMkLst>
            <pc:docMk/>
            <pc:sldMk cId="431292565" sldId="267"/>
            <ac:spMk id="2" creationId="{CE22A3B2-BF4E-41E4-BDEB-496C2D9B105C}"/>
          </ac:spMkLst>
        </pc:spChg>
        <pc:spChg chg="add mod">
          <ac:chgData name="nikhil kharat" userId="e960d7ca1c9a25c6" providerId="LiveId" clId="{927C2DAF-AFD4-4CAD-8057-F4AADE739004}" dt="2022-11-19T13:46:43.199" v="655" actId="207"/>
          <ac:spMkLst>
            <pc:docMk/>
            <pc:sldMk cId="431292565" sldId="267"/>
            <ac:spMk id="3" creationId="{342D18D4-327F-40B3-B179-613BAF5AF3FB}"/>
          </ac:spMkLst>
        </pc:spChg>
        <pc:picChg chg="add mod">
          <ac:chgData name="nikhil kharat" userId="e960d7ca1c9a25c6" providerId="LiveId" clId="{927C2DAF-AFD4-4CAD-8057-F4AADE739004}" dt="2022-11-19T13:43:14.613" v="629" actId="14100"/>
          <ac:picMkLst>
            <pc:docMk/>
            <pc:sldMk cId="431292565" sldId="267"/>
            <ac:picMk id="4" creationId="{B36A7E5F-ADB2-422F-ACC9-9FD54015C6F2}"/>
          </ac:picMkLst>
        </pc:picChg>
      </pc:sldChg>
      <pc:sldChg chg="addSp delSp modSp new add">
        <pc:chgData name="nikhil kharat" userId="e960d7ca1c9a25c6" providerId="LiveId" clId="{927C2DAF-AFD4-4CAD-8057-F4AADE739004}" dt="2022-11-19T13:46:49.036" v="656" actId="207"/>
        <pc:sldMkLst>
          <pc:docMk/>
          <pc:sldMk cId="2868464704" sldId="268"/>
        </pc:sldMkLst>
        <pc:spChg chg="add del mod">
          <ac:chgData name="nikhil kharat" userId="e960d7ca1c9a25c6" providerId="LiveId" clId="{927C2DAF-AFD4-4CAD-8057-F4AADE739004}" dt="2022-11-19T13:04:11.129" v="385" actId="478"/>
          <ac:spMkLst>
            <pc:docMk/>
            <pc:sldMk cId="2868464704" sldId="268"/>
            <ac:spMk id="2" creationId="{54243AD8-BE4C-4335-97EC-9156C4EC916B}"/>
          </ac:spMkLst>
        </pc:spChg>
        <pc:spChg chg="add mod">
          <ac:chgData name="nikhil kharat" userId="e960d7ca1c9a25c6" providerId="LiveId" clId="{927C2DAF-AFD4-4CAD-8057-F4AADE739004}" dt="2022-11-19T13:46:49.036" v="656" actId="207"/>
          <ac:spMkLst>
            <pc:docMk/>
            <pc:sldMk cId="2868464704" sldId="268"/>
            <ac:spMk id="3" creationId="{0B650418-9B95-4FFB-9B23-8DFDDFBEA004}"/>
          </ac:spMkLst>
        </pc:spChg>
        <pc:picChg chg="add mod">
          <ac:chgData name="nikhil kharat" userId="e960d7ca1c9a25c6" providerId="LiveId" clId="{927C2DAF-AFD4-4CAD-8057-F4AADE739004}" dt="2022-11-19T13:43:19.914" v="630" actId="14100"/>
          <ac:picMkLst>
            <pc:docMk/>
            <pc:sldMk cId="2868464704" sldId="268"/>
            <ac:picMk id="4" creationId="{E15A52C0-7E6C-4E8E-8476-66C1FAE50246}"/>
          </ac:picMkLst>
        </pc:picChg>
      </pc:sldChg>
      <pc:sldChg chg="addSp delSp modSp new add">
        <pc:chgData name="nikhil kharat" userId="e960d7ca1c9a25c6" providerId="LiveId" clId="{927C2DAF-AFD4-4CAD-8057-F4AADE739004}" dt="2022-11-19T13:46:53.871" v="657" actId="207"/>
        <pc:sldMkLst>
          <pc:docMk/>
          <pc:sldMk cId="3437734786" sldId="269"/>
        </pc:sldMkLst>
        <pc:spChg chg="add del">
          <ac:chgData name="nikhil kharat" userId="e960d7ca1c9a25c6" providerId="LiveId" clId="{927C2DAF-AFD4-4CAD-8057-F4AADE739004}" dt="2022-11-19T13:04:18.859" v="387" actId="478"/>
          <ac:spMkLst>
            <pc:docMk/>
            <pc:sldMk cId="3437734786" sldId="269"/>
            <ac:spMk id="2" creationId="{02970C56-31F3-47CB-B0B8-116A7697DA5C}"/>
          </ac:spMkLst>
        </pc:spChg>
        <pc:spChg chg="add mod">
          <ac:chgData name="nikhil kharat" userId="e960d7ca1c9a25c6" providerId="LiveId" clId="{927C2DAF-AFD4-4CAD-8057-F4AADE739004}" dt="2022-11-19T13:46:53.871" v="657" actId="207"/>
          <ac:spMkLst>
            <pc:docMk/>
            <pc:sldMk cId="3437734786" sldId="269"/>
            <ac:spMk id="3" creationId="{12BBC699-2AD8-4072-B7EE-76A5B4471F7E}"/>
          </ac:spMkLst>
        </pc:spChg>
        <pc:picChg chg="add mod">
          <ac:chgData name="nikhil kharat" userId="e960d7ca1c9a25c6" providerId="LiveId" clId="{927C2DAF-AFD4-4CAD-8057-F4AADE739004}" dt="2022-11-19T13:43:23.701" v="631" actId="14100"/>
          <ac:picMkLst>
            <pc:docMk/>
            <pc:sldMk cId="3437734786" sldId="269"/>
            <ac:picMk id="4" creationId="{375993F8-A31C-40E2-99F8-97E01DB2A1D5}"/>
          </ac:picMkLst>
        </pc:picChg>
      </pc:sldChg>
      <pc:sldChg chg="addSp delSp modSp new add">
        <pc:chgData name="nikhil kharat" userId="e960d7ca1c9a25c6" providerId="LiveId" clId="{927C2DAF-AFD4-4CAD-8057-F4AADE739004}" dt="2022-11-19T13:46:57.763" v="658" actId="207"/>
        <pc:sldMkLst>
          <pc:docMk/>
          <pc:sldMk cId="2276504526" sldId="270"/>
        </pc:sldMkLst>
        <pc:spChg chg="add del">
          <ac:chgData name="nikhil kharat" userId="e960d7ca1c9a25c6" providerId="LiveId" clId="{927C2DAF-AFD4-4CAD-8057-F4AADE739004}" dt="2022-11-19T13:04:23.675" v="389" actId="478"/>
          <ac:spMkLst>
            <pc:docMk/>
            <pc:sldMk cId="2276504526" sldId="270"/>
            <ac:spMk id="2" creationId="{078193C9-CD3A-4B2E-98F0-A13A99486E5F}"/>
          </ac:spMkLst>
        </pc:spChg>
        <pc:spChg chg="add mod">
          <ac:chgData name="nikhil kharat" userId="e960d7ca1c9a25c6" providerId="LiveId" clId="{927C2DAF-AFD4-4CAD-8057-F4AADE739004}" dt="2022-11-19T13:46:57.763" v="658" actId="207"/>
          <ac:spMkLst>
            <pc:docMk/>
            <pc:sldMk cId="2276504526" sldId="270"/>
            <ac:spMk id="3" creationId="{BBC41A4E-5ECD-46B3-B3F7-CCADCD0536CB}"/>
          </ac:spMkLst>
        </pc:spChg>
        <pc:picChg chg="add mod">
          <ac:chgData name="nikhil kharat" userId="e960d7ca1c9a25c6" providerId="LiveId" clId="{927C2DAF-AFD4-4CAD-8057-F4AADE739004}" dt="2022-11-19T13:43:28.687" v="632" actId="14100"/>
          <ac:picMkLst>
            <pc:docMk/>
            <pc:sldMk cId="2276504526" sldId="270"/>
            <ac:picMk id="4" creationId="{9E6E0761-F016-4E45-8FFC-BC3906EA8832}"/>
          </ac:picMkLst>
        </pc:picChg>
      </pc:sldChg>
      <pc:sldChg chg="addSp delSp modSp new add">
        <pc:chgData name="nikhil kharat" userId="e960d7ca1c9a25c6" providerId="LiveId" clId="{927C2DAF-AFD4-4CAD-8057-F4AADE739004}" dt="2022-11-19T13:47:03.077" v="659" actId="207"/>
        <pc:sldMkLst>
          <pc:docMk/>
          <pc:sldMk cId="3430285107" sldId="271"/>
        </pc:sldMkLst>
        <pc:spChg chg="add del">
          <ac:chgData name="nikhil kharat" userId="e960d7ca1c9a25c6" providerId="LiveId" clId="{927C2DAF-AFD4-4CAD-8057-F4AADE739004}" dt="2022-11-19T13:04:29.133" v="391" actId="478"/>
          <ac:spMkLst>
            <pc:docMk/>
            <pc:sldMk cId="3430285107" sldId="271"/>
            <ac:spMk id="2" creationId="{D9989352-F69B-4B95-8F13-F6B72730B52E}"/>
          </ac:spMkLst>
        </pc:spChg>
        <pc:spChg chg="add mod">
          <ac:chgData name="nikhil kharat" userId="e960d7ca1c9a25c6" providerId="LiveId" clId="{927C2DAF-AFD4-4CAD-8057-F4AADE739004}" dt="2022-11-19T13:47:03.077" v="659" actId="207"/>
          <ac:spMkLst>
            <pc:docMk/>
            <pc:sldMk cId="3430285107" sldId="271"/>
            <ac:spMk id="3" creationId="{4A4D4ADD-906B-48A8-827C-7B9FADFABFBA}"/>
          </ac:spMkLst>
        </pc:spChg>
        <pc:picChg chg="add mod">
          <ac:chgData name="nikhil kharat" userId="e960d7ca1c9a25c6" providerId="LiveId" clId="{927C2DAF-AFD4-4CAD-8057-F4AADE739004}" dt="2022-11-19T13:43:33.151" v="633" actId="14100"/>
          <ac:picMkLst>
            <pc:docMk/>
            <pc:sldMk cId="3430285107" sldId="271"/>
            <ac:picMk id="4" creationId="{F6C6BF45-FE74-4236-B6D8-A469CAA9545D}"/>
          </ac:picMkLst>
        </pc:picChg>
        <pc:picChg chg="add del">
          <ac:chgData name="nikhil kharat" userId="e960d7ca1c9a25c6" providerId="LiveId" clId="{927C2DAF-AFD4-4CAD-8057-F4AADE739004}" dt="2022-11-19T13:13:16.286" v="475"/>
          <ac:picMkLst>
            <pc:docMk/>
            <pc:sldMk cId="3430285107" sldId="271"/>
            <ac:picMk id="5" creationId="{CD40E8F9-2D02-455A-A75D-0ED0A612AD94}"/>
          </ac:picMkLst>
        </pc:picChg>
      </pc:sldChg>
      <pc:sldChg chg="addSp modSp new add">
        <pc:chgData name="nikhil kharat" userId="e960d7ca1c9a25c6" providerId="LiveId" clId="{927C2DAF-AFD4-4CAD-8057-F4AADE739004}" dt="2022-11-19T13:44:00.444" v="637" actId="207"/>
        <pc:sldMkLst>
          <pc:docMk/>
          <pc:sldMk cId="4059148262" sldId="272"/>
        </pc:sldMkLst>
        <pc:spChg chg="add mod">
          <ac:chgData name="nikhil kharat" userId="e960d7ca1c9a25c6" providerId="LiveId" clId="{927C2DAF-AFD4-4CAD-8057-F4AADE739004}" dt="2022-11-19T13:44:00.444" v="637" actId="207"/>
          <ac:spMkLst>
            <pc:docMk/>
            <pc:sldMk cId="4059148262" sldId="272"/>
            <ac:spMk id="3" creationId="{2BCE5B8D-29BC-4DD0-BBFD-1CF6D8E8C0EB}"/>
          </ac:spMkLst>
        </pc:spChg>
        <pc:picChg chg="add mod">
          <ac:chgData name="nikhil kharat" userId="e960d7ca1c9a25c6" providerId="LiveId" clId="{927C2DAF-AFD4-4CAD-8057-F4AADE739004}" dt="2022-11-19T13:17:38.384" v="486" actId="14100"/>
          <ac:picMkLst>
            <pc:docMk/>
            <pc:sldMk cId="4059148262" sldId="272"/>
            <ac:picMk id="2" creationId="{A5891E65-C173-435B-A04D-0E6E1207087A}"/>
          </ac:picMkLst>
        </pc:picChg>
      </pc:sldChg>
      <pc:sldChg chg="addSp modSp new add">
        <pc:chgData name="nikhil kharat" userId="e960d7ca1c9a25c6" providerId="LiveId" clId="{927C2DAF-AFD4-4CAD-8057-F4AADE739004}" dt="2022-11-19T16:03:06.722" v="715" actId="20577"/>
        <pc:sldMkLst>
          <pc:docMk/>
          <pc:sldMk cId="1494119935" sldId="273"/>
        </pc:sldMkLst>
        <pc:spChg chg="add mod">
          <ac:chgData name="nikhil kharat" userId="e960d7ca1c9a25c6" providerId="LiveId" clId="{927C2DAF-AFD4-4CAD-8057-F4AADE739004}" dt="2022-11-19T16:03:06.722" v="715" actId="20577"/>
          <ac:spMkLst>
            <pc:docMk/>
            <pc:sldMk cId="1494119935" sldId="273"/>
            <ac:spMk id="2" creationId="{47EE8DF7-5EFD-414E-A98E-D405CB1D2B8C}"/>
          </ac:spMkLst>
        </pc:spChg>
      </pc:sldChg>
    </pc:docChg>
  </pc:docChgLst>
  <pc:docChgLst>
    <pc:chgData name="nikhil kharat" userId="e960d7ca1c9a25c6" providerId="LiveId" clId="{4E219350-7221-4100-AF6E-43D87C6239BD}"/>
    <pc:docChg chg="addSld modSld sldOrd">
      <pc:chgData name="nikhil kharat" userId="e960d7ca1c9a25c6" providerId="LiveId" clId="{4E219350-7221-4100-AF6E-43D87C6239BD}" dt="2022-11-14T10:52:12.453" v="65" actId="1076"/>
      <pc:docMkLst>
        <pc:docMk/>
      </pc:docMkLst>
      <pc:sldChg chg="addSp modSp new add ord">
        <pc:chgData name="nikhil kharat" userId="e960d7ca1c9a25c6" providerId="LiveId" clId="{4E219350-7221-4100-AF6E-43D87C6239BD}" dt="2022-11-14T10:51:45.717" v="48" actId="113"/>
        <pc:sldMkLst>
          <pc:docMk/>
          <pc:sldMk cId="1246050214" sldId="256"/>
        </pc:sldMkLst>
        <pc:spChg chg="add mod">
          <ac:chgData name="nikhil kharat" userId="e960d7ca1c9a25c6" providerId="LiveId" clId="{4E219350-7221-4100-AF6E-43D87C6239BD}" dt="2022-11-14T10:51:45.717" v="48" actId="113"/>
          <ac:spMkLst>
            <pc:docMk/>
            <pc:sldMk cId="1246050214" sldId="256"/>
            <ac:spMk id="4" creationId="{DFF8BA5F-487F-4E46-AD44-9E5645B7FEFE}"/>
          </ac:spMkLst>
        </pc:spChg>
        <pc:picChg chg="add mod">
          <ac:chgData name="nikhil kharat" userId="e960d7ca1c9a25c6" providerId="LiveId" clId="{4E219350-7221-4100-AF6E-43D87C6239BD}" dt="2022-11-14T10:39:02.562" v="3" actId="14100"/>
          <ac:picMkLst>
            <pc:docMk/>
            <pc:sldMk cId="1246050214" sldId="256"/>
            <ac:picMk id="3" creationId="{F87A5B37-C94B-413E-9467-9C7E71DA42B8}"/>
          </ac:picMkLst>
        </pc:picChg>
      </pc:sldChg>
      <pc:sldChg chg="addSp delSp modSp new add">
        <pc:chgData name="nikhil kharat" userId="e960d7ca1c9a25c6" providerId="LiveId" clId="{4E219350-7221-4100-AF6E-43D87C6239BD}" dt="2022-11-14T10:43:47.400" v="25" actId="1076"/>
        <pc:sldMkLst>
          <pc:docMk/>
          <pc:sldMk cId="1634338953" sldId="257"/>
        </pc:sldMkLst>
        <pc:spChg chg="add mod">
          <ac:chgData name="nikhil kharat" userId="e960d7ca1c9a25c6" providerId="LiveId" clId="{4E219350-7221-4100-AF6E-43D87C6239BD}" dt="2022-11-14T10:43:47.400" v="25" actId="1076"/>
          <ac:spMkLst>
            <pc:docMk/>
            <pc:sldMk cId="1634338953" sldId="257"/>
            <ac:spMk id="2" creationId="{26A57E73-537F-4A42-BDA5-3BCCB0294139}"/>
          </ac:spMkLst>
        </pc:spChg>
        <pc:spChg chg="add del mod">
          <ac:chgData name="nikhil kharat" userId="e960d7ca1c9a25c6" providerId="LiveId" clId="{4E219350-7221-4100-AF6E-43D87C6239BD}" dt="2022-11-14T10:41:37.094" v="15" actId="767"/>
          <ac:spMkLst>
            <pc:docMk/>
            <pc:sldMk cId="1634338953" sldId="257"/>
            <ac:spMk id="3" creationId="{5CC453F6-0F16-4045-B79A-7724265F2F98}"/>
          </ac:spMkLst>
        </pc:spChg>
        <pc:picChg chg="add mod">
          <ac:chgData name="nikhil kharat" userId="e960d7ca1c9a25c6" providerId="LiveId" clId="{4E219350-7221-4100-AF6E-43D87C6239BD}" dt="2022-11-14T10:43:32.329" v="23" actId="1076"/>
          <ac:picMkLst>
            <pc:docMk/>
            <pc:sldMk cId="1634338953" sldId="257"/>
            <ac:picMk id="5" creationId="{5F6996DD-BC97-4E06-9EB6-6EC20F753605}"/>
          </ac:picMkLst>
        </pc:picChg>
      </pc:sldChg>
      <pc:sldChg chg="addSp delSp modSp new add">
        <pc:chgData name="nikhil kharat" userId="e960d7ca1c9a25c6" providerId="LiveId" clId="{4E219350-7221-4100-AF6E-43D87C6239BD}" dt="2022-11-14T10:52:12.453" v="65" actId="1076"/>
        <pc:sldMkLst>
          <pc:docMk/>
          <pc:sldMk cId="1083281202" sldId="258"/>
        </pc:sldMkLst>
        <pc:spChg chg="add del">
          <ac:chgData name="nikhil kharat" userId="e960d7ca1c9a25c6" providerId="LiveId" clId="{4E219350-7221-4100-AF6E-43D87C6239BD}" dt="2022-11-14T10:50:24.546" v="29"/>
          <ac:spMkLst>
            <pc:docMk/>
            <pc:sldMk cId="1083281202" sldId="258"/>
            <ac:spMk id="2" creationId="{A35A647F-B563-4A38-82EF-F9405FC66013}"/>
          </ac:spMkLst>
        </pc:spChg>
        <pc:spChg chg="add mod">
          <ac:chgData name="nikhil kharat" userId="e960d7ca1c9a25c6" providerId="LiveId" clId="{4E219350-7221-4100-AF6E-43D87C6239BD}" dt="2022-11-14T10:52:11.034" v="64" actId="20577"/>
          <ac:spMkLst>
            <pc:docMk/>
            <pc:sldMk cId="1083281202" sldId="258"/>
            <ac:spMk id="4" creationId="{A8775E92-A0A3-43FC-BBA7-772BF1733C57}"/>
          </ac:spMkLst>
        </pc:spChg>
        <pc:picChg chg="add mod">
          <ac:chgData name="nikhil kharat" userId="e960d7ca1c9a25c6" providerId="LiveId" clId="{4E219350-7221-4100-AF6E-43D87C6239BD}" dt="2022-11-14T10:52:12.453" v="65" actId="1076"/>
          <ac:picMkLst>
            <pc:docMk/>
            <pc:sldMk cId="1083281202" sldId="258"/>
            <ac:picMk id="3" creationId="{F1F16C9F-FD3C-426F-ACED-C2B8886C4D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1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2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09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32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20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03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0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3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4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4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4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4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3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14633F-97B2-470A-8436-3D211DA76BC1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E91C5A-1D0C-4D66-8F19-F7D387EB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193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hilkhara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57E73-537F-4A42-BDA5-3BCCB0294139}"/>
              </a:ext>
            </a:extLst>
          </p:cNvPr>
          <p:cNvSpPr txBox="1"/>
          <p:nvPr/>
        </p:nvSpPr>
        <p:spPr>
          <a:xfrm>
            <a:off x="590843" y="4336219"/>
            <a:ext cx="1141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lgerian" panose="04020705040A02060702" pitchFamily="82" charset="0"/>
              </a:rPr>
              <a:t>Crime INVESTIGETION Management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996DD-BC97-4E06-9EB6-6EC20F75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" y="281354"/>
            <a:ext cx="10607041" cy="3826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A890B-21B0-486C-A59F-A836A61EC937}"/>
              </a:ext>
            </a:extLst>
          </p:cNvPr>
          <p:cNvSpPr txBox="1"/>
          <p:nvPr/>
        </p:nvSpPr>
        <p:spPr>
          <a:xfrm>
            <a:off x="1617785" y="4982550"/>
            <a:ext cx="8328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Student Name : Nikhil Vitthal Kharat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Student Code : fp04_085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IA Name : Nitin Agrawal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Masai School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3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7A068-2268-4CB6-86D3-76F2E48594E4}"/>
              </a:ext>
            </a:extLst>
          </p:cNvPr>
          <p:cNvSpPr/>
          <p:nvPr/>
        </p:nvSpPr>
        <p:spPr>
          <a:xfrm>
            <a:off x="1453631" y="247915"/>
            <a:ext cx="10095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List of Criminal BY ITS Crime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F34E1-7DDC-4716-BCFD-8C06EB28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4" y="1392702"/>
            <a:ext cx="10846191" cy="52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9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BCAC2-A12B-499C-9C00-CE53606D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1420838"/>
            <a:ext cx="10930598" cy="51969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A29C35-40E9-4674-82B4-CF56B6BB996B}"/>
              </a:ext>
            </a:extLst>
          </p:cNvPr>
          <p:cNvSpPr/>
          <p:nvPr/>
        </p:nvSpPr>
        <p:spPr>
          <a:xfrm>
            <a:off x="1453630" y="247915"/>
            <a:ext cx="10738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List of Criminal BY ITS Crime PLACE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650418-9B95-4FFB-9B23-8DFDDFBEA004}"/>
              </a:ext>
            </a:extLst>
          </p:cNvPr>
          <p:cNvSpPr/>
          <p:nvPr/>
        </p:nvSpPr>
        <p:spPr>
          <a:xfrm>
            <a:off x="1453630" y="247915"/>
            <a:ext cx="10738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List of Criminal BY ITS Crime Type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A52C0-7E6C-4E8E-8476-66C1FAE5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1420838"/>
            <a:ext cx="11071274" cy="52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BBC699-2AD8-4072-B7EE-76A5B4471F7E}"/>
              </a:ext>
            </a:extLst>
          </p:cNvPr>
          <p:cNvSpPr/>
          <p:nvPr/>
        </p:nvSpPr>
        <p:spPr>
          <a:xfrm>
            <a:off x="689285" y="121306"/>
            <a:ext cx="11502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List of Criminal BY ITS Crime Month Wise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993F8-A31C-40E2-99F8-97E01DB2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84" y="1420837"/>
            <a:ext cx="11015036" cy="52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C41A4E-5ECD-46B3-B3F7-CCADCD0536CB}"/>
              </a:ext>
            </a:extLst>
          </p:cNvPr>
          <p:cNvSpPr/>
          <p:nvPr/>
        </p:nvSpPr>
        <p:spPr>
          <a:xfrm>
            <a:off x="1144141" y="65035"/>
            <a:ext cx="10738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Update case status of criminal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E0761-F016-4E45-8FFC-BC3906EA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294228"/>
            <a:ext cx="11235396" cy="54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0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4D4ADD-906B-48A8-827C-7B9FADFABFBA}"/>
              </a:ext>
            </a:extLst>
          </p:cNvPr>
          <p:cNvSpPr/>
          <p:nvPr/>
        </p:nvSpPr>
        <p:spPr>
          <a:xfrm>
            <a:off x="919057" y="121306"/>
            <a:ext cx="10738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List of Criminal BY ITS Case Status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6BF45-FE74-4236-B6D8-A469CAA9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519312"/>
            <a:ext cx="11010312" cy="50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891E65-C173-435B-A04D-0E6E1207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767637"/>
            <a:ext cx="11971606" cy="59690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CE5B8D-29BC-4DD0-BBFD-1CF6D8E8C0EB}"/>
              </a:ext>
            </a:extLst>
          </p:cNvPr>
          <p:cNvSpPr/>
          <p:nvPr/>
        </p:nvSpPr>
        <p:spPr>
          <a:xfrm>
            <a:off x="919057" y="121306"/>
            <a:ext cx="10738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List ALL Case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4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EE8DF7-5EFD-414E-A98E-D405CB1D2B8C}"/>
              </a:ext>
            </a:extLst>
          </p:cNvPr>
          <p:cNvSpPr/>
          <p:nvPr/>
        </p:nvSpPr>
        <p:spPr>
          <a:xfrm>
            <a:off x="2100743" y="1330443"/>
            <a:ext cx="76059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 !!!</a:t>
            </a:r>
          </a:p>
          <a:p>
            <a:pPr lvl="5"/>
            <a:r>
              <a:rPr lang="en-US" sz="2800" dirty="0">
                <a:latin typeface="Algerian" panose="04020705040A02060702" pitchFamily="82" charset="0"/>
              </a:rPr>
              <a:t>Any Question ???</a:t>
            </a:r>
          </a:p>
          <a:p>
            <a:pPr lvl="5"/>
            <a:endParaRPr lang="en-US" sz="2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lvl="5"/>
            <a:endParaRPr lang="en-US" sz="2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lvl="5"/>
            <a:endParaRPr lang="en-US" sz="2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lvl="5"/>
            <a:endParaRPr lang="en-US" sz="2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Share Your Valuable Feedback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000" dirty="0">
                <a:latin typeface="Algerian" panose="04020705040A02060702" pitchFamily="82" charset="0"/>
              </a:rPr>
              <a:t>GitHub ID=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https://github.com/nikhilkharat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lgerian" panose="04020705040A02060702" pitchFamily="82" charset="0"/>
              </a:rPr>
              <a:t>LINKDIN ID=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https://www.linkedin.com/in/nikhil-kharat-872608109</a:t>
            </a:r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1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A5B37-C94B-413E-9467-9C7E71DA4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544375"/>
            <a:ext cx="10030263" cy="4448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8BA5F-487F-4E46-AD44-9E5645B7FEFE}"/>
              </a:ext>
            </a:extLst>
          </p:cNvPr>
          <p:cNvSpPr txBox="1"/>
          <p:nvPr/>
        </p:nvSpPr>
        <p:spPr>
          <a:xfrm>
            <a:off x="2005524" y="548640"/>
            <a:ext cx="654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ER Diagram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5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16C9F-FD3C-426F-ACED-C2B8886C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227461"/>
            <a:ext cx="10269416" cy="5384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75E92-A0A3-43FC-BBA7-772BF1733C57}"/>
              </a:ext>
            </a:extLst>
          </p:cNvPr>
          <p:cNvSpPr txBox="1"/>
          <p:nvPr/>
        </p:nvSpPr>
        <p:spPr>
          <a:xfrm>
            <a:off x="1524000" y="28838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Tables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b="1" dirty="0">
                <a:latin typeface="Algerian" panose="04020705040A02060702" pitchFamily="82" charset="0"/>
              </a:rPr>
              <a:t>In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b="1" dirty="0" err="1">
                <a:latin typeface="Algerian" panose="04020705040A02060702" pitchFamily="82" charset="0"/>
              </a:rPr>
              <a:t>Sql</a:t>
            </a:r>
            <a:r>
              <a:rPr lang="en-US" sz="3600" b="1" dirty="0">
                <a:latin typeface="Algerian" panose="04020705040A02060702" pitchFamily="82" charset="0"/>
              </a:rPr>
              <a:t> .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8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A6FDA-2C6E-4886-8F21-4A16B5D3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1448973"/>
            <a:ext cx="10466363" cy="51402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B92B05-3310-4B59-8532-1420658C9657}"/>
              </a:ext>
            </a:extLst>
          </p:cNvPr>
          <p:cNvSpPr/>
          <p:nvPr/>
        </p:nvSpPr>
        <p:spPr>
          <a:xfrm>
            <a:off x="1737865" y="416728"/>
            <a:ext cx="2797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Login page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B930AB-3D9A-4F19-9E8C-21CB39CC9CED}"/>
              </a:ext>
            </a:extLst>
          </p:cNvPr>
          <p:cNvSpPr/>
          <p:nvPr/>
        </p:nvSpPr>
        <p:spPr>
          <a:xfrm>
            <a:off x="1453631" y="247915"/>
            <a:ext cx="6142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Enter Crime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5ED82-0120-45A0-8726-A4984BF9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0" y="1350498"/>
            <a:ext cx="10733648" cy="51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8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ACE3AB-8624-49A8-9393-F42062115713}"/>
              </a:ext>
            </a:extLst>
          </p:cNvPr>
          <p:cNvSpPr/>
          <p:nvPr/>
        </p:nvSpPr>
        <p:spPr>
          <a:xfrm>
            <a:off x="1453631" y="247915"/>
            <a:ext cx="7563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List Of All Crimes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45EE6-95AF-4E34-8D57-05CEC033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420838"/>
            <a:ext cx="10860258" cy="52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9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D44E72-F084-43A4-874D-97AF85293942}"/>
              </a:ext>
            </a:extLst>
          </p:cNvPr>
          <p:cNvSpPr/>
          <p:nvPr/>
        </p:nvSpPr>
        <p:spPr>
          <a:xfrm>
            <a:off x="1453631" y="247915"/>
            <a:ext cx="6142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Enter Criminal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59C94-9DB8-4B22-A90B-1394FFAD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3" y="1336432"/>
            <a:ext cx="10761786" cy="52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6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220642-FD2D-494D-8B79-BD9A584533A7}"/>
              </a:ext>
            </a:extLst>
          </p:cNvPr>
          <p:cNvSpPr/>
          <p:nvPr/>
        </p:nvSpPr>
        <p:spPr>
          <a:xfrm>
            <a:off x="1453631" y="247915"/>
            <a:ext cx="7310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List Of All Criminals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20F7-955B-4852-A185-E28BEB6F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2" y="1364566"/>
            <a:ext cx="10607041" cy="51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01D7A4-C534-4D2E-A9CB-66CA5C992D3F}"/>
              </a:ext>
            </a:extLst>
          </p:cNvPr>
          <p:cNvSpPr/>
          <p:nvPr/>
        </p:nvSpPr>
        <p:spPr>
          <a:xfrm>
            <a:off x="1453631" y="247915"/>
            <a:ext cx="10377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Enrolled Criminal BY ITS Crime Details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064D8-3626-4EC7-A570-65908C12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8" y="1434905"/>
            <a:ext cx="10635177" cy="51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292</TotalTime>
  <Words>135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kharat</dc:creator>
  <cp:lastModifiedBy>nikhil kharat</cp:lastModifiedBy>
  <cp:revision>11</cp:revision>
  <dcterms:created xsi:type="dcterms:W3CDTF">2022-11-14T10:38:46Z</dcterms:created>
  <dcterms:modified xsi:type="dcterms:W3CDTF">2022-11-19T17:02:24Z</dcterms:modified>
</cp:coreProperties>
</file>