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3"/>
  </p:notesMasterIdLst>
  <p:sldIdLst>
    <p:sldId id="256" r:id="rId5"/>
    <p:sldId id="258" r:id="rId6"/>
    <p:sldId id="301" r:id="rId7"/>
    <p:sldId id="261" r:id="rId8"/>
    <p:sldId id="314" r:id="rId9"/>
    <p:sldId id="302" r:id="rId10"/>
    <p:sldId id="303" r:id="rId11"/>
    <p:sldId id="304" r:id="rId12"/>
    <p:sldId id="305" r:id="rId13"/>
    <p:sldId id="306" r:id="rId14"/>
    <p:sldId id="307" r:id="rId15"/>
    <p:sldId id="312" r:id="rId16"/>
    <p:sldId id="308" r:id="rId17"/>
    <p:sldId id="309" r:id="rId18"/>
    <p:sldId id="310" r:id="rId19"/>
    <p:sldId id="311" r:id="rId20"/>
    <p:sldId id="313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107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outlineViewPr>
    <p:cViewPr>
      <p:scale>
        <a:sx n="33" d="100"/>
        <a:sy n="33" d="100"/>
      </p:scale>
      <p:origin x="0" y="-45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>
          <p15:clr>
            <a:srgbClr val="A4A3A4"/>
          </p15:clr>
        </p15:guide>
        <p15:guide id="31" pos="3840">
          <p15:clr>
            <a:srgbClr val="A4A3A4"/>
          </p15:clr>
        </p15:guide>
        <p15:guide id="32" pos="240">
          <p15:clr>
            <a:srgbClr val="547EBF"/>
          </p15:clr>
        </p15:guide>
        <p15:guide id="33" orient="horz" pos="240">
          <p15:clr>
            <a:srgbClr val="547EBF"/>
          </p15:clr>
        </p15:guide>
        <p15:guide id="34" pos="7440">
          <p15:clr>
            <a:srgbClr val="547EBF"/>
          </p15:clr>
        </p15:guide>
        <p15:guide id="35" orient="horz" pos="4080">
          <p15:clr>
            <a:srgbClr val="547EBF"/>
          </p15:clr>
        </p15:guide>
        <p15:guide id="36" pos="3960">
          <p15:clr>
            <a:srgbClr val="547EBF"/>
          </p15:clr>
        </p15:guide>
        <p15:guide id="37" pos="3720">
          <p15:clr>
            <a:srgbClr val="547EBF"/>
          </p15:clr>
        </p15:guide>
        <p15:guide id="38" pos="2112">
          <p15:clr>
            <a:srgbClr val="547EBF"/>
          </p15:clr>
        </p15:guide>
        <p15:guide id="39" pos="1848">
          <p15:clr>
            <a:srgbClr val="547EBF"/>
          </p15:clr>
        </p15:guide>
        <p15:guide id="40" pos="5568">
          <p15:clr>
            <a:srgbClr val="547EBF"/>
          </p15:clr>
        </p15:guide>
        <p15:guide id="41" pos="5832">
          <p15:clr>
            <a:srgbClr val="547EBF"/>
          </p15:clr>
        </p15:guide>
        <p15:guide id="42" pos="4968">
          <p15:clr>
            <a:srgbClr val="9FCC3B"/>
          </p15:clr>
        </p15:guide>
        <p15:guide id="43" pos="5208">
          <p15:clr>
            <a:srgbClr val="9FCC3B"/>
          </p15:clr>
        </p15:guide>
        <p15:guide id="44" pos="2712">
          <p15:clr>
            <a:srgbClr val="9FCC3B"/>
          </p15:clr>
        </p15:guide>
        <p15:guide id="45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Bake My Cake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by ~ Nikhil Khetan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20AB-C8AE-6705-2992-345017C5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4" y="663451"/>
            <a:ext cx="10213200" cy="57212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Designing Order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FAC0-06F0-3371-9904-58ECF10C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0" y="1489115"/>
            <a:ext cx="10646009" cy="457317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user will be navigated to the order view once he selects the item on the landing 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view should display the details of the item selected.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view should all should allow users to provide details required for placing order for the selected item.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details should be persisted, and the customer should be acknowledged after the order is successfully placed.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app will request confirmation form the customer to leave the view, if the user attempts to navigate away from this view without submitting the request.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24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8ECD-B3BC-0D2B-5B5A-BA9DFA7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23" y="153243"/>
            <a:ext cx="10598768" cy="519111"/>
          </a:xfrm>
        </p:spPr>
        <p:txBody>
          <a:bodyPr>
            <a:normAutofit fontScale="90000"/>
          </a:bodyPr>
          <a:lstStyle/>
          <a:p>
            <a:r>
              <a:rPr lang="en-IN" dirty="0"/>
              <a:t>Order View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CE5689-1DAC-AE7E-2A93-EBBE47A7A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23" y="841863"/>
            <a:ext cx="9423292" cy="37795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750F0E-3543-058C-EADE-6D04A84F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23" y="4659998"/>
            <a:ext cx="9423293" cy="20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E2407D-E89A-7B44-C36A-13447C0302F5}"/>
              </a:ext>
            </a:extLst>
          </p:cNvPr>
          <p:cNvSpPr txBox="1"/>
          <p:nvPr/>
        </p:nvSpPr>
        <p:spPr>
          <a:xfrm>
            <a:off x="7646503" y="4719817"/>
            <a:ext cx="371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is acknowledged  after the order is successfully placed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51F1A9-F757-936A-AFC8-43CF280A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" y="570011"/>
            <a:ext cx="6287888" cy="5394021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B6AC0E2-35ED-6637-84CB-FB0C35730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4597" y="2138182"/>
            <a:ext cx="5630061" cy="2581635"/>
          </a:xfr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FAA599-1835-AAF5-875A-86E17D1AF165}"/>
              </a:ext>
            </a:extLst>
          </p:cNvPr>
          <p:cNvCxnSpPr>
            <a:cxnSpLocks/>
          </p:cNvCxnSpPr>
          <p:nvPr/>
        </p:nvCxnSpPr>
        <p:spPr>
          <a:xfrm>
            <a:off x="4532245" y="5692362"/>
            <a:ext cx="0" cy="5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A19BFE-7346-4840-79B5-D6D23B6830A1}"/>
              </a:ext>
            </a:extLst>
          </p:cNvPr>
          <p:cNvSpPr txBox="1"/>
          <p:nvPr/>
        </p:nvSpPr>
        <p:spPr>
          <a:xfrm>
            <a:off x="2981739" y="6211669"/>
            <a:ext cx="382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clicks on order now button after filling necessary details</a:t>
            </a:r>
          </a:p>
        </p:txBody>
      </p:sp>
    </p:spTree>
    <p:extLst>
      <p:ext uri="{BB962C8B-B14F-4D97-AF65-F5344CB8AC3E}">
        <p14:creationId xmlns:p14="http://schemas.microsoft.com/office/powerpoint/2010/main" val="67173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20AB-C8AE-6705-2992-345017C5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4" y="663451"/>
            <a:ext cx="10213200" cy="57212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Designing Login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FAC0-06F0-3371-9904-58ECF10C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0" y="1489115"/>
            <a:ext cx="10646009" cy="45731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user should be navigated to the login view if he attempts navigation to cake-requests 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view should request the user to enter the security code to login as admin.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Upon successful validation, the user should be navigated to the cake-requests view.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68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8ECD-B3BC-0D2B-5B5A-BA9DFA7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89" y="272512"/>
            <a:ext cx="10598768" cy="519111"/>
          </a:xfrm>
        </p:spPr>
        <p:txBody>
          <a:bodyPr>
            <a:normAutofit fontScale="90000"/>
          </a:bodyPr>
          <a:lstStyle/>
          <a:p>
            <a:r>
              <a:rPr lang="en-IN" dirty="0"/>
              <a:t>Login View Output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8C14047-3D71-8EE5-1A22-99924DAB9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11" y="2028920"/>
            <a:ext cx="11834577" cy="3947810"/>
          </a:xfr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EE6A84-5543-506D-7AA4-DDE4C6D5CFCF}"/>
              </a:ext>
            </a:extLst>
          </p:cNvPr>
          <p:cNvCxnSpPr/>
          <p:nvPr/>
        </p:nvCxnSpPr>
        <p:spPr>
          <a:xfrm>
            <a:off x="1550505" y="3137452"/>
            <a:ext cx="1192695" cy="2650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C8D4A3-60D9-33A6-57A3-644E383DBE93}"/>
              </a:ext>
            </a:extLst>
          </p:cNvPr>
          <p:cNvSpPr txBox="1"/>
          <p:nvPr/>
        </p:nvSpPr>
        <p:spPr>
          <a:xfrm>
            <a:off x="2743200" y="3217829"/>
            <a:ext cx="43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wants to access cake requests view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EEE6B9-A4C5-3700-2D6C-E8905D354A9E}"/>
              </a:ext>
            </a:extLst>
          </p:cNvPr>
          <p:cNvCxnSpPr/>
          <p:nvPr/>
        </p:nvCxnSpPr>
        <p:spPr>
          <a:xfrm flipV="1">
            <a:off x="2305878" y="1616765"/>
            <a:ext cx="1219200" cy="503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26CC8A-5036-EF90-1D60-1A8BC716E009}"/>
              </a:ext>
            </a:extLst>
          </p:cNvPr>
          <p:cNvSpPr txBox="1"/>
          <p:nvPr/>
        </p:nvSpPr>
        <p:spPr>
          <a:xfrm>
            <a:off x="3625133" y="1431667"/>
            <a:ext cx="40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gets navigated to login page</a:t>
            </a:r>
          </a:p>
        </p:txBody>
      </p:sp>
    </p:spTree>
    <p:extLst>
      <p:ext uri="{BB962C8B-B14F-4D97-AF65-F5344CB8AC3E}">
        <p14:creationId xmlns:p14="http://schemas.microsoft.com/office/powerpoint/2010/main" val="352728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20AB-C8AE-6705-2992-345017C5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4" y="663451"/>
            <a:ext cx="10213200" cy="57212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Designing Cake Requests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FAC0-06F0-3371-9904-58ECF10C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0" y="1489115"/>
            <a:ext cx="10646009" cy="45731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view will display all the cake order requests received in tabular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view has restricted access and is accessible only to the site administrator.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27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8ECD-B3BC-0D2B-5B5A-BA9DFA7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89" y="312268"/>
            <a:ext cx="10598768" cy="519111"/>
          </a:xfrm>
        </p:spPr>
        <p:txBody>
          <a:bodyPr>
            <a:normAutofit fontScale="90000"/>
          </a:bodyPr>
          <a:lstStyle/>
          <a:p>
            <a:r>
              <a:rPr lang="en-IN" dirty="0"/>
              <a:t>Cake Requests View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BA4F92-FEDA-8EB2-C951-482FC82C8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489" y="1175765"/>
            <a:ext cx="11305893" cy="4310636"/>
          </a:xfrm>
        </p:spPr>
      </p:pic>
    </p:spTree>
    <p:extLst>
      <p:ext uri="{BB962C8B-B14F-4D97-AF65-F5344CB8AC3E}">
        <p14:creationId xmlns:p14="http://schemas.microsoft.com/office/powerpoint/2010/main" val="112222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20AB-C8AE-6705-2992-345017C5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4" y="663451"/>
            <a:ext cx="10213200" cy="572120"/>
          </a:xfrm>
        </p:spPr>
        <p:txBody>
          <a:bodyPr>
            <a:normAutofit fontScale="90000"/>
          </a:bodyPr>
          <a:lstStyle/>
          <a:p>
            <a:r>
              <a:rPr lang="en-US" dirty="0"/>
              <a:t>Key Features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FAC0-06F0-3371-9904-58ECF10C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0" y="1489115"/>
            <a:ext cx="10646009" cy="4818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@Input() and @Output decorators to share data between the components having parent-child relationship.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Created angular services for developing reusable application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HttpClient for making server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ngOnInit() life cycle method for fetching data from the server and reading the route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template driven forms for designing interactive form fields.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Angular Router for enabling navigation in the application and Route Guards to protect routes with restricted access.</a:t>
            </a:r>
          </a:p>
        </p:txBody>
      </p:sp>
    </p:spTree>
    <p:extLst>
      <p:ext uri="{BB962C8B-B14F-4D97-AF65-F5344CB8AC3E}">
        <p14:creationId xmlns:p14="http://schemas.microsoft.com/office/powerpoint/2010/main" val="181073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229" y="3074504"/>
            <a:ext cx="3856679" cy="69086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175" y="2876550"/>
            <a:ext cx="4819650" cy="2875321"/>
          </a:xfrm>
        </p:spPr>
        <p:txBody>
          <a:bodyPr>
            <a:noAutofit/>
          </a:bodyPr>
          <a:lstStyle/>
          <a:p>
            <a:r>
              <a:rPr lang="en-US" sz="1700" dirty="0"/>
              <a:t>Bake My Cake is a single page cake ordering website made with JavaScript framework called Angular.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E40E-0714-9538-81B0-B0D0461B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FF77-B1C9-6C5D-5B94-BE95E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To develop a single page application using Angular, that allow customers to make  an online request for cakes, cookies, brownies or cupcakes of their choice.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9503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49AA0-97B6-49B5-3E4C-2CE5092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35706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website should be displayed with attractive images and crisp details, allowing the users to select the item of their choice and provide order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should seek confirmation from the users before allowing them to navigate away from the order view without submitting the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can search and filter the items by the user’s preference for a quick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site administrator can view the incoming order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should first redirect user to first validate his identity as site admin before providing access to the order request view.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20AB-C8AE-6705-2992-345017C5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4" y="663451"/>
            <a:ext cx="10213200" cy="57212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FAC0-06F0-3371-9904-58ECF10C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0" y="1489115"/>
            <a:ext cx="10646009" cy="4818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TypeScript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Angular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Json server</a:t>
            </a:r>
          </a:p>
        </p:txBody>
      </p:sp>
    </p:spTree>
    <p:extLst>
      <p:ext uri="{BB962C8B-B14F-4D97-AF65-F5344CB8AC3E}">
        <p14:creationId xmlns:p14="http://schemas.microsoft.com/office/powerpoint/2010/main" val="210211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7D3B-F57F-B95D-7E97-B35A8C80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26" y="433975"/>
            <a:ext cx="10213200" cy="52746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Architecture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45379-0BB4-7DC5-FF9B-CA3063269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591" y="1066918"/>
            <a:ext cx="2971400" cy="533666"/>
          </a:xfrm>
        </p:spPr>
        <p:txBody>
          <a:bodyPr/>
          <a:lstStyle/>
          <a:p>
            <a:r>
              <a:rPr lang="en-US" u="sng" dirty="0">
                <a:latin typeface="Arial Rounded MT Bold" panose="020F0704030504030204" pitchFamily="34" charset="0"/>
              </a:rPr>
              <a:t>Components</a:t>
            </a:r>
            <a:endParaRPr lang="en-IN" u="sng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1BCED-D5EC-E23E-517C-6C109771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91" y="1834351"/>
            <a:ext cx="2971400" cy="4503361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 App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CakeCard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CakeCart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CakeRequests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Filter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Header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HomeView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Login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NavigationPanel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NotFound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OrderSuccess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Search</a:t>
            </a:r>
          </a:p>
          <a:p>
            <a:pPr>
              <a:lnSpc>
                <a:spcPct val="100000"/>
              </a:lnSpc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1216-1EA3-4930-8F54-AC02D60A9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24769" y="1082442"/>
            <a:ext cx="2971400" cy="533667"/>
          </a:xfrm>
        </p:spPr>
        <p:txBody>
          <a:bodyPr/>
          <a:lstStyle/>
          <a:p>
            <a:r>
              <a:rPr lang="en-US" u="sng" dirty="0">
                <a:latin typeface="Arial Rounded MT Bold" panose="020F0704030504030204" pitchFamily="34" charset="0"/>
              </a:rPr>
              <a:t>services</a:t>
            </a:r>
            <a:endParaRPr lang="en-IN" u="sng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04E3E-1C94-5091-A23B-B1FBD7989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4769" y="1858115"/>
            <a:ext cx="2971400" cy="4479597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AuthGuard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AuthService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CakeRequestService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CakeService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CanDeactivateGuard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RouteService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8FB7A7-5B2C-3475-BC5B-CA15AF1C5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5669" y="1066918"/>
            <a:ext cx="2971400" cy="533666"/>
          </a:xfrm>
        </p:spPr>
        <p:txBody>
          <a:bodyPr/>
          <a:lstStyle/>
          <a:p>
            <a:r>
              <a:rPr lang="en-US" u="sng" dirty="0">
                <a:latin typeface="Arial Rounded MT Bold" panose="020F0704030504030204" pitchFamily="34" charset="0"/>
              </a:rPr>
              <a:t>Models</a:t>
            </a:r>
            <a:endParaRPr lang="en-IN" u="sng" dirty="0"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542AFD-C8F0-624D-D646-54A2AB3079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45669" y="1858114"/>
            <a:ext cx="2971400" cy="44795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CakeRequest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78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A5D3-778B-D0F3-E5C3-4FC1E83B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172278"/>
            <a:ext cx="2743201" cy="527464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flow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44660E-185B-0EF5-28D7-E769C036CDBD}"/>
              </a:ext>
            </a:extLst>
          </p:cNvPr>
          <p:cNvSpPr/>
          <p:nvPr/>
        </p:nvSpPr>
        <p:spPr>
          <a:xfrm>
            <a:off x="854827" y="967410"/>
            <a:ext cx="2014331" cy="424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309DCA-ACBE-F3DB-9EE5-D9AC60D150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61992" y="1391479"/>
            <a:ext cx="1" cy="115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B9DCA6-8EBF-5827-CBFA-4A4008141892}"/>
              </a:ext>
            </a:extLst>
          </p:cNvPr>
          <p:cNvSpPr/>
          <p:nvPr/>
        </p:nvSpPr>
        <p:spPr>
          <a:xfrm>
            <a:off x="596411" y="2544417"/>
            <a:ext cx="2531162" cy="4433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navigation-panel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F7FE8B-0B16-B8F3-C374-9254FA017413}"/>
              </a:ext>
            </a:extLst>
          </p:cNvPr>
          <p:cNvCxnSpPr>
            <a:cxnSpLocks/>
          </p:cNvCxnSpPr>
          <p:nvPr/>
        </p:nvCxnSpPr>
        <p:spPr>
          <a:xfrm>
            <a:off x="854827" y="2987740"/>
            <a:ext cx="0" cy="63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65A2E7-A4C4-DA07-B686-1916C12FF861}"/>
              </a:ext>
            </a:extLst>
          </p:cNvPr>
          <p:cNvCxnSpPr>
            <a:cxnSpLocks/>
          </p:cNvCxnSpPr>
          <p:nvPr/>
        </p:nvCxnSpPr>
        <p:spPr>
          <a:xfrm>
            <a:off x="2710131" y="2987740"/>
            <a:ext cx="0" cy="148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DF34D9-DC39-8AB5-1B33-8F03A086A95E}"/>
              </a:ext>
            </a:extLst>
          </p:cNvPr>
          <p:cNvSpPr/>
          <p:nvPr/>
        </p:nvSpPr>
        <p:spPr>
          <a:xfrm>
            <a:off x="450633" y="3621846"/>
            <a:ext cx="1504125" cy="4108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E6BC4E-EEC9-86AF-BF09-82B8144C661B}"/>
              </a:ext>
            </a:extLst>
          </p:cNvPr>
          <p:cNvSpPr/>
          <p:nvPr/>
        </p:nvSpPr>
        <p:spPr>
          <a:xfrm>
            <a:off x="1968007" y="4467783"/>
            <a:ext cx="1755917" cy="3909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router-outlet</a:t>
            </a:r>
            <a:endParaRPr lang="en-IN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1C91DF9-8D5C-58AD-404F-2F195FED5CD9}"/>
              </a:ext>
            </a:extLst>
          </p:cNvPr>
          <p:cNvSpPr/>
          <p:nvPr/>
        </p:nvSpPr>
        <p:spPr>
          <a:xfrm>
            <a:off x="7341705" y="967411"/>
            <a:ext cx="1749287" cy="439942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home-view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B71926-1F0C-FDF6-0307-8B5419B7AD66}"/>
              </a:ext>
            </a:extLst>
          </p:cNvPr>
          <p:cNvCxnSpPr>
            <a:cxnSpLocks/>
          </p:cNvCxnSpPr>
          <p:nvPr/>
        </p:nvCxnSpPr>
        <p:spPr>
          <a:xfrm flipH="1">
            <a:off x="6185450" y="1225826"/>
            <a:ext cx="115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707023-0EA4-7E55-BBDC-607D59AE490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216349" y="1407353"/>
            <a:ext cx="0" cy="11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9776A8-F2AA-AD72-44FE-06F7E52830AA}"/>
              </a:ext>
            </a:extLst>
          </p:cNvPr>
          <p:cNvCxnSpPr>
            <a:cxnSpLocks/>
          </p:cNvCxnSpPr>
          <p:nvPr/>
        </p:nvCxnSpPr>
        <p:spPr>
          <a:xfrm>
            <a:off x="9090992" y="1225826"/>
            <a:ext cx="115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494BCB6-F76B-3B0A-9699-179507ECA443}"/>
              </a:ext>
            </a:extLst>
          </p:cNvPr>
          <p:cNvSpPr/>
          <p:nvPr/>
        </p:nvSpPr>
        <p:spPr>
          <a:xfrm>
            <a:off x="4664765" y="1013792"/>
            <a:ext cx="1520685" cy="424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2990B86-1338-D75D-E510-49558BB2650A}"/>
              </a:ext>
            </a:extLst>
          </p:cNvPr>
          <p:cNvSpPr/>
          <p:nvPr/>
        </p:nvSpPr>
        <p:spPr>
          <a:xfrm>
            <a:off x="7341703" y="2567810"/>
            <a:ext cx="1749287" cy="4001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Cake-card</a:t>
            </a:r>
            <a:endParaRPr lang="en-IN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FF8BD32-F282-409F-9E6E-40343DD28F60}"/>
              </a:ext>
            </a:extLst>
          </p:cNvPr>
          <p:cNvSpPr/>
          <p:nvPr/>
        </p:nvSpPr>
        <p:spPr>
          <a:xfrm>
            <a:off x="10257185" y="973592"/>
            <a:ext cx="1070110" cy="439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D4E2D5-BD6F-60F0-4D2C-1B206CB0A2A2}"/>
              </a:ext>
            </a:extLst>
          </p:cNvPr>
          <p:cNvSpPr txBox="1"/>
          <p:nvPr/>
        </p:nvSpPr>
        <p:spPr>
          <a:xfrm>
            <a:off x="4861491" y="141353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@Output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D1AF7A-B4A6-8477-2533-9D17B22D1A20}"/>
              </a:ext>
            </a:extLst>
          </p:cNvPr>
          <p:cNvSpPr txBox="1"/>
          <p:nvPr/>
        </p:nvSpPr>
        <p:spPr>
          <a:xfrm>
            <a:off x="10235648" y="141353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@Output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9F70EE-4A8F-13F8-9E64-EF36DD369911}"/>
              </a:ext>
            </a:extLst>
          </p:cNvPr>
          <p:cNvSpPr txBox="1"/>
          <p:nvPr/>
        </p:nvSpPr>
        <p:spPr>
          <a:xfrm>
            <a:off x="7757728" y="294460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@Input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B522A2F2-AD32-B988-737D-3D8A144B8F0F}"/>
              </a:ext>
            </a:extLst>
          </p:cNvPr>
          <p:cNvSpPr/>
          <p:nvPr/>
        </p:nvSpPr>
        <p:spPr>
          <a:xfrm>
            <a:off x="9752409" y="4178745"/>
            <a:ext cx="1510746" cy="411506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cake-cart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A12640-CFE9-D5EA-5117-A1C55D44E151}"/>
              </a:ext>
            </a:extLst>
          </p:cNvPr>
          <p:cNvSpPr txBox="1"/>
          <p:nvPr/>
        </p:nvSpPr>
        <p:spPr>
          <a:xfrm>
            <a:off x="9359737" y="4590251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anDeactivateGuard</a:t>
            </a: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7AD7DA41-E74A-AB45-522B-B82672F8A8A4}"/>
              </a:ext>
            </a:extLst>
          </p:cNvPr>
          <p:cNvSpPr/>
          <p:nvPr/>
        </p:nvSpPr>
        <p:spPr>
          <a:xfrm>
            <a:off x="440013" y="5281061"/>
            <a:ext cx="1799209" cy="42406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cake-requests</a:t>
            </a:r>
            <a:endParaRPr lang="en-IN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A14329-9BB9-F474-B261-3BCC6A30DA5C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202695" y="4032663"/>
            <a:ext cx="1" cy="124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2824E6F-BD99-0C70-EEBD-D5DD4F54D681}"/>
              </a:ext>
            </a:extLst>
          </p:cNvPr>
          <p:cNvSpPr txBox="1"/>
          <p:nvPr/>
        </p:nvSpPr>
        <p:spPr>
          <a:xfrm rot="5400000">
            <a:off x="719094" y="4425403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routerLink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87D6A2-6B2A-5D45-04DA-A152CD17C83C}"/>
              </a:ext>
            </a:extLst>
          </p:cNvPr>
          <p:cNvCxnSpPr>
            <a:cxnSpLocks/>
          </p:cNvCxnSpPr>
          <p:nvPr/>
        </p:nvCxnSpPr>
        <p:spPr>
          <a:xfrm>
            <a:off x="9090992" y="2944603"/>
            <a:ext cx="808382" cy="123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A44EA43-5DEE-D535-768E-2EB213D25E40}"/>
              </a:ext>
            </a:extLst>
          </p:cNvPr>
          <p:cNvSpPr txBox="1"/>
          <p:nvPr/>
        </p:nvSpPr>
        <p:spPr>
          <a:xfrm rot="3522072">
            <a:off x="8993033" y="3329034"/>
            <a:ext cx="1277857" cy="37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routerLink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1676A29-A9FF-7C8D-2685-ACF89724280B}"/>
              </a:ext>
            </a:extLst>
          </p:cNvPr>
          <p:cNvSpPr txBox="1"/>
          <p:nvPr/>
        </p:nvSpPr>
        <p:spPr>
          <a:xfrm>
            <a:off x="304718" y="565966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canActivateGuard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1A2BD3-DE7B-59BA-D745-05D6059C03AA}"/>
              </a:ext>
            </a:extLst>
          </p:cNvPr>
          <p:cNvSpPr txBox="1"/>
          <p:nvPr/>
        </p:nvSpPr>
        <p:spPr>
          <a:xfrm>
            <a:off x="36064" y="6200706"/>
            <a:ext cx="1178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router-outlet is a directive used to render the components associated with different routes in your application.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31D74B-26E1-B1CA-15AF-FC16A470D6A1}"/>
              </a:ext>
            </a:extLst>
          </p:cNvPr>
          <p:cNvCxnSpPr>
            <a:cxnSpLocks/>
          </p:cNvCxnSpPr>
          <p:nvPr/>
        </p:nvCxnSpPr>
        <p:spPr>
          <a:xfrm flipV="1">
            <a:off x="3701289" y="1429845"/>
            <a:ext cx="3652528" cy="307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43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20AB-C8AE-6705-2992-345017C5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4" y="663451"/>
            <a:ext cx="10213200" cy="57212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Designing Landing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FAC0-06F0-3371-9904-58ECF10C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0" y="1489115"/>
            <a:ext cx="10646009" cy="45731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lading view of the app display the images of cakes, cookies, brownies and cupcakes.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data is fetched using json-server.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view is the default 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Upon selection, the user is navigated to the order 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landing view allows users to search/ filter these items by their preference.</a:t>
            </a:r>
          </a:p>
        </p:txBody>
      </p:sp>
    </p:spTree>
    <p:extLst>
      <p:ext uri="{BB962C8B-B14F-4D97-AF65-F5344CB8AC3E}">
        <p14:creationId xmlns:p14="http://schemas.microsoft.com/office/powerpoint/2010/main" val="237601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8ECD-B3BC-0D2B-5B5A-BA9DFA7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44" y="121646"/>
            <a:ext cx="10598768" cy="519111"/>
          </a:xfrm>
        </p:spPr>
        <p:txBody>
          <a:bodyPr>
            <a:normAutofit fontScale="90000"/>
          </a:bodyPr>
          <a:lstStyle/>
          <a:p>
            <a:r>
              <a:rPr lang="en-IN" dirty="0"/>
              <a:t>Landing View Output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809E1CB-A818-245C-FF07-331B3B1B5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44" y="840248"/>
            <a:ext cx="11293461" cy="5497120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11E88B-1ED6-0008-0C41-6AC3D578480D}"/>
              </a:ext>
            </a:extLst>
          </p:cNvPr>
          <p:cNvCxnSpPr>
            <a:cxnSpLocks/>
          </p:cNvCxnSpPr>
          <p:nvPr/>
        </p:nvCxnSpPr>
        <p:spPr>
          <a:xfrm>
            <a:off x="5863390" y="6100983"/>
            <a:ext cx="422031" cy="4727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128B78-A5C6-1BDA-F547-5300833D1283}"/>
              </a:ext>
            </a:extLst>
          </p:cNvPr>
          <p:cNvSpPr txBox="1"/>
          <p:nvPr/>
        </p:nvSpPr>
        <p:spPr>
          <a:xfrm>
            <a:off x="6096000" y="6536859"/>
            <a:ext cx="393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will be navigated to order-view</a:t>
            </a:r>
          </a:p>
        </p:txBody>
      </p:sp>
    </p:spTree>
    <p:extLst>
      <p:ext uri="{BB962C8B-B14F-4D97-AF65-F5344CB8AC3E}">
        <p14:creationId xmlns:p14="http://schemas.microsoft.com/office/powerpoint/2010/main" val="407512169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615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Avenir Next LT Pro</vt:lpstr>
      <vt:lpstr>Calibri</vt:lpstr>
      <vt:lpstr>Consolas</vt:lpstr>
      <vt:lpstr>Goudy Old Style</vt:lpstr>
      <vt:lpstr>Wingdings</vt:lpstr>
      <vt:lpstr>FrostyVTI</vt:lpstr>
      <vt:lpstr>Bake My Cake</vt:lpstr>
      <vt:lpstr>Introduction</vt:lpstr>
      <vt:lpstr>Agenda</vt:lpstr>
      <vt:lpstr>Problem Statement</vt:lpstr>
      <vt:lpstr>Technologies Used</vt:lpstr>
      <vt:lpstr>Project Architecture </vt:lpstr>
      <vt:lpstr>Application flow</vt:lpstr>
      <vt:lpstr>Designing Landing View</vt:lpstr>
      <vt:lpstr>Landing View Output</vt:lpstr>
      <vt:lpstr>Designing Order View</vt:lpstr>
      <vt:lpstr>Order View Output</vt:lpstr>
      <vt:lpstr>PowerPoint Presentation</vt:lpstr>
      <vt:lpstr>Designing Login View</vt:lpstr>
      <vt:lpstr>Login View Output</vt:lpstr>
      <vt:lpstr>Designing Cake Requests View</vt:lpstr>
      <vt:lpstr>Cake Requests View Output</vt:lpstr>
      <vt:lpstr>Key Features Of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 My Cake</dc:title>
  <dc:creator>Nikhil</dc:creator>
  <cp:lastModifiedBy>Nikhil</cp:lastModifiedBy>
  <cp:revision>5</cp:revision>
  <dcterms:created xsi:type="dcterms:W3CDTF">2023-09-07T17:56:57Z</dcterms:created>
  <dcterms:modified xsi:type="dcterms:W3CDTF">2023-09-08T07:46:28Z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