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2" r:id="rId5"/>
    <p:sldId id="296" r:id="rId6"/>
    <p:sldId id="273" r:id="rId7"/>
    <p:sldId id="259" r:id="rId8"/>
    <p:sldId id="262" r:id="rId9"/>
    <p:sldId id="283" r:id="rId10"/>
    <p:sldId id="266" r:id="rId11"/>
    <p:sldId id="288" r:id="rId12"/>
    <p:sldId id="284" r:id="rId13"/>
    <p:sldId id="289" r:id="rId14"/>
    <p:sldId id="293" r:id="rId15"/>
    <p:sldId id="291" r:id="rId16"/>
    <p:sldId id="292" r:id="rId17"/>
    <p:sldId id="290" r:id="rId18"/>
    <p:sldId id="286" r:id="rId19"/>
    <p:sldId id="287" r:id="rId20"/>
    <p:sldId id="285" r:id="rId21"/>
    <p:sldId id="28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83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material.angular.io/" TargetMode="External"/><Relationship Id="rId7" Type="http://schemas.openxmlformats.org/officeDocument/2006/relationships/hyperlink" Target="https://undraw.co/illustration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spring-boot-sending-email-via-smtp/" TargetMode="External"/><Relationship Id="rId5" Type="http://schemas.openxmlformats.org/officeDocument/2006/relationships/hyperlink" Target="https://jwt.io/" TargetMode="External"/><Relationship Id="rId4" Type="http://schemas.openxmlformats.org/officeDocument/2006/relationships/hyperlink" Target="https://excalidraw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&#8211;divyekataria@gmail.com" TargetMode="External"/><Relationship Id="rId2" Type="http://schemas.openxmlformats.org/officeDocument/2006/relationships/hyperlink" Target="mailto:khetan22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877"/>
            <a:ext cx="9144000" cy="1204085"/>
          </a:xfrm>
        </p:spPr>
        <p:txBody>
          <a:bodyPr/>
          <a:lstStyle/>
          <a:p>
            <a:r>
              <a:rPr lang="en-US" dirty="0"/>
              <a:t>To-Do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10" y="4261166"/>
            <a:ext cx="4720590" cy="1922464"/>
          </a:xfrm>
        </p:spPr>
        <p:txBody>
          <a:bodyPr/>
          <a:lstStyle/>
          <a:p>
            <a:r>
              <a:rPr lang="en-US" dirty="0"/>
              <a:t>Project developed by –</a:t>
            </a:r>
          </a:p>
          <a:p>
            <a:r>
              <a:rPr lang="en-US" dirty="0"/>
              <a:t>Nikhil Khetan</a:t>
            </a:r>
          </a:p>
          <a:p>
            <a:r>
              <a:rPr lang="en-US" dirty="0"/>
              <a:t>Logeswari Dillibabu</a:t>
            </a:r>
          </a:p>
          <a:p>
            <a:r>
              <a:rPr lang="en-US" dirty="0"/>
              <a:t>Divye Kataria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213B4-C3ED-91FD-C22F-7A0BB8ADEF58}"/>
              </a:ext>
            </a:extLst>
          </p:cNvPr>
          <p:cNvSpPr txBox="1"/>
          <p:nvPr/>
        </p:nvSpPr>
        <p:spPr>
          <a:xfrm>
            <a:off x="9713843" y="6231503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  SE91S9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DB0D0-6527-79A6-2C09-D75B965C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AC10A-D2A9-4CC9-0298-C21C44E0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2309A-D640-5A8F-F0E7-A9D8BEFE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76AF9B-2241-D87C-4E2A-2A1FDF28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87096"/>
            <a:ext cx="9144000" cy="501904"/>
          </a:xfrm>
        </p:spPr>
        <p:txBody>
          <a:bodyPr/>
          <a:lstStyle/>
          <a:p>
            <a:r>
              <a:rPr lang="en-US" sz="3500" dirty="0"/>
              <a:t>Back-End Flow Diagram</a:t>
            </a:r>
            <a:endParaRPr lang="en-IN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DFC34-2B4C-AB39-4C88-AD2257D7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346"/>
            <a:ext cx="12192000" cy="3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C484-BB19-5D0B-9197-0D76CCD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8F35-8AD8-7408-9B1A-ED76E80D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7A1F-58B1-4645-E779-4708522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43B990-B5FB-9B7E-E0BE-862CA4FB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7201"/>
            <a:ext cx="9144000" cy="676656"/>
          </a:xfrm>
        </p:spPr>
        <p:txBody>
          <a:bodyPr/>
          <a:lstStyle/>
          <a:p>
            <a:pPr algn="ctr"/>
            <a:r>
              <a:rPr lang="en-US" dirty="0"/>
              <a:t>Project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9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C5B-1F37-7B61-B2D5-46DC0B4A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48561"/>
            <a:ext cx="10515600" cy="569295"/>
          </a:xfrm>
        </p:spPr>
        <p:txBody>
          <a:bodyPr/>
          <a:lstStyle/>
          <a:p>
            <a:r>
              <a:rPr lang="en-US" sz="3500" dirty="0"/>
              <a:t>Registration Page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3A78-92B0-B503-DF9D-7951A982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C03F-2C5C-09B4-44EB-E5F320EB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D3AD-0EEF-224B-4DB6-3B7A81A1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BF2A9-CE47-0C53-25CE-87C31DC5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30612"/>
            <a:ext cx="11027664" cy="49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8B62-BCFF-72DA-4165-FEDB7BB6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33304"/>
            <a:ext cx="10515600" cy="607877"/>
          </a:xfrm>
        </p:spPr>
        <p:txBody>
          <a:bodyPr/>
          <a:lstStyle/>
          <a:p>
            <a:r>
              <a:rPr lang="en-US" sz="3500" dirty="0"/>
              <a:t>Login Page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19BD-9EA6-3CEA-D7D8-C2D75ED6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970E-402C-9255-2BE0-E3DD1018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351A-C039-7071-EA74-2F7BCE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FA4E1-0BBD-AE14-99B2-551EE522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063586"/>
            <a:ext cx="11203389" cy="48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D70-B76B-0FDD-2E13-D10BD9B7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89628"/>
            <a:ext cx="10515600" cy="485625"/>
          </a:xfrm>
        </p:spPr>
        <p:txBody>
          <a:bodyPr/>
          <a:lstStyle/>
          <a:p>
            <a:r>
              <a:rPr lang="en-US" sz="3500" dirty="0"/>
              <a:t>Dashboard Page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3F51-ABB8-0157-0CD2-B188015C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8012-511B-97CF-9A1B-78A7806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714D-03CE-738D-7508-DF622CD6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6119B-A691-6336-D5D8-05F9808E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968326"/>
            <a:ext cx="11423374" cy="53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415-3F98-B63D-D711-B2FFB31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4011-853B-EF9E-06E4-540DA55F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53" y="1984248"/>
            <a:ext cx="11099093" cy="3877056"/>
          </a:xfrm>
        </p:spPr>
        <p:txBody>
          <a:bodyPr>
            <a:normAutofit/>
          </a:bodyPr>
          <a:lstStyle/>
          <a:p>
            <a:r>
              <a:rPr lang="en-IN" sz="2600" dirty="0">
                <a:hlinkClick r:id="rId2"/>
              </a:rPr>
              <a:t>https://angular.io/</a:t>
            </a:r>
            <a:r>
              <a:rPr lang="en-IN" sz="2600" dirty="0"/>
              <a:t> for angular framework.</a:t>
            </a:r>
          </a:p>
          <a:p>
            <a:r>
              <a:rPr lang="en-IN" sz="2600" dirty="0">
                <a:hlinkClick r:id="rId3"/>
              </a:rPr>
              <a:t>https://material.angular.io/</a:t>
            </a:r>
            <a:r>
              <a:rPr lang="en-IN" sz="2600" dirty="0"/>
              <a:t> for front-end designing.</a:t>
            </a:r>
          </a:p>
          <a:p>
            <a:r>
              <a:rPr lang="en-IN" sz="2600" dirty="0">
                <a:hlinkClick r:id="rId4"/>
              </a:rPr>
              <a:t>https://excalidraw.com/</a:t>
            </a:r>
            <a:r>
              <a:rPr lang="en-IN" sz="2600" dirty="0"/>
              <a:t> for making diagrams</a:t>
            </a:r>
          </a:p>
          <a:p>
            <a:r>
              <a:rPr lang="en-IN" sz="2600" dirty="0">
                <a:hlinkClick r:id="rId5"/>
              </a:rPr>
              <a:t>https://jwt.io/</a:t>
            </a:r>
            <a:r>
              <a:rPr lang="en-IN" sz="2600" dirty="0"/>
              <a:t> for authentication</a:t>
            </a:r>
          </a:p>
          <a:p>
            <a:r>
              <a:rPr lang="en-IN" sz="2600" dirty="0">
                <a:hlinkClick r:id="rId6"/>
              </a:rPr>
              <a:t>https://www.geeksforgeeks.org/spring-boot-sending-email-via-smtp/</a:t>
            </a:r>
            <a:r>
              <a:rPr lang="en-IN" sz="2600" dirty="0"/>
              <a:t> for mail service.</a:t>
            </a:r>
          </a:p>
          <a:p>
            <a:r>
              <a:rPr lang="en-IN" sz="2600" dirty="0">
                <a:hlinkClick r:id="rId7"/>
              </a:rPr>
              <a:t>https://undraw.co/illustrations</a:t>
            </a:r>
            <a:r>
              <a:rPr lang="en-IN" sz="2600" dirty="0"/>
              <a:t> for images.</a:t>
            </a:r>
          </a:p>
          <a:p>
            <a:r>
              <a:rPr lang="en-IN" sz="2600" dirty="0">
                <a:hlinkClick r:id="rId8"/>
              </a:rPr>
              <a:t>https://stackoverflow.com/</a:t>
            </a:r>
            <a:r>
              <a:rPr lang="en-IN" sz="2600" dirty="0"/>
              <a:t> for resolving errors.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54257-B492-7959-FE2D-C804DDF4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184C-CA2F-B08F-632B-269A9954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E41B-F966-8BDB-6051-7F8AF11F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6C35-37D3-060A-7B5D-6C20828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C423-C13D-A467-6D17-8ED3EA8C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901952"/>
            <a:ext cx="10197945" cy="3877056"/>
          </a:xfrm>
        </p:spPr>
        <p:txBody>
          <a:bodyPr>
            <a:normAutofit/>
          </a:bodyPr>
          <a:lstStyle/>
          <a:p>
            <a:r>
              <a:rPr lang="en-US" sz="2500" dirty="0"/>
              <a:t>Allow users to reset their password in case of a forgotten password by providing a "Forgot Password" option on the login screen.</a:t>
            </a:r>
          </a:p>
          <a:p>
            <a:r>
              <a:rPr lang="en-US" sz="2500" dirty="0"/>
              <a:t>Allow users to delete their accounts, ensuring data privacy and giving them full control over their account information.</a:t>
            </a:r>
          </a:p>
          <a:p>
            <a:r>
              <a:rPr lang="en-US" sz="2500" dirty="0"/>
              <a:t>Implement reminders for tasks with the option to receive notifications (email or SMS) at specified times or intervals.</a:t>
            </a:r>
          </a:p>
          <a:p>
            <a:r>
              <a:rPr lang="en-US" sz="2500" dirty="0"/>
              <a:t>Provide a dark mode option for users who prefer a different visual style and want to reduce eye strain during night time usage.</a:t>
            </a:r>
            <a:endParaRPr lang="en-IN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6E34-8D79-B038-BDC8-94A246C6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6E5F-96C8-430F-FF52-C02574AE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1246-2ED6-D5D2-78E9-E49D725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745-A2C9-BDA6-A9BF-91B56072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5DB6-ACD8-B598-A2E4-23EDF7D5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72" y="1984248"/>
            <a:ext cx="9126728" cy="387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By combining the robust backend capabilities of Spring Boot with the dynamic frontend of Angular, we aim to deliver a highly functional and secure to-do tracker application. This project not only demonstrates the integration of these technologies but also showcases best practices in terms of security, user experience, and scalability.</a:t>
            </a:r>
            <a:endParaRPr lang="en-IN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4C8A-7832-5254-1B2E-296676C7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97AE-D001-B4AC-2204-7B78E925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0CBF-A183-8803-F6AF-F64EB2AC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3894-815E-A9C3-E601-2BC99EF9EB6D}"/>
              </a:ext>
            </a:extLst>
          </p:cNvPr>
          <p:cNvSpPr txBox="1"/>
          <p:nvPr/>
        </p:nvSpPr>
        <p:spPr>
          <a:xfrm>
            <a:off x="7513983" y="5009322"/>
            <a:ext cx="31625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Course Mentor -</a:t>
            </a:r>
          </a:p>
          <a:p>
            <a:r>
              <a:rPr lang="en-US" sz="2500" b="1" dirty="0"/>
              <a:t>Sandhyasri Angara Mam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4192-3D11-CB56-615D-D3A040163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3" y="2895688"/>
            <a:ext cx="7262191" cy="1066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B0553E4D-4024-5798-44AD-14AF6596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9592" y="957859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F47690-96ED-C9B1-3FEE-043282E1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18557"/>
            <a:ext cx="10515600" cy="676656"/>
          </a:xfrm>
        </p:spPr>
        <p:txBody>
          <a:bodyPr/>
          <a:lstStyle/>
          <a:p>
            <a:r>
              <a:rPr lang="en-US" dirty="0"/>
              <a:t>About Team Members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790D984-00A5-F4AD-6091-3702CC6E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56178"/>
            <a:ext cx="9363456" cy="3877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Name : Nikhil Khetan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Qualification : Completed B.COM (Batch 2022)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Email id- </a:t>
            </a:r>
            <a:r>
              <a:rPr lang="en-US" sz="2400" u="sng" dirty="0">
                <a:solidFill>
                  <a:schemeClr val="tx1"/>
                </a:solidFill>
              </a:rPr>
              <a:t>nikhil</a:t>
            </a: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khetan22@gmail.com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Name : Divye Kataria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Qualification : Completed B.Tech in Civil Engineering (Batch 2023)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Email id- </a:t>
            </a: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divyekataria@gmail.com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Name : Logeswari Dillibabu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Qualification : Completed B.Tech in  IT (Batch 2020)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Email id-  </a:t>
            </a:r>
            <a:r>
              <a:rPr lang="en-US" sz="2400" u="sng" dirty="0">
                <a:solidFill>
                  <a:schemeClr val="tx1"/>
                </a:solidFill>
              </a:rPr>
              <a:t>logeswaridillibabu96@gmail.com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9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E65F-AA5E-1DD7-4AE8-CF236BF43133}"/>
              </a:ext>
            </a:extLst>
          </p:cNvPr>
          <p:cNvSpPr txBox="1"/>
          <p:nvPr/>
        </p:nvSpPr>
        <p:spPr>
          <a:xfrm>
            <a:off x="7110730" y="2367171"/>
            <a:ext cx="49669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 develop a full stack To-Do Tracker application using Spring Boot and Angular, which allows users to seamlessly manage their tasks by providing functionalities such as user authentication, task creation, deletion, and updation.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764554" cy="4070729"/>
          </a:xfrm>
        </p:spPr>
        <p:txBody>
          <a:bodyPr>
            <a:normAutofit/>
          </a:bodyPr>
          <a:lstStyle/>
          <a:p>
            <a:r>
              <a:rPr lang="en-US" sz="2000" dirty="0"/>
              <a:t>To-Do Tracker is a powerful tool designed to simplify your life by helping you organize, prioritize and track your tasks with ease.</a:t>
            </a:r>
          </a:p>
          <a:p>
            <a:endParaRPr lang="en-US" sz="2000" dirty="0"/>
          </a:p>
          <a:p>
            <a:r>
              <a:rPr lang="en-US" sz="2000" dirty="0"/>
              <a:t>Categorize tasks based on priority, providing you with a comprehensive overview of your workload.</a:t>
            </a:r>
          </a:p>
          <a:p>
            <a:endParaRPr lang="en-US" sz="2000" dirty="0"/>
          </a:p>
          <a:p>
            <a:r>
              <a:rPr lang="en-US" sz="2000" dirty="0"/>
              <a:t>Keeping track of your tasks and staying on top of responsibilities can be challenging. To-Do tracker takes care of it all.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EF1605E-7ACE-E8B1-1A37-2F44E5A2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0" y="1042416"/>
            <a:ext cx="5591556" cy="41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51E0A-C9E0-1ED7-7289-F94030A3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57F01-C160-DDDC-248C-FA6BEB6CDE59}"/>
              </a:ext>
            </a:extLst>
          </p:cNvPr>
          <p:cNvSpPr txBox="1"/>
          <p:nvPr/>
        </p:nvSpPr>
        <p:spPr>
          <a:xfrm>
            <a:off x="1130300" y="215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401F8-B224-078B-530D-212671850FD9}"/>
              </a:ext>
            </a:extLst>
          </p:cNvPr>
          <p:cNvSpPr txBox="1"/>
          <p:nvPr/>
        </p:nvSpPr>
        <p:spPr>
          <a:xfrm>
            <a:off x="461772" y="1839463"/>
            <a:ext cx="930452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Easily sign in or register to access your personalized task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Add, update, and delete tasks effortlessly.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Completed tasks can be sent to archive.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Tasks can only be deleted if they are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Modern and visually appealing interface for a delightful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Made Responsive across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725D-1592-4435-CC71-8071342D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Tools and Technologies</a:t>
            </a:r>
            <a:r>
              <a:rPr lang="en-US" dirty="0"/>
              <a:t> </a:t>
            </a:r>
            <a:r>
              <a:rPr lang="en-US" sz="4000" dirty="0"/>
              <a:t>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8829-44F2-3F72-D1E8-9B819849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89309"/>
            <a:ext cx="9628102" cy="454549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Front-End technologies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TypeScript </a:t>
            </a:r>
            <a:r>
              <a:rPr lang="en-IN" sz="1600" dirty="0"/>
              <a:t>(Programming Language)</a:t>
            </a:r>
          </a:p>
          <a:p>
            <a:r>
              <a:rPr lang="en-IN" dirty="0"/>
              <a:t>Angular</a:t>
            </a:r>
          </a:p>
          <a:p>
            <a:r>
              <a:rPr lang="en-IN" dirty="0"/>
              <a:t>Angular Material for Designing</a:t>
            </a:r>
          </a:p>
          <a:p>
            <a:r>
              <a:rPr lang="en-IN" dirty="0"/>
              <a:t>Visual Studio Code </a:t>
            </a:r>
            <a:endParaRPr lang="en-IN" u="sng" dirty="0">
              <a:solidFill>
                <a:srgbClr val="8AB4F8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3DFC-630C-A851-FD3E-A08B7560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F8D0-3967-E84D-75F8-A5B0C93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6DFB-195B-AE58-5862-589913A3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7383-2812-6152-6334-9BD1EC18C633}"/>
              </a:ext>
            </a:extLst>
          </p:cNvPr>
          <p:cNvSpPr txBox="1">
            <a:spLocks/>
          </p:cNvSpPr>
          <p:nvPr/>
        </p:nvSpPr>
        <p:spPr>
          <a:xfrm>
            <a:off x="6311900" y="1789309"/>
            <a:ext cx="5304028" cy="415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Back-End technologies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Java </a:t>
            </a:r>
            <a:r>
              <a:rPr lang="en-IN" sz="1600" dirty="0"/>
              <a:t>(Programming Language)</a:t>
            </a:r>
          </a:p>
          <a:p>
            <a:r>
              <a:rPr lang="en-IN" dirty="0"/>
              <a:t>JWT</a:t>
            </a:r>
          </a:p>
          <a:p>
            <a:r>
              <a:rPr lang="en-IN" dirty="0"/>
              <a:t>MySQL 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Postman</a:t>
            </a:r>
          </a:p>
          <a:p>
            <a:r>
              <a:rPr lang="en-IN" dirty="0"/>
              <a:t>IntelliJ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7007F-B411-3E0B-853F-C38D2068C770}"/>
              </a:ext>
            </a:extLst>
          </p:cNvPr>
          <p:cNvCxnSpPr>
            <a:cxnSpLocks/>
          </p:cNvCxnSpPr>
          <p:nvPr/>
        </p:nvCxnSpPr>
        <p:spPr>
          <a:xfrm>
            <a:off x="7818120" y="3988904"/>
            <a:ext cx="7030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240C99-C4F1-568C-84C5-BAE44CCFA9EF}"/>
              </a:ext>
            </a:extLst>
          </p:cNvPr>
          <p:cNvCxnSpPr>
            <a:cxnSpLocks/>
          </p:cNvCxnSpPr>
          <p:nvPr/>
        </p:nvCxnSpPr>
        <p:spPr>
          <a:xfrm>
            <a:off x="8521148" y="4002157"/>
            <a:ext cx="0" cy="5698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095A1A-1139-3005-F42E-A84E0DF02332}"/>
              </a:ext>
            </a:extLst>
          </p:cNvPr>
          <p:cNvCxnSpPr>
            <a:cxnSpLocks/>
          </p:cNvCxnSpPr>
          <p:nvPr/>
        </p:nvCxnSpPr>
        <p:spPr>
          <a:xfrm flipH="1">
            <a:off x="8136835" y="4572000"/>
            <a:ext cx="3843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1F4DCF-F74A-A252-E880-2465414A0D7F}"/>
              </a:ext>
            </a:extLst>
          </p:cNvPr>
          <p:cNvCxnSpPr>
            <a:cxnSpLocks/>
          </p:cNvCxnSpPr>
          <p:nvPr/>
        </p:nvCxnSpPr>
        <p:spPr>
          <a:xfrm>
            <a:off x="8521148" y="4280452"/>
            <a:ext cx="41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1ECF11-DAA8-5FC4-CD1A-7CA43D73F65D}"/>
              </a:ext>
            </a:extLst>
          </p:cNvPr>
          <p:cNvSpPr txBox="1"/>
          <p:nvPr/>
        </p:nvSpPr>
        <p:spPr>
          <a:xfrm>
            <a:off x="8931965" y="4102412"/>
            <a:ext cx="15670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DB technologies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383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93192"/>
            <a:ext cx="10515600" cy="676656"/>
          </a:xfrm>
        </p:spPr>
        <p:txBody>
          <a:bodyPr/>
          <a:lstStyle/>
          <a:p>
            <a:r>
              <a:rPr lang="en-US" sz="4000" dirty="0"/>
              <a:t>Front-End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59188-1B7C-14CE-C8FA-769C52D3894B}"/>
              </a:ext>
            </a:extLst>
          </p:cNvPr>
          <p:cNvSpPr txBox="1"/>
          <p:nvPr/>
        </p:nvSpPr>
        <p:spPr>
          <a:xfrm>
            <a:off x="1021945" y="1594874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Components</a:t>
            </a:r>
            <a:endParaRPr lang="en-IN" sz="22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26776-21D4-F9BB-E5C7-1EF01F1C5DF9}"/>
              </a:ext>
            </a:extLst>
          </p:cNvPr>
          <p:cNvSpPr txBox="1"/>
          <p:nvPr/>
        </p:nvSpPr>
        <p:spPr>
          <a:xfrm>
            <a:off x="933045" y="2184907"/>
            <a:ext cx="206415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Add-Todo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Edit-Todo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Footer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Page-not-found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Sign-up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Archive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989DD-E676-E343-5D50-25070FA1D06C}"/>
              </a:ext>
            </a:extLst>
          </p:cNvPr>
          <p:cNvSpPr txBox="1"/>
          <p:nvPr/>
        </p:nvSpPr>
        <p:spPr>
          <a:xfrm>
            <a:off x="5422900" y="1594873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Services</a:t>
            </a:r>
            <a:endParaRPr lang="en-IN" sz="22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273B3-D715-0FDC-1697-501A675D705C}"/>
              </a:ext>
            </a:extLst>
          </p:cNvPr>
          <p:cNvSpPr txBox="1"/>
          <p:nvPr/>
        </p:nvSpPr>
        <p:spPr>
          <a:xfrm>
            <a:off x="5370856" y="2148872"/>
            <a:ext cx="2131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Auth-guard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Can-deactivate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Http-interceptor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Todo-data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20828-9D5B-6F83-13BC-73E94AF59B8A}"/>
              </a:ext>
            </a:extLst>
          </p:cNvPr>
          <p:cNvSpPr txBox="1"/>
          <p:nvPr/>
        </p:nvSpPr>
        <p:spPr>
          <a:xfrm>
            <a:off x="9283700" y="1656428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/>
              <a:t>Models</a:t>
            </a:r>
            <a:endParaRPr lang="en-IN" sz="22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8BE00-9DD3-7710-8642-D7366E443F3E}"/>
              </a:ext>
            </a:extLst>
          </p:cNvPr>
          <p:cNvSpPr txBox="1"/>
          <p:nvPr/>
        </p:nvSpPr>
        <p:spPr>
          <a:xfrm>
            <a:off x="9192328" y="2148872"/>
            <a:ext cx="106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C55-DFFF-B9AD-39BB-44092512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7410" y="3149600"/>
            <a:ext cx="4785140" cy="558800"/>
          </a:xfrm>
        </p:spPr>
        <p:txBody>
          <a:bodyPr/>
          <a:lstStyle/>
          <a:p>
            <a:r>
              <a:rPr lang="en-US" sz="3000" dirty="0"/>
              <a:t>Front-End Flow Diagram</a:t>
            </a:r>
            <a:endParaRPr lang="en-IN" sz="3000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526A1A2-03E6-268F-733F-261381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6DA1F-9312-032E-46CC-80D9471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78F5F-A811-3EB1-6F09-9BD97646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65" y="0"/>
            <a:ext cx="929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1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FCA08-41D9-A2A0-2B89-F9F5A7A7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u="sng" dirty="0"/>
              <a:t>Microservice created:</a:t>
            </a:r>
          </a:p>
          <a:p>
            <a:r>
              <a:rPr lang="en-US" sz="2500" dirty="0"/>
              <a:t>Eureka Server</a:t>
            </a:r>
          </a:p>
          <a:p>
            <a:r>
              <a:rPr lang="en-US" sz="2500" dirty="0"/>
              <a:t>API-Gateway Service</a:t>
            </a:r>
          </a:p>
          <a:p>
            <a:r>
              <a:rPr lang="en-US" sz="2500" dirty="0"/>
              <a:t>User To-Do Service</a:t>
            </a:r>
          </a:p>
          <a:p>
            <a:r>
              <a:rPr lang="en-US" sz="2500" dirty="0"/>
              <a:t>User Authentication Service</a:t>
            </a:r>
          </a:p>
          <a:p>
            <a:r>
              <a:rPr lang="en-US" sz="2500" dirty="0"/>
              <a:t>Mail Service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2059C-C422-0A9D-2150-E629333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8FDA0-0531-85A1-79BF-E5E734F6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Todo-tracker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A4D0-6761-4874-7FA4-5F80EEC1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2BC7A2-5E40-0739-29D1-C58F3D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Back-End</a:t>
            </a:r>
            <a:r>
              <a:rPr lang="en-US" sz="2800" dirty="0"/>
              <a:t> </a:t>
            </a:r>
            <a:r>
              <a:rPr lang="en-US" sz="4000" dirty="0"/>
              <a:t>Architecture</a:t>
            </a: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740F2-3D56-278C-531B-ECFF1A41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704088"/>
            <a:ext cx="4042739" cy="5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{A4B66EB8-BE3C-431D-8E58-C238842C52BA}tf11964407_win32</Template>
  <TotalTime>792</TotalTime>
  <Words>629</Words>
  <Application>Microsoft Office PowerPoint</Application>
  <PresentationFormat>Widescreen</PresentationFormat>
  <Paragraphs>144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To-Do Tracker</vt:lpstr>
      <vt:lpstr>About Team Members</vt:lpstr>
      <vt:lpstr>Agenda</vt:lpstr>
      <vt:lpstr>Introduction</vt:lpstr>
      <vt:lpstr>Features</vt:lpstr>
      <vt:lpstr> Tools and Technologies used</vt:lpstr>
      <vt:lpstr>Front-End Architecture</vt:lpstr>
      <vt:lpstr>Front-End Flow Diagram</vt:lpstr>
      <vt:lpstr>Back-End Architecture </vt:lpstr>
      <vt:lpstr>Back-End Flow Diagram</vt:lpstr>
      <vt:lpstr>Project Demo</vt:lpstr>
      <vt:lpstr>Registration Page</vt:lpstr>
      <vt:lpstr>Login Page</vt:lpstr>
      <vt:lpstr>Dashboard Page</vt:lpstr>
      <vt:lpstr>Bibliography</vt:lpstr>
      <vt:lpstr>Future Enhancement</vt:lpstr>
      <vt:lpstr>Conclusion</vt:lpstr>
      <vt:lpstr>thank you 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Tracker</dc:title>
  <dc:creator>nikhil khetan</dc:creator>
  <cp:lastModifiedBy>nikhil khetan</cp:lastModifiedBy>
  <cp:revision>9</cp:revision>
  <dcterms:created xsi:type="dcterms:W3CDTF">2024-01-02T15:27:24Z</dcterms:created>
  <dcterms:modified xsi:type="dcterms:W3CDTF">2024-01-08T10:22:29Z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