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 id="272" r:id="rId18"/>
    <p:sldId id="273" r:id="rId19"/>
    <p:sldId id="275" r:id="rId20"/>
  </p:sldIdLst>
  <p:sldSz cx="12192000" cy="6858000"/>
  <p:notesSz cx="6858000" cy="9144000"/>
  <p:embeddedFontLst>
    <p:embeddedFont>
      <p:font typeface="Algerian" panose="04020705040A02060702" pitchFamily="82" charset="0"/>
      <p:regular r:id="rId22"/>
    </p:embeddedFont>
    <p:embeddedFont>
      <p:font typeface="Gill Sans" panose="020B060402020202020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272"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 knm" userId="9e1619fd5d9c10b1" providerId="LiveId" clId="{3CB5BF5B-4C9C-4B2C-933B-5DD98FAF293E}"/>
    <pc:docChg chg="modSld">
      <pc:chgData name="nikhil knm" userId="9e1619fd5d9c10b1" providerId="LiveId" clId="{3CB5BF5B-4C9C-4B2C-933B-5DD98FAF293E}" dt="2025-05-12T04:14:21.453" v="0" actId="20577"/>
      <pc:docMkLst>
        <pc:docMk/>
      </pc:docMkLst>
      <pc:sldChg chg="modSp mod">
        <pc:chgData name="nikhil knm" userId="9e1619fd5d9c10b1" providerId="LiveId" clId="{3CB5BF5B-4C9C-4B2C-933B-5DD98FAF293E}" dt="2025-05-12T04:14:21.453" v="0" actId="20577"/>
        <pc:sldMkLst>
          <pc:docMk/>
          <pc:sldMk cId="0" sldId="261"/>
        </pc:sldMkLst>
        <pc:spChg chg="mod">
          <ac:chgData name="nikhil knm" userId="9e1619fd5d9c10b1" providerId="LiveId" clId="{3CB5BF5B-4C9C-4B2C-933B-5DD98FAF293E}" dt="2025-05-12T04:14:21.453" v="0" actId="20577"/>
          <ac:spMkLst>
            <pc:docMk/>
            <pc:sldMk cId="0" sldId="261"/>
            <ac:spMk id="19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6" name="Google Shape;19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2"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2"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1"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2"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1"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1"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enda Layout">
  <p:cSld name="Agenda Layout">
    <p:bg>
      <p:bgPr>
        <a:blipFill>
          <a:blip r:embed="rId2">
            <a:alphaModFix/>
          </a:blip>
          <a:stretch>
            <a:fillRect/>
          </a:stretch>
        </a:blip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Basic Layout">
  <p:cSld name="1_Basic Layout">
    <p:bg>
      <p:bgPr>
        <a:blipFill>
          <a:blip r:embed="rId2">
            <a:alphaModFix/>
          </a:blip>
          <a:stretch>
            <a:fillRect/>
          </a:stretch>
        </a:blipFill>
        <a:effectLst/>
      </p:bgPr>
    </p:bg>
    <p:spTree>
      <p:nvGrpSpPr>
        <p:cNvPr id="1" name="Shape 86"/>
        <p:cNvGrpSpPr/>
        <p:nvPr/>
      </p:nvGrpSpPr>
      <p:grpSpPr>
        <a:xfrm>
          <a:off x="0" y="0"/>
          <a:ext cx="0" cy="0"/>
          <a:chOff x="0" y="0"/>
          <a:chExt cx="0" cy="0"/>
        </a:xfrm>
      </p:grpSpPr>
      <p:grpSp>
        <p:nvGrpSpPr>
          <p:cNvPr id="87" name="Google Shape;87;p15"/>
          <p:cNvGrpSpPr/>
          <p:nvPr/>
        </p:nvGrpSpPr>
        <p:grpSpPr>
          <a:xfrm>
            <a:off x="3791745" y="502830"/>
            <a:ext cx="4608512" cy="4620329"/>
            <a:chOff x="1115616" y="1275607"/>
            <a:chExt cx="2585656" cy="2592286"/>
          </a:xfrm>
        </p:grpSpPr>
        <p:pic>
          <p:nvPicPr>
            <p:cNvPr id="88" name="Google Shape;88;p15" descr="E:\002-KIMS BUSINESS\007-02-Googleslidesppt\02-GSppt-Contents-Kim\20170215\03-abs\item01-png.png"/>
            <p:cNvPicPr preferRelativeResize="0"/>
            <p:nvPr/>
          </p:nvPicPr>
          <p:blipFill rotWithShape="1">
            <a:blip r:embed="rId3">
              <a:alphaModFix/>
            </a:blip>
            <a:srcRect/>
            <a:stretch/>
          </p:blipFill>
          <p:spPr>
            <a:xfrm>
              <a:off x="1115616" y="1275607"/>
              <a:ext cx="2585656" cy="2592286"/>
            </a:xfrm>
            <a:prstGeom prst="rect">
              <a:avLst/>
            </a:prstGeom>
            <a:noFill/>
            <a:ln>
              <a:noFill/>
            </a:ln>
          </p:spPr>
        </p:pic>
        <p:sp>
          <p:nvSpPr>
            <p:cNvPr id="89" name="Google Shape;89;p15"/>
            <p:cNvSpPr/>
            <p:nvPr/>
          </p:nvSpPr>
          <p:spPr>
            <a:xfrm>
              <a:off x="1796376" y="1959682"/>
              <a:ext cx="1224136" cy="1224136"/>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grpSp>
      <p:sp>
        <p:nvSpPr>
          <p:cNvPr id="90" name="Google Shape;90;p15"/>
          <p:cNvSpPr txBox="1">
            <a:spLocks noGrp="1"/>
          </p:cNvSpPr>
          <p:nvPr>
            <p:ph type="body" idx="1"/>
          </p:nvPr>
        </p:nvSpPr>
        <p:spPr>
          <a:xfrm>
            <a:off x="3772131" y="5106393"/>
            <a:ext cx="4608512" cy="768084"/>
          </a:xfrm>
          <a:prstGeom prst="rect">
            <a:avLst/>
          </a:prstGeom>
          <a:noFill/>
          <a:ln>
            <a:noFill/>
          </a:ln>
        </p:spPr>
        <p:txBody>
          <a:bodyPr spcFirstLastPara="1" wrap="square" lIns="121900" tIns="60950" rIns="121900" bIns="60950" anchor="ctr" anchorCtr="0">
            <a:noAutofit/>
          </a:bodyPr>
          <a:lstStyle>
            <a:lvl1pPr marL="457200" marR="0" lvl="0" indent="-228600" algn="ctr" rtl="0">
              <a:spcBef>
                <a:spcPts val="960"/>
              </a:spcBef>
              <a:spcAft>
                <a:spcPts val="0"/>
              </a:spcAft>
              <a:buClr>
                <a:srgbClr val="3F3F3F"/>
              </a:buClr>
              <a:buSzPts val="4800"/>
              <a:buFont typeface="Arial"/>
              <a:buNone/>
              <a:defRPr sz="4800" b="1" i="0" u="none" strike="noStrike" cap="none">
                <a:solidFill>
                  <a:srgbClr val="3F3F3F"/>
                </a:solidFill>
                <a:latin typeface="Arial"/>
                <a:ea typeface="Arial"/>
                <a:cs typeface="Arial"/>
                <a:sym typeface="Arial"/>
              </a:defRPr>
            </a:lvl1pPr>
            <a:lvl2pPr marL="914400" marR="0" lvl="1" indent="-463550" algn="l" rtl="0">
              <a:spcBef>
                <a:spcPts val="740"/>
              </a:spcBef>
              <a:spcAft>
                <a:spcPts val="0"/>
              </a:spcAft>
              <a:buClr>
                <a:schemeClr val="dk1"/>
              </a:buClr>
              <a:buSzPts val="3700"/>
              <a:buFont typeface="Arial"/>
              <a:buChar char="–"/>
              <a:defRPr sz="3700"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9pPr>
          </a:lstStyle>
          <a:p>
            <a:endParaRPr/>
          </a:p>
        </p:txBody>
      </p:sp>
      <p:sp>
        <p:nvSpPr>
          <p:cNvPr id="91" name="Google Shape;91;p15"/>
          <p:cNvSpPr txBox="1">
            <a:spLocks noGrp="1"/>
          </p:cNvSpPr>
          <p:nvPr>
            <p:ph type="body" idx="2"/>
          </p:nvPr>
        </p:nvSpPr>
        <p:spPr>
          <a:xfrm>
            <a:off x="3771933" y="5925281"/>
            <a:ext cx="4608512" cy="384043"/>
          </a:xfrm>
          <a:prstGeom prst="rect">
            <a:avLst/>
          </a:prstGeom>
          <a:noFill/>
          <a:ln>
            <a:noFill/>
          </a:ln>
        </p:spPr>
        <p:txBody>
          <a:bodyPr spcFirstLastPara="1" wrap="square" lIns="121900" tIns="60950" rIns="121900" bIns="60950" anchor="ctr" anchorCtr="0">
            <a:noAutofit/>
          </a:bodyPr>
          <a:lstStyle>
            <a:lvl1pPr marL="457200" marR="0" lvl="0" indent="-228600" algn="ctr" rtl="0">
              <a:spcBef>
                <a:spcPts val="380"/>
              </a:spcBef>
              <a:spcAft>
                <a:spcPts val="0"/>
              </a:spcAft>
              <a:buClr>
                <a:srgbClr val="3F3F3F"/>
              </a:buClr>
              <a:buSzPts val="1900"/>
              <a:buFont typeface="Arial"/>
              <a:buNone/>
              <a:defRPr sz="1900" b="0" i="0" u="none" strike="noStrike" cap="none">
                <a:solidFill>
                  <a:srgbClr val="3F3F3F"/>
                </a:solidFill>
                <a:latin typeface="Arial"/>
                <a:ea typeface="Arial"/>
                <a:cs typeface="Arial"/>
                <a:sym typeface="Arial"/>
              </a:defRPr>
            </a:lvl1pPr>
            <a:lvl2pPr marL="914400" marR="0" lvl="1" indent="-463550" algn="l" rtl="0">
              <a:spcBef>
                <a:spcPts val="740"/>
              </a:spcBef>
              <a:spcAft>
                <a:spcPts val="0"/>
              </a:spcAft>
              <a:buClr>
                <a:schemeClr val="dk1"/>
              </a:buClr>
              <a:buSzPts val="3700"/>
              <a:buFont typeface="Arial"/>
              <a:buChar char="–"/>
              <a:defRPr sz="3700"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_Basic Layout">
  <p:cSld name="3_Basic Layout">
    <p:bg>
      <p:bgPr>
        <a:blipFill>
          <a:blip r:embed="rId2">
            <a:alphaModFix/>
          </a:blip>
          <a:stretch>
            <a:fillRect/>
          </a:stretch>
        </a:blipFill>
        <a:effectLst/>
      </p:bgPr>
    </p:bg>
    <p:spTree>
      <p:nvGrpSpPr>
        <p:cNvPr id="1" name="Shape 92"/>
        <p:cNvGrpSpPr/>
        <p:nvPr/>
      </p:nvGrpSpPr>
      <p:grpSpPr>
        <a:xfrm>
          <a:off x="0" y="0"/>
          <a:ext cx="0" cy="0"/>
          <a:chOff x="0" y="0"/>
          <a:chExt cx="0" cy="0"/>
        </a:xfrm>
      </p:grpSpPr>
      <p:sp>
        <p:nvSpPr>
          <p:cNvPr id="93" name="Google Shape;93;p16"/>
          <p:cNvSpPr txBox="1">
            <a:spLocks noGrp="1"/>
          </p:cNvSpPr>
          <p:nvPr>
            <p:ph type="body" idx="1"/>
          </p:nvPr>
        </p:nvSpPr>
        <p:spPr>
          <a:xfrm>
            <a:off x="2" y="164637"/>
            <a:ext cx="12192000" cy="768085"/>
          </a:xfrm>
          <a:prstGeom prst="rect">
            <a:avLst/>
          </a:prstGeom>
          <a:noFill/>
          <a:ln>
            <a:noFill/>
          </a:ln>
        </p:spPr>
        <p:txBody>
          <a:bodyPr spcFirstLastPara="1" wrap="square" lIns="121900" tIns="60950" rIns="121900" bIns="6095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3550" algn="l" rtl="0">
              <a:spcBef>
                <a:spcPts val="740"/>
              </a:spcBef>
              <a:spcAft>
                <a:spcPts val="0"/>
              </a:spcAft>
              <a:buClr>
                <a:schemeClr val="dk1"/>
              </a:buClr>
              <a:buSzPts val="3700"/>
              <a:buFont typeface="Arial"/>
              <a:buChar char="–"/>
              <a:defRPr sz="3700"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9pPr>
          </a:lstStyle>
          <a:p>
            <a:endParaRPr/>
          </a:p>
        </p:txBody>
      </p:sp>
      <p:sp>
        <p:nvSpPr>
          <p:cNvPr id="94" name="Google Shape;94;p16"/>
          <p:cNvSpPr txBox="1">
            <a:spLocks noGrp="1"/>
          </p:cNvSpPr>
          <p:nvPr>
            <p:ph type="body" idx="2"/>
          </p:nvPr>
        </p:nvSpPr>
        <p:spPr>
          <a:xfrm>
            <a:off x="2" y="932726"/>
            <a:ext cx="12192000" cy="384043"/>
          </a:xfrm>
          <a:prstGeom prst="rect">
            <a:avLst/>
          </a:prstGeom>
          <a:noFill/>
          <a:ln>
            <a:noFill/>
          </a:ln>
        </p:spPr>
        <p:txBody>
          <a:bodyPr spcFirstLastPara="1" wrap="square" lIns="121900" tIns="60950" rIns="121900" bIns="60950" anchor="ctr" anchorCtr="0">
            <a:noAutofit/>
          </a:bodyPr>
          <a:lstStyle>
            <a:lvl1pPr marL="457200" marR="0" lvl="0" indent="-228600" algn="ctr" rtl="0">
              <a:spcBef>
                <a:spcPts val="380"/>
              </a:spcBef>
              <a:spcAft>
                <a:spcPts val="0"/>
              </a:spcAft>
              <a:buClr>
                <a:srgbClr val="3F3F3F"/>
              </a:buClr>
              <a:buSzPts val="1900"/>
              <a:buFont typeface="Arial"/>
              <a:buNone/>
              <a:defRPr sz="1900" b="0" i="0" u="none" strike="noStrike" cap="none">
                <a:solidFill>
                  <a:srgbClr val="3F3F3F"/>
                </a:solidFill>
                <a:latin typeface="Arial"/>
                <a:ea typeface="Arial"/>
                <a:cs typeface="Arial"/>
                <a:sym typeface="Arial"/>
              </a:defRPr>
            </a:lvl1pPr>
            <a:lvl2pPr marL="914400" marR="0" lvl="1" indent="-463550" algn="l" rtl="0">
              <a:spcBef>
                <a:spcPts val="740"/>
              </a:spcBef>
              <a:spcAft>
                <a:spcPts val="0"/>
              </a:spcAft>
              <a:buClr>
                <a:schemeClr val="dk1"/>
              </a:buClr>
              <a:buSzPts val="3700"/>
              <a:buFont typeface="Arial"/>
              <a:buChar char="–"/>
              <a:defRPr sz="3700"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sic Layout">
  <p:cSld name="Basic Layout">
    <p:bg>
      <p:bgPr>
        <a:blipFill>
          <a:blip r:embed="rId2">
            <a:alphaModFix/>
          </a:blip>
          <a:stretch>
            <a:fillRect/>
          </a:stretch>
        </a:blipFill>
        <a:effectLst/>
      </p:bgPr>
    </p:bg>
    <p:spTree>
      <p:nvGrpSpPr>
        <p:cNvPr id="1" name="Shape 95"/>
        <p:cNvGrpSpPr/>
        <p:nvPr/>
      </p:nvGrpSpPr>
      <p:grpSpPr>
        <a:xfrm>
          <a:off x="0" y="0"/>
          <a:ext cx="0" cy="0"/>
          <a:chOff x="0" y="0"/>
          <a:chExt cx="0" cy="0"/>
        </a:xfrm>
      </p:grpSpPr>
      <p:sp>
        <p:nvSpPr>
          <p:cNvPr id="96" name="Google Shape;96;p17"/>
          <p:cNvSpPr txBox="1">
            <a:spLocks noGrp="1"/>
          </p:cNvSpPr>
          <p:nvPr>
            <p:ph type="body" idx="1"/>
          </p:nvPr>
        </p:nvSpPr>
        <p:spPr>
          <a:xfrm>
            <a:off x="2" y="164637"/>
            <a:ext cx="12192000" cy="768085"/>
          </a:xfrm>
          <a:prstGeom prst="rect">
            <a:avLst/>
          </a:prstGeom>
          <a:noFill/>
          <a:ln>
            <a:noFill/>
          </a:ln>
        </p:spPr>
        <p:txBody>
          <a:bodyPr spcFirstLastPara="1" wrap="square" lIns="121900" tIns="60950" rIns="121900" bIns="6095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3550" algn="l" rtl="0">
              <a:spcBef>
                <a:spcPts val="740"/>
              </a:spcBef>
              <a:spcAft>
                <a:spcPts val="0"/>
              </a:spcAft>
              <a:buClr>
                <a:schemeClr val="dk1"/>
              </a:buClr>
              <a:buSzPts val="3700"/>
              <a:buFont typeface="Arial"/>
              <a:buChar char="–"/>
              <a:defRPr sz="3700"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9pPr>
          </a:lstStyle>
          <a:p>
            <a:endParaRPr/>
          </a:p>
        </p:txBody>
      </p:sp>
      <p:sp>
        <p:nvSpPr>
          <p:cNvPr id="97" name="Google Shape;97;p17"/>
          <p:cNvSpPr txBox="1">
            <a:spLocks noGrp="1"/>
          </p:cNvSpPr>
          <p:nvPr>
            <p:ph type="body" idx="2"/>
          </p:nvPr>
        </p:nvSpPr>
        <p:spPr>
          <a:xfrm>
            <a:off x="2" y="932726"/>
            <a:ext cx="12192000" cy="384043"/>
          </a:xfrm>
          <a:prstGeom prst="rect">
            <a:avLst/>
          </a:prstGeom>
          <a:noFill/>
          <a:ln>
            <a:noFill/>
          </a:ln>
        </p:spPr>
        <p:txBody>
          <a:bodyPr spcFirstLastPara="1" wrap="square" lIns="121900" tIns="60950" rIns="121900" bIns="60950" anchor="ctr" anchorCtr="0">
            <a:noAutofit/>
          </a:bodyPr>
          <a:lstStyle>
            <a:lvl1pPr marL="457200" marR="0" lvl="0" indent="-228600" algn="ctr" rtl="0">
              <a:spcBef>
                <a:spcPts val="380"/>
              </a:spcBef>
              <a:spcAft>
                <a:spcPts val="0"/>
              </a:spcAft>
              <a:buClr>
                <a:srgbClr val="3F3F3F"/>
              </a:buClr>
              <a:buSzPts val="1900"/>
              <a:buFont typeface="Arial"/>
              <a:buNone/>
              <a:defRPr sz="1900" b="0" i="0" u="none" strike="noStrike" cap="none">
                <a:solidFill>
                  <a:srgbClr val="3F3F3F"/>
                </a:solidFill>
                <a:latin typeface="Arial"/>
                <a:ea typeface="Arial"/>
                <a:cs typeface="Arial"/>
                <a:sym typeface="Arial"/>
              </a:defRPr>
            </a:lvl1pPr>
            <a:lvl2pPr marL="914400" marR="0" lvl="1" indent="-463550" algn="l" rtl="0">
              <a:spcBef>
                <a:spcPts val="740"/>
              </a:spcBef>
              <a:spcAft>
                <a:spcPts val="0"/>
              </a:spcAft>
              <a:buClr>
                <a:schemeClr val="dk1"/>
              </a:buClr>
              <a:buSzPts val="3700"/>
              <a:buFont typeface="Arial"/>
              <a:buChar char="–"/>
              <a:defRPr sz="3700"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2_Basic Layout">
  <p:cSld name="2_Basic Layout">
    <p:bg>
      <p:bgPr>
        <a:blipFill>
          <a:blip r:embed="rId2">
            <a:alphaModFix/>
          </a:blip>
          <a:stretch>
            <a:fillRect/>
          </a:stretch>
        </a:blipFill>
        <a:effectLst/>
      </p:bgPr>
    </p:bg>
    <p:spTree>
      <p:nvGrpSpPr>
        <p:cNvPr id="1" name="Shape 98"/>
        <p:cNvGrpSpPr/>
        <p:nvPr/>
      </p:nvGrpSpPr>
      <p:grpSpPr>
        <a:xfrm>
          <a:off x="0" y="0"/>
          <a:ext cx="0" cy="0"/>
          <a:chOff x="0" y="0"/>
          <a:chExt cx="0" cy="0"/>
        </a:xfrm>
      </p:grpSpPr>
      <p:sp>
        <p:nvSpPr>
          <p:cNvPr id="99" name="Google Shape;99;p18"/>
          <p:cNvSpPr>
            <a:spLocks noGrp="1"/>
          </p:cNvSpPr>
          <p:nvPr>
            <p:ph type="pic" idx="2"/>
          </p:nvPr>
        </p:nvSpPr>
        <p:spPr>
          <a:xfrm>
            <a:off x="1151424" y="2133096"/>
            <a:ext cx="1920000" cy="1920000"/>
          </a:xfrm>
          <a:prstGeom prst="ellipse">
            <a:avLst/>
          </a:prstGeom>
          <a:solidFill>
            <a:srgbClr val="F2F2F2"/>
          </a:solidFill>
          <a:ln>
            <a:noFill/>
          </a:ln>
        </p:spPr>
      </p:sp>
      <p:sp>
        <p:nvSpPr>
          <p:cNvPr id="100" name="Google Shape;100;p18"/>
          <p:cNvSpPr>
            <a:spLocks noGrp="1"/>
          </p:cNvSpPr>
          <p:nvPr>
            <p:ph type="pic" idx="3"/>
          </p:nvPr>
        </p:nvSpPr>
        <p:spPr>
          <a:xfrm>
            <a:off x="3789508" y="2129832"/>
            <a:ext cx="1920000" cy="1920000"/>
          </a:xfrm>
          <a:prstGeom prst="ellipse">
            <a:avLst/>
          </a:prstGeom>
          <a:solidFill>
            <a:srgbClr val="F2F2F2"/>
          </a:solidFill>
          <a:ln>
            <a:noFill/>
          </a:ln>
        </p:spPr>
      </p:sp>
      <p:sp>
        <p:nvSpPr>
          <p:cNvPr id="101" name="Google Shape;101;p18"/>
          <p:cNvSpPr>
            <a:spLocks noGrp="1"/>
          </p:cNvSpPr>
          <p:nvPr>
            <p:ph type="pic" idx="4"/>
          </p:nvPr>
        </p:nvSpPr>
        <p:spPr>
          <a:xfrm>
            <a:off x="6446311" y="2129832"/>
            <a:ext cx="1920000" cy="1920000"/>
          </a:xfrm>
          <a:prstGeom prst="ellipse">
            <a:avLst/>
          </a:prstGeom>
          <a:solidFill>
            <a:srgbClr val="F2F2F2"/>
          </a:solidFill>
          <a:ln>
            <a:noFill/>
          </a:ln>
        </p:spPr>
      </p:sp>
      <p:sp>
        <p:nvSpPr>
          <p:cNvPr id="102" name="Google Shape;102;p18"/>
          <p:cNvSpPr>
            <a:spLocks noGrp="1"/>
          </p:cNvSpPr>
          <p:nvPr>
            <p:ph type="pic" idx="5"/>
          </p:nvPr>
        </p:nvSpPr>
        <p:spPr>
          <a:xfrm>
            <a:off x="9102681" y="2133096"/>
            <a:ext cx="1920000" cy="1920000"/>
          </a:xfrm>
          <a:prstGeom prst="ellipse">
            <a:avLst/>
          </a:prstGeom>
          <a:solidFill>
            <a:srgbClr val="F2F2F2"/>
          </a:solidFill>
          <a:ln>
            <a:noFill/>
          </a:ln>
        </p:spPr>
      </p:sp>
      <p:sp>
        <p:nvSpPr>
          <p:cNvPr id="103" name="Google Shape;103;p18"/>
          <p:cNvSpPr/>
          <p:nvPr/>
        </p:nvSpPr>
        <p:spPr>
          <a:xfrm>
            <a:off x="911426" y="1893096"/>
            <a:ext cx="2400000" cy="2400000"/>
          </a:xfrm>
          <a:prstGeom prst="blockArc">
            <a:avLst>
              <a:gd name="adj1" fmla="val 10800000"/>
              <a:gd name="adj2" fmla="val 94979"/>
              <a:gd name="adj3" fmla="val 5402"/>
            </a:avLst>
          </a:prstGeom>
          <a:solidFill>
            <a:schemeClr val="accent4"/>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000000"/>
              </a:solidFill>
              <a:latin typeface="Arial"/>
              <a:ea typeface="Arial"/>
              <a:cs typeface="Arial"/>
              <a:sym typeface="Arial"/>
            </a:endParaRPr>
          </a:p>
        </p:txBody>
      </p:sp>
      <p:sp>
        <p:nvSpPr>
          <p:cNvPr id="104" name="Google Shape;104;p18"/>
          <p:cNvSpPr/>
          <p:nvPr/>
        </p:nvSpPr>
        <p:spPr>
          <a:xfrm>
            <a:off x="3561843" y="1893096"/>
            <a:ext cx="2400000" cy="2400000"/>
          </a:xfrm>
          <a:prstGeom prst="blockArc">
            <a:avLst>
              <a:gd name="adj1" fmla="val 10800000"/>
              <a:gd name="adj2" fmla="val 94979"/>
              <a:gd name="adj3" fmla="val 5402"/>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000000"/>
              </a:solidFill>
              <a:latin typeface="Arial"/>
              <a:ea typeface="Arial"/>
              <a:cs typeface="Arial"/>
              <a:sym typeface="Arial"/>
            </a:endParaRPr>
          </a:p>
        </p:txBody>
      </p:sp>
      <p:sp>
        <p:nvSpPr>
          <p:cNvPr id="105" name="Google Shape;105;p18"/>
          <p:cNvSpPr/>
          <p:nvPr/>
        </p:nvSpPr>
        <p:spPr>
          <a:xfrm>
            <a:off x="6212261" y="1893096"/>
            <a:ext cx="2400000" cy="2400000"/>
          </a:xfrm>
          <a:prstGeom prst="blockArc">
            <a:avLst>
              <a:gd name="adj1" fmla="val 10800000"/>
              <a:gd name="adj2" fmla="val 94979"/>
              <a:gd name="adj3" fmla="val 5402"/>
            </a:avLst>
          </a:prstGeom>
          <a:solidFill>
            <a:schemeClr val="accent2"/>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000000"/>
              </a:solidFill>
              <a:latin typeface="Arial"/>
              <a:ea typeface="Arial"/>
              <a:cs typeface="Arial"/>
              <a:sym typeface="Arial"/>
            </a:endParaRPr>
          </a:p>
        </p:txBody>
      </p:sp>
      <p:sp>
        <p:nvSpPr>
          <p:cNvPr id="106" name="Google Shape;106;p18"/>
          <p:cNvSpPr/>
          <p:nvPr/>
        </p:nvSpPr>
        <p:spPr>
          <a:xfrm>
            <a:off x="8862681" y="1893096"/>
            <a:ext cx="2400000" cy="2400000"/>
          </a:xfrm>
          <a:prstGeom prst="blockArc">
            <a:avLst>
              <a:gd name="adj1" fmla="val 10800000"/>
              <a:gd name="adj2" fmla="val 94979"/>
              <a:gd name="adj3" fmla="val 5402"/>
            </a:avLst>
          </a:prstGeom>
          <a:solidFill>
            <a:schemeClr val="accent3"/>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000000"/>
              </a:solidFill>
              <a:latin typeface="Arial"/>
              <a:ea typeface="Arial"/>
              <a:cs typeface="Arial"/>
              <a:sym typeface="Arial"/>
            </a:endParaRPr>
          </a:p>
        </p:txBody>
      </p:sp>
      <p:sp>
        <p:nvSpPr>
          <p:cNvPr id="107" name="Google Shape;107;p18"/>
          <p:cNvSpPr txBox="1">
            <a:spLocks noGrp="1"/>
          </p:cNvSpPr>
          <p:nvPr>
            <p:ph type="body" idx="1"/>
          </p:nvPr>
        </p:nvSpPr>
        <p:spPr>
          <a:xfrm>
            <a:off x="2" y="164637"/>
            <a:ext cx="12192000" cy="768085"/>
          </a:xfrm>
          <a:prstGeom prst="rect">
            <a:avLst/>
          </a:prstGeom>
          <a:noFill/>
          <a:ln>
            <a:noFill/>
          </a:ln>
        </p:spPr>
        <p:txBody>
          <a:bodyPr spcFirstLastPara="1" wrap="square" lIns="121900" tIns="60950" rIns="121900" bIns="6095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3550" algn="l" rtl="0">
              <a:spcBef>
                <a:spcPts val="740"/>
              </a:spcBef>
              <a:spcAft>
                <a:spcPts val="0"/>
              </a:spcAft>
              <a:buClr>
                <a:schemeClr val="dk1"/>
              </a:buClr>
              <a:buSzPts val="3700"/>
              <a:buFont typeface="Arial"/>
              <a:buChar char="–"/>
              <a:defRPr sz="3700"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9pPr>
          </a:lstStyle>
          <a:p>
            <a:endParaRPr/>
          </a:p>
        </p:txBody>
      </p:sp>
      <p:sp>
        <p:nvSpPr>
          <p:cNvPr id="108" name="Google Shape;108;p18"/>
          <p:cNvSpPr txBox="1">
            <a:spLocks noGrp="1"/>
          </p:cNvSpPr>
          <p:nvPr>
            <p:ph type="body" idx="6"/>
          </p:nvPr>
        </p:nvSpPr>
        <p:spPr>
          <a:xfrm>
            <a:off x="2" y="932726"/>
            <a:ext cx="12192000" cy="384043"/>
          </a:xfrm>
          <a:prstGeom prst="rect">
            <a:avLst/>
          </a:prstGeom>
          <a:noFill/>
          <a:ln>
            <a:noFill/>
          </a:ln>
        </p:spPr>
        <p:txBody>
          <a:bodyPr spcFirstLastPara="1" wrap="square" lIns="121900" tIns="60950" rIns="121900" bIns="60950" anchor="ctr" anchorCtr="0">
            <a:noAutofit/>
          </a:bodyPr>
          <a:lstStyle>
            <a:lvl1pPr marL="457200" marR="0" lvl="0" indent="-228600" algn="ctr" rtl="0">
              <a:spcBef>
                <a:spcPts val="380"/>
              </a:spcBef>
              <a:spcAft>
                <a:spcPts val="0"/>
              </a:spcAft>
              <a:buClr>
                <a:srgbClr val="3F3F3F"/>
              </a:buClr>
              <a:buSzPts val="1900"/>
              <a:buFont typeface="Arial"/>
              <a:buNone/>
              <a:defRPr sz="1900" b="0" i="0" u="none" strike="noStrike" cap="none">
                <a:solidFill>
                  <a:srgbClr val="3F3F3F"/>
                </a:solidFill>
                <a:latin typeface="Arial"/>
                <a:ea typeface="Arial"/>
                <a:cs typeface="Arial"/>
                <a:sym typeface="Arial"/>
              </a:defRPr>
            </a:lvl1pPr>
            <a:lvl2pPr marL="914400" marR="0" lvl="1" indent="-463550" algn="l" rtl="0">
              <a:spcBef>
                <a:spcPts val="740"/>
              </a:spcBef>
              <a:spcAft>
                <a:spcPts val="0"/>
              </a:spcAft>
              <a:buClr>
                <a:schemeClr val="dk1"/>
              </a:buClr>
              <a:buSzPts val="3700"/>
              <a:buFont typeface="Arial"/>
              <a:buChar char="–"/>
              <a:defRPr sz="3700"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109"/>
        <p:cNvGrpSpPr/>
        <p:nvPr/>
      </p:nvGrpSpPr>
      <p:grpSpPr>
        <a:xfrm>
          <a:off x="0" y="0"/>
          <a:ext cx="0" cy="0"/>
          <a:chOff x="0" y="0"/>
          <a:chExt cx="0" cy="0"/>
        </a:xfrm>
      </p:grpSpPr>
      <p:sp>
        <p:nvSpPr>
          <p:cNvPr id="110" name="Google Shape;110;p19"/>
          <p:cNvSpPr txBox="1">
            <a:spLocks noGrp="1"/>
          </p:cNvSpPr>
          <p:nvPr>
            <p:ph type="body" idx="1"/>
          </p:nvPr>
        </p:nvSpPr>
        <p:spPr>
          <a:xfrm>
            <a:off x="2" y="164637"/>
            <a:ext cx="12192000" cy="768085"/>
          </a:xfrm>
          <a:prstGeom prst="rect">
            <a:avLst/>
          </a:prstGeom>
          <a:noFill/>
          <a:ln>
            <a:noFill/>
          </a:ln>
        </p:spPr>
        <p:txBody>
          <a:bodyPr spcFirstLastPara="1" wrap="square" lIns="121900" tIns="60950" rIns="121900" bIns="6095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3550" algn="l" rtl="0">
              <a:spcBef>
                <a:spcPts val="740"/>
              </a:spcBef>
              <a:spcAft>
                <a:spcPts val="0"/>
              </a:spcAft>
              <a:buClr>
                <a:schemeClr val="dk1"/>
              </a:buClr>
              <a:buSzPts val="3700"/>
              <a:buFont typeface="Arial"/>
              <a:buChar char="–"/>
              <a:defRPr sz="3700"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9pPr>
          </a:lstStyle>
          <a:p>
            <a:endParaRPr/>
          </a:p>
        </p:txBody>
      </p:sp>
      <p:grpSp>
        <p:nvGrpSpPr>
          <p:cNvPr id="111" name="Google Shape;111;p19"/>
          <p:cNvGrpSpPr/>
          <p:nvPr/>
        </p:nvGrpSpPr>
        <p:grpSpPr>
          <a:xfrm>
            <a:off x="472013" y="1508786"/>
            <a:ext cx="3799787" cy="4865561"/>
            <a:chOff x="354008" y="1131589"/>
            <a:chExt cx="2849840" cy="3649171"/>
          </a:xfrm>
        </p:grpSpPr>
        <p:sp>
          <p:nvSpPr>
            <p:cNvPr id="112" name="Google Shape;112;p19"/>
            <p:cNvSpPr/>
            <p:nvPr/>
          </p:nvSpPr>
          <p:spPr>
            <a:xfrm>
              <a:off x="354008" y="1131589"/>
              <a:ext cx="2849840" cy="3649171"/>
            </a:xfrm>
            <a:prstGeom prst="roundRect">
              <a:avLst>
                <a:gd name="adj" fmla="val 3968"/>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3" name="Google Shape;113;p19"/>
            <p:cNvSpPr/>
            <p:nvPr/>
          </p:nvSpPr>
          <p:spPr>
            <a:xfrm>
              <a:off x="531932" y="1347500"/>
              <a:ext cx="108520" cy="3240473"/>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14" name="Google Shape;114;p19"/>
            <p:cNvSpPr/>
            <p:nvPr/>
          </p:nvSpPr>
          <p:spPr>
            <a:xfrm rot="5400000">
              <a:off x="2592642" y="1238201"/>
              <a:ext cx="502331" cy="502331"/>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4_Basic Layout">
  <p:cSld name="4_Basic Layout">
    <p:bg>
      <p:bgPr>
        <a:blipFill>
          <a:blip r:embed="rId2">
            <a:alphaModFix/>
          </a:blip>
          <a:stretch>
            <a:fillRect/>
          </a:stretch>
        </a:blipFill>
        <a:effectLst/>
      </p:bgPr>
    </p:bg>
    <p:spTree>
      <p:nvGrpSpPr>
        <p:cNvPr id="1" name="Shape 115"/>
        <p:cNvGrpSpPr/>
        <p:nvPr/>
      </p:nvGrpSpPr>
      <p:grpSpPr>
        <a:xfrm>
          <a:off x="0" y="0"/>
          <a:ext cx="0" cy="0"/>
          <a:chOff x="0" y="0"/>
          <a:chExt cx="0" cy="0"/>
        </a:xfrm>
      </p:grpSpPr>
      <p:sp>
        <p:nvSpPr>
          <p:cNvPr id="116" name="Google Shape;116;p20"/>
          <p:cNvSpPr>
            <a:spLocks noGrp="1"/>
          </p:cNvSpPr>
          <p:nvPr>
            <p:ph type="pic" idx="2"/>
          </p:nvPr>
        </p:nvSpPr>
        <p:spPr>
          <a:xfrm>
            <a:off x="3695733" y="1873019"/>
            <a:ext cx="8496267" cy="4032448"/>
          </a:xfrm>
          <a:prstGeom prst="rect">
            <a:avLst/>
          </a:prstGeom>
          <a:solidFill>
            <a:srgbClr val="F2F2F2"/>
          </a:solidFill>
          <a:ln>
            <a:noFill/>
          </a:ln>
        </p:spPr>
      </p:sp>
      <p:sp>
        <p:nvSpPr>
          <p:cNvPr id="117" name="Google Shape;117;p20"/>
          <p:cNvSpPr txBox="1">
            <a:spLocks noGrp="1"/>
          </p:cNvSpPr>
          <p:nvPr>
            <p:ph type="body" idx="1"/>
          </p:nvPr>
        </p:nvSpPr>
        <p:spPr>
          <a:xfrm>
            <a:off x="2" y="164637"/>
            <a:ext cx="12192000" cy="768085"/>
          </a:xfrm>
          <a:prstGeom prst="rect">
            <a:avLst/>
          </a:prstGeom>
          <a:noFill/>
          <a:ln>
            <a:noFill/>
          </a:ln>
        </p:spPr>
        <p:txBody>
          <a:bodyPr spcFirstLastPara="1" wrap="square" lIns="121900" tIns="60950" rIns="121900" bIns="6095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3550" algn="l" rtl="0">
              <a:spcBef>
                <a:spcPts val="740"/>
              </a:spcBef>
              <a:spcAft>
                <a:spcPts val="0"/>
              </a:spcAft>
              <a:buClr>
                <a:schemeClr val="dk1"/>
              </a:buClr>
              <a:buSzPts val="3700"/>
              <a:buFont typeface="Arial"/>
              <a:buChar char="–"/>
              <a:defRPr sz="3700"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9pPr>
          </a:lstStyle>
          <a:p>
            <a:endParaRPr/>
          </a:p>
        </p:txBody>
      </p:sp>
      <p:sp>
        <p:nvSpPr>
          <p:cNvPr id="118" name="Google Shape;118;p20"/>
          <p:cNvSpPr txBox="1">
            <a:spLocks noGrp="1"/>
          </p:cNvSpPr>
          <p:nvPr>
            <p:ph type="body" idx="3"/>
          </p:nvPr>
        </p:nvSpPr>
        <p:spPr>
          <a:xfrm>
            <a:off x="2" y="932726"/>
            <a:ext cx="12192000" cy="384043"/>
          </a:xfrm>
          <a:prstGeom prst="rect">
            <a:avLst/>
          </a:prstGeom>
          <a:noFill/>
          <a:ln>
            <a:noFill/>
          </a:ln>
        </p:spPr>
        <p:txBody>
          <a:bodyPr spcFirstLastPara="1" wrap="square" lIns="121900" tIns="60950" rIns="121900" bIns="60950" anchor="ctr" anchorCtr="0">
            <a:noAutofit/>
          </a:bodyPr>
          <a:lstStyle>
            <a:lvl1pPr marL="457200" marR="0" lvl="0" indent="-228600" algn="ctr" rtl="0">
              <a:spcBef>
                <a:spcPts val="380"/>
              </a:spcBef>
              <a:spcAft>
                <a:spcPts val="0"/>
              </a:spcAft>
              <a:buClr>
                <a:srgbClr val="3F3F3F"/>
              </a:buClr>
              <a:buSzPts val="1900"/>
              <a:buFont typeface="Arial"/>
              <a:buNone/>
              <a:defRPr sz="1900" b="0" i="0" u="none" strike="noStrike" cap="none">
                <a:solidFill>
                  <a:srgbClr val="3F3F3F"/>
                </a:solidFill>
                <a:latin typeface="Arial"/>
                <a:ea typeface="Arial"/>
                <a:cs typeface="Arial"/>
                <a:sym typeface="Arial"/>
              </a:defRPr>
            </a:lvl1pPr>
            <a:lvl2pPr marL="914400" marR="0" lvl="1" indent="-463550" algn="l" rtl="0">
              <a:spcBef>
                <a:spcPts val="740"/>
              </a:spcBef>
              <a:spcAft>
                <a:spcPts val="0"/>
              </a:spcAft>
              <a:buClr>
                <a:schemeClr val="dk1"/>
              </a:buClr>
              <a:buSzPts val="3700"/>
              <a:buFont typeface="Arial"/>
              <a:buChar char="–"/>
              <a:defRPr sz="3700"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5_Basic Layout">
  <p:cSld name="5_Basic Layout">
    <p:bg>
      <p:bgPr>
        <a:blipFill>
          <a:blip r:embed="rId2">
            <a:alphaModFix/>
          </a:blip>
          <a:stretch>
            <a:fillRect/>
          </a:stretch>
        </a:blipFill>
        <a:effectLst/>
      </p:bgPr>
    </p:bg>
    <p:spTree>
      <p:nvGrpSpPr>
        <p:cNvPr id="1" name="Shape 119"/>
        <p:cNvGrpSpPr/>
        <p:nvPr/>
      </p:nvGrpSpPr>
      <p:grpSpPr>
        <a:xfrm>
          <a:off x="0" y="0"/>
          <a:ext cx="0" cy="0"/>
          <a:chOff x="0" y="0"/>
          <a:chExt cx="0" cy="0"/>
        </a:xfrm>
      </p:grpSpPr>
      <p:sp>
        <p:nvSpPr>
          <p:cNvPr id="120" name="Google Shape;120;p21"/>
          <p:cNvSpPr>
            <a:spLocks noGrp="1"/>
          </p:cNvSpPr>
          <p:nvPr>
            <p:ph type="pic" idx="2"/>
          </p:nvPr>
        </p:nvSpPr>
        <p:spPr>
          <a:xfrm>
            <a:off x="0" y="0"/>
            <a:ext cx="4079776" cy="2928000"/>
          </a:xfrm>
          <a:prstGeom prst="rect">
            <a:avLst/>
          </a:prstGeom>
          <a:solidFill>
            <a:srgbClr val="F2F2F2"/>
          </a:solidFill>
          <a:ln>
            <a:noFill/>
          </a:ln>
        </p:spPr>
      </p:sp>
      <p:sp>
        <p:nvSpPr>
          <p:cNvPr id="121" name="Google Shape;121;p21"/>
          <p:cNvSpPr>
            <a:spLocks noGrp="1"/>
          </p:cNvSpPr>
          <p:nvPr>
            <p:ph type="pic" idx="3"/>
          </p:nvPr>
        </p:nvSpPr>
        <p:spPr>
          <a:xfrm>
            <a:off x="8111999" y="3930000"/>
            <a:ext cx="4080001" cy="2928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1"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1"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6_Basic Layout">
  <p:cSld name="6_Basic Layout">
    <p:bg>
      <p:bgPr>
        <a:blipFill>
          <a:blip r:embed="rId2">
            <a:alphaModFix/>
          </a:blip>
          <a:stretch>
            <a:fillRect/>
          </a:stretch>
        </a:blipFill>
        <a:effectLst/>
      </p:bgPr>
    </p:bg>
    <p:spTree>
      <p:nvGrpSpPr>
        <p:cNvPr id="1" name="Shape 122"/>
        <p:cNvGrpSpPr/>
        <p:nvPr/>
      </p:nvGrpSpPr>
      <p:grpSpPr>
        <a:xfrm>
          <a:off x="0" y="0"/>
          <a:ext cx="0" cy="0"/>
          <a:chOff x="0" y="0"/>
          <a:chExt cx="0" cy="0"/>
        </a:xfrm>
      </p:grpSpPr>
      <p:sp>
        <p:nvSpPr>
          <p:cNvPr id="123" name="Google Shape;123;p22"/>
          <p:cNvSpPr>
            <a:spLocks noGrp="1"/>
          </p:cNvSpPr>
          <p:nvPr>
            <p:ph type="pic" idx="2"/>
          </p:nvPr>
        </p:nvSpPr>
        <p:spPr>
          <a:xfrm>
            <a:off x="4704523" y="0"/>
            <a:ext cx="2831637" cy="4293096"/>
          </a:xfrm>
          <a:prstGeom prst="rect">
            <a:avLst/>
          </a:prstGeom>
          <a:solidFill>
            <a:srgbClr val="F2F2F2"/>
          </a:solidFill>
          <a:ln>
            <a:noFill/>
          </a:ln>
        </p:spPr>
      </p:sp>
      <p:sp>
        <p:nvSpPr>
          <p:cNvPr id="124" name="Google Shape;124;p22"/>
          <p:cNvSpPr>
            <a:spLocks noGrp="1"/>
          </p:cNvSpPr>
          <p:nvPr>
            <p:ph type="pic" idx="3"/>
          </p:nvPr>
        </p:nvSpPr>
        <p:spPr>
          <a:xfrm>
            <a:off x="9360365" y="2564904"/>
            <a:ext cx="2831637" cy="4293096"/>
          </a:xfrm>
          <a:prstGeom prst="rect">
            <a:avLst/>
          </a:prstGeom>
          <a:solidFill>
            <a:srgbClr val="F2F2F2"/>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7_Basic Layout">
  <p:cSld name="7_Basic Layout">
    <p:bg>
      <p:bgPr>
        <a:blipFill>
          <a:blip r:embed="rId2">
            <a:alphaModFix/>
          </a:blip>
          <a:stretch>
            <a:fillRect/>
          </a:stretch>
        </a:blipFill>
        <a:effectLst/>
      </p:bgPr>
    </p:bg>
    <p:spTree>
      <p:nvGrpSpPr>
        <p:cNvPr id="1" name="Shape 125"/>
        <p:cNvGrpSpPr/>
        <p:nvPr/>
      </p:nvGrpSpPr>
      <p:grpSpPr>
        <a:xfrm>
          <a:off x="0" y="0"/>
          <a:ext cx="0" cy="0"/>
          <a:chOff x="0" y="0"/>
          <a:chExt cx="0" cy="0"/>
        </a:xfrm>
      </p:grpSpPr>
      <p:sp>
        <p:nvSpPr>
          <p:cNvPr id="126" name="Google Shape;126;p23"/>
          <p:cNvSpPr>
            <a:spLocks noGrp="1"/>
          </p:cNvSpPr>
          <p:nvPr>
            <p:ph type="pic" idx="2"/>
          </p:nvPr>
        </p:nvSpPr>
        <p:spPr>
          <a:xfrm>
            <a:off x="957147" y="1700809"/>
            <a:ext cx="3264727" cy="2698739"/>
          </a:xfrm>
          <a:prstGeom prst="rect">
            <a:avLst/>
          </a:prstGeom>
          <a:solidFill>
            <a:srgbClr val="F2F2F2"/>
          </a:solidFill>
          <a:ln>
            <a:noFill/>
          </a:ln>
        </p:spPr>
      </p:sp>
      <p:sp>
        <p:nvSpPr>
          <p:cNvPr id="127" name="Google Shape;127;p23"/>
          <p:cNvSpPr>
            <a:spLocks noGrp="1"/>
          </p:cNvSpPr>
          <p:nvPr>
            <p:ph type="pic" idx="3"/>
          </p:nvPr>
        </p:nvSpPr>
        <p:spPr>
          <a:xfrm>
            <a:off x="4452723" y="1700809"/>
            <a:ext cx="3264364" cy="2698739"/>
          </a:xfrm>
          <a:prstGeom prst="rect">
            <a:avLst/>
          </a:prstGeom>
          <a:solidFill>
            <a:srgbClr val="F2F2F2"/>
          </a:solidFill>
          <a:ln>
            <a:noFill/>
          </a:ln>
        </p:spPr>
      </p:sp>
      <p:sp>
        <p:nvSpPr>
          <p:cNvPr id="128" name="Google Shape;128;p23"/>
          <p:cNvSpPr>
            <a:spLocks noGrp="1"/>
          </p:cNvSpPr>
          <p:nvPr>
            <p:ph type="pic" idx="4"/>
          </p:nvPr>
        </p:nvSpPr>
        <p:spPr>
          <a:xfrm>
            <a:off x="7947939" y="1700809"/>
            <a:ext cx="3264364" cy="2698739"/>
          </a:xfrm>
          <a:prstGeom prst="rect">
            <a:avLst/>
          </a:prstGeom>
          <a:solidFill>
            <a:srgbClr val="F2F2F2"/>
          </a:solidFill>
          <a:ln>
            <a:noFill/>
          </a:ln>
        </p:spPr>
      </p:sp>
      <p:sp>
        <p:nvSpPr>
          <p:cNvPr id="129" name="Google Shape;129;p23"/>
          <p:cNvSpPr txBox="1">
            <a:spLocks noGrp="1"/>
          </p:cNvSpPr>
          <p:nvPr>
            <p:ph type="body" idx="1"/>
          </p:nvPr>
        </p:nvSpPr>
        <p:spPr>
          <a:xfrm>
            <a:off x="2" y="164637"/>
            <a:ext cx="12192000" cy="768085"/>
          </a:xfrm>
          <a:prstGeom prst="rect">
            <a:avLst/>
          </a:prstGeom>
          <a:noFill/>
          <a:ln>
            <a:noFill/>
          </a:ln>
        </p:spPr>
        <p:txBody>
          <a:bodyPr spcFirstLastPara="1" wrap="square" lIns="121900" tIns="60950" rIns="121900" bIns="6095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3550" algn="l" rtl="0">
              <a:spcBef>
                <a:spcPts val="740"/>
              </a:spcBef>
              <a:spcAft>
                <a:spcPts val="0"/>
              </a:spcAft>
              <a:buClr>
                <a:schemeClr val="dk1"/>
              </a:buClr>
              <a:buSzPts val="3700"/>
              <a:buFont typeface="Arial"/>
              <a:buChar char="–"/>
              <a:defRPr sz="3700"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9pPr>
          </a:lstStyle>
          <a:p>
            <a:endParaRPr/>
          </a:p>
        </p:txBody>
      </p:sp>
      <p:sp>
        <p:nvSpPr>
          <p:cNvPr id="130" name="Google Shape;130;p23"/>
          <p:cNvSpPr txBox="1">
            <a:spLocks noGrp="1"/>
          </p:cNvSpPr>
          <p:nvPr>
            <p:ph type="body" idx="5"/>
          </p:nvPr>
        </p:nvSpPr>
        <p:spPr>
          <a:xfrm>
            <a:off x="2" y="932726"/>
            <a:ext cx="12192000" cy="384043"/>
          </a:xfrm>
          <a:prstGeom prst="rect">
            <a:avLst/>
          </a:prstGeom>
          <a:noFill/>
          <a:ln>
            <a:noFill/>
          </a:ln>
        </p:spPr>
        <p:txBody>
          <a:bodyPr spcFirstLastPara="1" wrap="square" lIns="121900" tIns="60950" rIns="121900" bIns="60950" anchor="ctr" anchorCtr="0">
            <a:noAutofit/>
          </a:bodyPr>
          <a:lstStyle>
            <a:lvl1pPr marL="457200" marR="0" lvl="0" indent="-228600" algn="ctr" rtl="0">
              <a:spcBef>
                <a:spcPts val="380"/>
              </a:spcBef>
              <a:spcAft>
                <a:spcPts val="0"/>
              </a:spcAft>
              <a:buClr>
                <a:srgbClr val="3F3F3F"/>
              </a:buClr>
              <a:buSzPts val="1900"/>
              <a:buFont typeface="Arial"/>
              <a:buNone/>
              <a:defRPr sz="1900" b="0" i="0" u="none" strike="noStrike" cap="none">
                <a:solidFill>
                  <a:srgbClr val="3F3F3F"/>
                </a:solidFill>
                <a:latin typeface="Arial"/>
                <a:ea typeface="Arial"/>
                <a:cs typeface="Arial"/>
                <a:sym typeface="Arial"/>
              </a:defRPr>
            </a:lvl1pPr>
            <a:lvl2pPr marL="914400" marR="0" lvl="1" indent="-463550" algn="l" rtl="0">
              <a:spcBef>
                <a:spcPts val="740"/>
              </a:spcBef>
              <a:spcAft>
                <a:spcPts val="0"/>
              </a:spcAft>
              <a:buClr>
                <a:schemeClr val="dk1"/>
              </a:buClr>
              <a:buSzPts val="3700"/>
              <a:buFont typeface="Arial"/>
              <a:buChar char="–"/>
              <a:defRPr sz="3700"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8_Basic Layout">
  <p:cSld name="8_Basic Layout">
    <p:bg>
      <p:bgPr>
        <a:blipFill>
          <a:blip r:embed="rId2">
            <a:alphaModFix/>
          </a:blip>
          <a:stretch>
            <a:fillRect/>
          </a:stretch>
        </a:blipFill>
        <a:effectLst/>
      </p:bgPr>
    </p:bg>
    <p:spTree>
      <p:nvGrpSpPr>
        <p:cNvPr id="1" name="Shape 131"/>
        <p:cNvGrpSpPr/>
        <p:nvPr/>
      </p:nvGrpSpPr>
      <p:grpSpPr>
        <a:xfrm>
          <a:off x="0" y="0"/>
          <a:ext cx="0" cy="0"/>
          <a:chOff x="0" y="0"/>
          <a:chExt cx="0" cy="0"/>
        </a:xfrm>
      </p:grpSpPr>
      <p:pic>
        <p:nvPicPr>
          <p:cNvPr id="132" name="Google Shape;132;p24" descr="D:\Fullppt\005-PNG이미지\모니터.png"/>
          <p:cNvPicPr preferRelativeResize="0"/>
          <p:nvPr/>
        </p:nvPicPr>
        <p:blipFill rotWithShape="1">
          <a:blip r:embed="rId3">
            <a:alphaModFix/>
          </a:blip>
          <a:srcRect/>
          <a:stretch/>
        </p:blipFill>
        <p:spPr>
          <a:xfrm>
            <a:off x="1976384" y="1700813"/>
            <a:ext cx="3898337" cy="3358159"/>
          </a:xfrm>
          <a:prstGeom prst="rect">
            <a:avLst/>
          </a:prstGeom>
          <a:noFill/>
          <a:ln>
            <a:noFill/>
          </a:ln>
        </p:spPr>
      </p:pic>
      <p:pic>
        <p:nvPicPr>
          <p:cNvPr id="133" name="Google Shape;133;p24" descr="D:\Fullppt\005-PNG이미지\모니터.png"/>
          <p:cNvPicPr preferRelativeResize="0"/>
          <p:nvPr/>
        </p:nvPicPr>
        <p:blipFill rotWithShape="1">
          <a:blip r:embed="rId3">
            <a:alphaModFix/>
          </a:blip>
          <a:srcRect/>
          <a:stretch/>
        </p:blipFill>
        <p:spPr>
          <a:xfrm>
            <a:off x="6296864" y="1700813"/>
            <a:ext cx="3898337" cy="3358159"/>
          </a:xfrm>
          <a:prstGeom prst="rect">
            <a:avLst/>
          </a:prstGeom>
          <a:noFill/>
          <a:ln>
            <a:noFill/>
          </a:ln>
        </p:spPr>
      </p:pic>
      <p:sp>
        <p:nvSpPr>
          <p:cNvPr id="134" name="Google Shape;134;p24"/>
          <p:cNvSpPr>
            <a:spLocks noGrp="1"/>
          </p:cNvSpPr>
          <p:nvPr>
            <p:ph type="pic" idx="2"/>
          </p:nvPr>
        </p:nvSpPr>
        <p:spPr>
          <a:xfrm>
            <a:off x="2110209" y="1832542"/>
            <a:ext cx="3600001" cy="2113111"/>
          </a:xfrm>
          <a:prstGeom prst="rect">
            <a:avLst/>
          </a:prstGeom>
          <a:solidFill>
            <a:srgbClr val="F2F2F2"/>
          </a:solidFill>
          <a:ln>
            <a:noFill/>
          </a:ln>
        </p:spPr>
      </p:sp>
      <p:sp>
        <p:nvSpPr>
          <p:cNvPr id="135" name="Google Shape;135;p24"/>
          <p:cNvSpPr>
            <a:spLocks noGrp="1"/>
          </p:cNvSpPr>
          <p:nvPr>
            <p:ph type="pic" idx="3"/>
          </p:nvPr>
        </p:nvSpPr>
        <p:spPr>
          <a:xfrm>
            <a:off x="6427952" y="1832542"/>
            <a:ext cx="3648000" cy="2113111"/>
          </a:xfrm>
          <a:prstGeom prst="rect">
            <a:avLst/>
          </a:prstGeom>
          <a:solidFill>
            <a:srgbClr val="F2F2F2"/>
          </a:solidFill>
          <a:ln>
            <a:noFill/>
          </a:ln>
        </p:spPr>
      </p:sp>
      <p:sp>
        <p:nvSpPr>
          <p:cNvPr id="136" name="Google Shape;136;p24"/>
          <p:cNvSpPr txBox="1">
            <a:spLocks noGrp="1"/>
          </p:cNvSpPr>
          <p:nvPr>
            <p:ph type="body" idx="1"/>
          </p:nvPr>
        </p:nvSpPr>
        <p:spPr>
          <a:xfrm>
            <a:off x="2" y="164637"/>
            <a:ext cx="12192000" cy="768085"/>
          </a:xfrm>
          <a:prstGeom prst="rect">
            <a:avLst/>
          </a:prstGeom>
          <a:noFill/>
          <a:ln>
            <a:noFill/>
          </a:ln>
        </p:spPr>
        <p:txBody>
          <a:bodyPr spcFirstLastPara="1" wrap="square" lIns="121900" tIns="60950" rIns="121900" bIns="6095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3550" algn="l" rtl="0">
              <a:spcBef>
                <a:spcPts val="740"/>
              </a:spcBef>
              <a:spcAft>
                <a:spcPts val="0"/>
              </a:spcAft>
              <a:buClr>
                <a:schemeClr val="dk1"/>
              </a:buClr>
              <a:buSzPts val="3700"/>
              <a:buFont typeface="Arial"/>
              <a:buChar char="–"/>
              <a:defRPr sz="3700"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9pPr>
          </a:lstStyle>
          <a:p>
            <a:endParaRPr/>
          </a:p>
        </p:txBody>
      </p:sp>
      <p:sp>
        <p:nvSpPr>
          <p:cNvPr id="137" name="Google Shape;137;p24"/>
          <p:cNvSpPr txBox="1">
            <a:spLocks noGrp="1"/>
          </p:cNvSpPr>
          <p:nvPr>
            <p:ph type="body" idx="4"/>
          </p:nvPr>
        </p:nvSpPr>
        <p:spPr>
          <a:xfrm>
            <a:off x="2" y="932726"/>
            <a:ext cx="12192000" cy="384043"/>
          </a:xfrm>
          <a:prstGeom prst="rect">
            <a:avLst/>
          </a:prstGeom>
          <a:noFill/>
          <a:ln>
            <a:noFill/>
          </a:ln>
        </p:spPr>
        <p:txBody>
          <a:bodyPr spcFirstLastPara="1" wrap="square" lIns="121900" tIns="60950" rIns="121900" bIns="60950" anchor="ctr" anchorCtr="0">
            <a:noAutofit/>
          </a:bodyPr>
          <a:lstStyle>
            <a:lvl1pPr marL="457200" marR="0" lvl="0" indent="-228600" algn="ctr" rtl="0">
              <a:spcBef>
                <a:spcPts val="380"/>
              </a:spcBef>
              <a:spcAft>
                <a:spcPts val="0"/>
              </a:spcAft>
              <a:buClr>
                <a:srgbClr val="3F3F3F"/>
              </a:buClr>
              <a:buSzPts val="1900"/>
              <a:buFont typeface="Arial"/>
              <a:buNone/>
              <a:defRPr sz="1900" b="0" i="0" u="none" strike="noStrike" cap="none">
                <a:solidFill>
                  <a:srgbClr val="3F3F3F"/>
                </a:solidFill>
                <a:latin typeface="Arial"/>
                <a:ea typeface="Arial"/>
                <a:cs typeface="Arial"/>
                <a:sym typeface="Arial"/>
              </a:defRPr>
            </a:lvl1pPr>
            <a:lvl2pPr marL="914400" marR="0" lvl="1" indent="-463550" algn="l" rtl="0">
              <a:spcBef>
                <a:spcPts val="740"/>
              </a:spcBef>
              <a:spcAft>
                <a:spcPts val="0"/>
              </a:spcAft>
              <a:buClr>
                <a:schemeClr val="dk1"/>
              </a:buClr>
              <a:buSzPts val="3700"/>
              <a:buFont typeface="Arial"/>
              <a:buChar char="–"/>
              <a:defRPr sz="3700"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9_Basic Layout">
  <p:cSld name="9_Basic Layout">
    <p:bg>
      <p:bgPr>
        <a:blipFill>
          <a:blip r:embed="rId2">
            <a:alphaModFix/>
          </a:blip>
          <a:stretch>
            <a:fillRect/>
          </a:stretch>
        </a:blipFill>
        <a:effectLst/>
      </p:bgPr>
    </p:bg>
    <p:spTree>
      <p:nvGrpSpPr>
        <p:cNvPr id="1" name="Shape 138"/>
        <p:cNvGrpSpPr/>
        <p:nvPr/>
      </p:nvGrpSpPr>
      <p:grpSpPr>
        <a:xfrm>
          <a:off x="0" y="0"/>
          <a:ext cx="0" cy="0"/>
          <a:chOff x="0" y="0"/>
          <a:chExt cx="0" cy="0"/>
        </a:xfrm>
      </p:grpSpPr>
      <p:sp>
        <p:nvSpPr>
          <p:cNvPr id="139" name="Google Shape;139;p25"/>
          <p:cNvSpPr/>
          <p:nvPr/>
        </p:nvSpPr>
        <p:spPr>
          <a:xfrm>
            <a:off x="3796150" y="1572993"/>
            <a:ext cx="4535419" cy="4535419"/>
          </a:xfrm>
          <a:prstGeom prst="donut">
            <a:avLst>
              <a:gd name="adj" fmla="val 1353"/>
            </a:avLst>
          </a:prstGeom>
          <a:solidFill>
            <a:schemeClr val="accent1"/>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2400">
              <a:solidFill>
                <a:srgbClr val="000000"/>
              </a:solidFill>
              <a:latin typeface="Arial"/>
              <a:ea typeface="Arial"/>
              <a:cs typeface="Arial"/>
              <a:sym typeface="Arial"/>
            </a:endParaRPr>
          </a:p>
        </p:txBody>
      </p:sp>
      <p:pic>
        <p:nvPicPr>
          <p:cNvPr id="140" name="Google Shape;140;p25" descr="D:\Fullppt\PNG이미지\핸드폰2.png"/>
          <p:cNvPicPr preferRelativeResize="0"/>
          <p:nvPr/>
        </p:nvPicPr>
        <p:blipFill rotWithShape="1">
          <a:blip r:embed="rId3">
            <a:alphaModFix/>
          </a:blip>
          <a:srcRect/>
          <a:stretch/>
        </p:blipFill>
        <p:spPr>
          <a:xfrm>
            <a:off x="3646969" y="1438674"/>
            <a:ext cx="4497771" cy="5446711"/>
          </a:xfrm>
          <a:prstGeom prst="rect">
            <a:avLst/>
          </a:prstGeom>
          <a:noFill/>
          <a:ln>
            <a:noFill/>
          </a:ln>
        </p:spPr>
      </p:pic>
      <p:sp>
        <p:nvSpPr>
          <p:cNvPr id="141" name="Google Shape;141;p25"/>
          <p:cNvSpPr>
            <a:spLocks noGrp="1"/>
          </p:cNvSpPr>
          <p:nvPr>
            <p:ph type="pic" idx="2"/>
          </p:nvPr>
        </p:nvSpPr>
        <p:spPr>
          <a:xfrm>
            <a:off x="4755107" y="1622871"/>
            <a:ext cx="2593953" cy="4006860"/>
          </a:xfrm>
          <a:prstGeom prst="rect">
            <a:avLst/>
          </a:prstGeom>
          <a:solidFill>
            <a:srgbClr val="F2F2F2"/>
          </a:solidFill>
          <a:ln>
            <a:noFill/>
          </a:ln>
        </p:spPr>
      </p:sp>
      <p:sp>
        <p:nvSpPr>
          <p:cNvPr id="142" name="Google Shape;142;p25"/>
          <p:cNvSpPr txBox="1">
            <a:spLocks noGrp="1"/>
          </p:cNvSpPr>
          <p:nvPr>
            <p:ph type="body" idx="1"/>
          </p:nvPr>
        </p:nvSpPr>
        <p:spPr>
          <a:xfrm>
            <a:off x="2" y="164637"/>
            <a:ext cx="12192000" cy="768085"/>
          </a:xfrm>
          <a:prstGeom prst="rect">
            <a:avLst/>
          </a:prstGeom>
          <a:noFill/>
          <a:ln>
            <a:noFill/>
          </a:ln>
        </p:spPr>
        <p:txBody>
          <a:bodyPr spcFirstLastPara="1" wrap="square" lIns="121900" tIns="60950" rIns="121900" bIns="60950" anchor="ctr" anchorCtr="0">
            <a:noAutofit/>
          </a:bodyPr>
          <a:lstStyle>
            <a:lvl1pPr marL="457200" marR="0" lvl="0" indent="-228600" algn="ctr" rtl="0">
              <a:spcBef>
                <a:spcPts val="960"/>
              </a:spcBef>
              <a:spcAft>
                <a:spcPts val="0"/>
              </a:spcAft>
              <a:buClr>
                <a:srgbClr val="3F3F3F"/>
              </a:buClr>
              <a:buSzPts val="4800"/>
              <a:buFont typeface="Arial"/>
              <a:buNone/>
              <a:defRPr sz="4800" b="0" i="0" u="none" strike="noStrike" cap="none">
                <a:solidFill>
                  <a:srgbClr val="3F3F3F"/>
                </a:solidFill>
                <a:latin typeface="Arial"/>
                <a:ea typeface="Arial"/>
                <a:cs typeface="Arial"/>
                <a:sym typeface="Arial"/>
              </a:defRPr>
            </a:lvl1pPr>
            <a:lvl2pPr marL="914400" marR="0" lvl="1" indent="-463550" algn="l" rtl="0">
              <a:spcBef>
                <a:spcPts val="740"/>
              </a:spcBef>
              <a:spcAft>
                <a:spcPts val="0"/>
              </a:spcAft>
              <a:buClr>
                <a:schemeClr val="dk1"/>
              </a:buClr>
              <a:buSzPts val="3700"/>
              <a:buFont typeface="Arial"/>
              <a:buChar char="–"/>
              <a:defRPr sz="3700"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9pPr>
          </a:lstStyle>
          <a:p>
            <a:endParaRPr/>
          </a:p>
        </p:txBody>
      </p:sp>
      <p:sp>
        <p:nvSpPr>
          <p:cNvPr id="143" name="Google Shape;143;p25"/>
          <p:cNvSpPr txBox="1">
            <a:spLocks noGrp="1"/>
          </p:cNvSpPr>
          <p:nvPr>
            <p:ph type="body" idx="3"/>
          </p:nvPr>
        </p:nvSpPr>
        <p:spPr>
          <a:xfrm>
            <a:off x="2" y="932726"/>
            <a:ext cx="12192000" cy="384043"/>
          </a:xfrm>
          <a:prstGeom prst="rect">
            <a:avLst/>
          </a:prstGeom>
          <a:noFill/>
          <a:ln>
            <a:noFill/>
          </a:ln>
        </p:spPr>
        <p:txBody>
          <a:bodyPr spcFirstLastPara="1" wrap="square" lIns="121900" tIns="60950" rIns="121900" bIns="60950" anchor="ctr" anchorCtr="0">
            <a:noAutofit/>
          </a:bodyPr>
          <a:lstStyle>
            <a:lvl1pPr marL="457200" marR="0" lvl="0" indent="-228600" algn="ctr" rtl="0">
              <a:spcBef>
                <a:spcPts val="380"/>
              </a:spcBef>
              <a:spcAft>
                <a:spcPts val="0"/>
              </a:spcAft>
              <a:buClr>
                <a:srgbClr val="3F3F3F"/>
              </a:buClr>
              <a:buSzPts val="1900"/>
              <a:buFont typeface="Arial"/>
              <a:buNone/>
              <a:defRPr sz="1900" b="0" i="0" u="none" strike="noStrike" cap="none">
                <a:solidFill>
                  <a:srgbClr val="3F3F3F"/>
                </a:solidFill>
                <a:latin typeface="Arial"/>
                <a:ea typeface="Arial"/>
                <a:cs typeface="Arial"/>
                <a:sym typeface="Arial"/>
              </a:defRPr>
            </a:lvl1pPr>
            <a:lvl2pPr marL="914400" marR="0" lvl="1" indent="-463550" algn="l" rtl="0">
              <a:spcBef>
                <a:spcPts val="740"/>
              </a:spcBef>
              <a:spcAft>
                <a:spcPts val="0"/>
              </a:spcAft>
              <a:buClr>
                <a:schemeClr val="dk1"/>
              </a:buClr>
              <a:buSzPts val="3700"/>
              <a:buFont typeface="Arial"/>
              <a:buChar char="–"/>
              <a:defRPr sz="3700" b="0" i="0" u="none" strike="noStrike" cap="none">
                <a:solidFill>
                  <a:schemeClr val="dk1"/>
                </a:solidFill>
                <a:latin typeface="Arial"/>
                <a:ea typeface="Arial"/>
                <a:cs typeface="Arial"/>
                <a:sym typeface="Arial"/>
              </a:defRPr>
            </a:lvl2pPr>
            <a:lvl3pPr marL="1371600" marR="0" lvl="2"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7"/>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1"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2"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1"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90"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90"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1"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1"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1"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90"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6"/>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90"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1"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90"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6"/>
            <a:ext cx="6172200" cy="4873625"/>
          </a:xfrm>
          <a:prstGeom prst="rect">
            <a:avLst/>
          </a:prstGeom>
          <a:noFill/>
          <a:ln>
            <a:noFill/>
          </a:ln>
        </p:spPr>
      </p:sp>
      <p:sp>
        <p:nvSpPr>
          <p:cNvPr id="68" name="Google Shape;68;p10"/>
          <p:cNvSpPr txBox="1">
            <a:spLocks noGrp="1"/>
          </p:cNvSpPr>
          <p:nvPr>
            <p:ph type="body" idx="1"/>
          </p:nvPr>
        </p:nvSpPr>
        <p:spPr>
          <a:xfrm>
            <a:off x="839790"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1" y="6356354"/>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1" y="365126"/>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1"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4"/>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1" y="6356354"/>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4"/>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7"/>
        <p:cNvGrpSpPr/>
        <p:nvPr/>
      </p:nvGrpSpPr>
      <p:grpSpPr>
        <a:xfrm>
          <a:off x="0" y="0"/>
          <a:ext cx="0" cy="0"/>
          <a:chOff x="0" y="0"/>
          <a:chExt cx="0" cy="0"/>
        </a:xfrm>
      </p:grpSpPr>
      <p:grpSp>
        <p:nvGrpSpPr>
          <p:cNvPr id="148" name="Google Shape;148;p26"/>
          <p:cNvGrpSpPr/>
          <p:nvPr/>
        </p:nvGrpSpPr>
        <p:grpSpPr>
          <a:xfrm>
            <a:off x="1524002" y="1707762"/>
            <a:ext cx="9144000" cy="1216800"/>
            <a:chOff x="0" y="585399"/>
            <a:chExt cx="9144000" cy="1216800"/>
          </a:xfrm>
        </p:grpSpPr>
        <p:sp>
          <p:nvSpPr>
            <p:cNvPr id="149" name="Google Shape;149;p26"/>
            <p:cNvSpPr/>
            <p:nvPr/>
          </p:nvSpPr>
          <p:spPr>
            <a:xfrm>
              <a:off x="0" y="585399"/>
              <a:ext cx="9144000" cy="1216800"/>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txBox="1"/>
            <p:nvPr/>
          </p:nvSpPr>
          <p:spPr>
            <a:xfrm>
              <a:off x="59399" y="644798"/>
              <a:ext cx="9025202" cy="1098002"/>
            </a:xfrm>
            <a:prstGeom prst="rect">
              <a:avLst/>
            </a:prstGeom>
            <a:noFill/>
            <a:ln>
              <a:noFill/>
            </a:ln>
          </p:spPr>
          <p:txBody>
            <a:bodyPr spcFirstLastPara="1" wrap="square" lIns="247650" tIns="247650" rIns="247650" bIns="247650" anchor="ctr" anchorCtr="0">
              <a:noAutofit/>
            </a:bodyPr>
            <a:lstStyle/>
            <a:p>
              <a:pPr marL="0" marR="0" lvl="0" indent="0" algn="ctr" rtl="0">
                <a:lnSpc>
                  <a:spcPct val="90000"/>
                </a:lnSpc>
                <a:spcBef>
                  <a:spcPts val="0"/>
                </a:spcBef>
                <a:spcAft>
                  <a:spcPts val="0"/>
                </a:spcAft>
                <a:buNone/>
              </a:pPr>
              <a:r>
                <a:rPr lang="en-US" sz="3600" b="0" i="0" u="none" strike="noStrike" cap="none" dirty="0">
                  <a:solidFill>
                    <a:schemeClr val="lt1"/>
                  </a:solidFill>
                  <a:latin typeface="Calibri"/>
                  <a:ea typeface="Calibri"/>
                  <a:cs typeface="Calibri"/>
                  <a:sym typeface="Calibri"/>
                </a:rPr>
                <a:t>ELECTRICITY BILL PREDICTION</a:t>
              </a:r>
              <a:endParaRPr sz="3600" b="0" i="0" u="none" strike="noStrike" cap="none" dirty="0">
                <a:solidFill>
                  <a:schemeClr val="lt1"/>
                </a:solidFill>
                <a:latin typeface="Calibri"/>
                <a:ea typeface="Calibri"/>
                <a:cs typeface="Calibri"/>
                <a:sym typeface="Calibri"/>
              </a:endParaRPr>
            </a:p>
          </p:txBody>
        </p:sp>
      </p:grpSp>
      <p:sp>
        <p:nvSpPr>
          <p:cNvPr id="151" name="Google Shape;151;p26"/>
          <p:cNvSpPr txBox="1"/>
          <p:nvPr/>
        </p:nvSpPr>
        <p:spPr>
          <a:xfrm>
            <a:off x="7072322" y="3951069"/>
            <a:ext cx="8025955"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rgbClr val="0070C0"/>
                </a:solidFill>
                <a:latin typeface="Gill Sans"/>
                <a:ea typeface="Gill Sans"/>
                <a:cs typeface="Gill Sans"/>
                <a:sym typeface="Gill Sans"/>
              </a:rPr>
              <a:t>Done By: </a:t>
            </a:r>
          </a:p>
          <a:p>
            <a:pPr marL="0" marR="0" lvl="0" indent="0" algn="l" rtl="0">
              <a:spcBef>
                <a:spcPts val="0"/>
              </a:spcBef>
              <a:spcAft>
                <a:spcPts val="0"/>
              </a:spcAft>
              <a:buNone/>
            </a:pPr>
            <a:r>
              <a:rPr lang="en-US" sz="2000" b="1" i="0" u="none" strike="noStrike" cap="none" dirty="0">
                <a:solidFill>
                  <a:srgbClr val="0070C0"/>
                </a:solidFill>
                <a:latin typeface="Gill Sans"/>
                <a:ea typeface="Gill Sans"/>
                <a:cs typeface="Gill Sans"/>
                <a:sym typeface="Gill Sans"/>
              </a:rPr>
              <a:t>KARUMURY NAGA MADHAVA NIKHIL</a:t>
            </a:r>
          </a:p>
          <a:p>
            <a:pPr marL="0" marR="0" lvl="0" indent="0" algn="l" rtl="0">
              <a:spcBef>
                <a:spcPts val="0"/>
              </a:spcBef>
              <a:spcAft>
                <a:spcPts val="0"/>
              </a:spcAft>
              <a:buNone/>
            </a:pPr>
            <a:r>
              <a:rPr lang="en-US" sz="2000" b="1" dirty="0">
                <a:solidFill>
                  <a:srgbClr val="0070C0"/>
                </a:solidFill>
                <a:latin typeface="Gill Sans"/>
                <a:sym typeface="Gill Sans"/>
              </a:rPr>
              <a:t>220701120</a:t>
            </a:r>
            <a:endParaRPr dirty="0"/>
          </a:p>
        </p:txBody>
      </p:sp>
      <p:sp>
        <p:nvSpPr>
          <p:cNvPr id="152" name="Google Shape;152;p26"/>
          <p:cNvSpPr/>
          <p:nvPr/>
        </p:nvSpPr>
        <p:spPr>
          <a:xfrm>
            <a:off x="7057657" y="4950183"/>
            <a:ext cx="6096001"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dirty="0">
                <a:solidFill>
                  <a:srgbClr val="0070C0"/>
                </a:solidFill>
                <a:latin typeface="Gill Sans"/>
                <a:ea typeface="Gill Sans"/>
                <a:cs typeface="Gill Sans"/>
                <a:sym typeface="Gill Sans"/>
              </a:rPr>
              <a:t>Guide:</a:t>
            </a:r>
          </a:p>
          <a:p>
            <a:pPr marL="0" marR="0" lvl="0" indent="0" algn="l" rtl="0">
              <a:spcBef>
                <a:spcPts val="0"/>
              </a:spcBef>
              <a:spcAft>
                <a:spcPts val="0"/>
              </a:spcAft>
              <a:buNone/>
            </a:pPr>
            <a:r>
              <a:rPr lang="en-US" sz="2000" b="1" dirty="0" err="1">
                <a:solidFill>
                  <a:srgbClr val="0070C0"/>
                </a:solidFill>
                <a:latin typeface="Gill Sans"/>
                <a:ea typeface="Gill Sans"/>
                <a:cs typeface="Gill Sans"/>
                <a:sym typeface="Gill Sans"/>
              </a:rPr>
              <a:t>Dr.V.Auxilia</a:t>
            </a:r>
            <a:r>
              <a:rPr lang="en-US" sz="2000" b="1" dirty="0">
                <a:solidFill>
                  <a:srgbClr val="0070C0"/>
                </a:solidFill>
                <a:latin typeface="Gill Sans"/>
                <a:ea typeface="Gill Sans"/>
                <a:cs typeface="Gill Sans"/>
                <a:sym typeface="Gill Sans"/>
              </a:rPr>
              <a:t> Osvin Nancy.,M.Tech.,</a:t>
            </a:r>
            <a:r>
              <a:rPr lang="en-US" sz="2000" b="1" dirty="0" err="1">
                <a:solidFill>
                  <a:srgbClr val="0070C0"/>
                </a:solidFill>
                <a:latin typeface="Gill Sans"/>
                <a:ea typeface="Gill Sans"/>
                <a:cs typeface="Gill Sans"/>
                <a:sym typeface="Gill Sans"/>
              </a:rPr>
              <a:t>Ph.D</a:t>
            </a:r>
            <a:endParaRPr sz="2000" b="1" dirty="0">
              <a:solidFill>
                <a:srgbClr val="0070C0"/>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5"/>
          <p:cNvSpPr/>
          <p:nvPr/>
        </p:nvSpPr>
        <p:spPr>
          <a:xfrm>
            <a:off x="1192164" y="548537"/>
            <a:ext cx="9537356" cy="577668"/>
          </a:xfrm>
          <a:prstGeom prst="roundRect">
            <a:avLst>
              <a:gd name="adj" fmla="val 16667"/>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US" sz="5500" dirty="0">
                <a:solidFill>
                  <a:schemeClr val="lt1"/>
                </a:solidFill>
                <a:latin typeface="Calibri"/>
                <a:ea typeface="Calibri"/>
                <a:cs typeface="Calibri"/>
                <a:sym typeface="Calibri"/>
              </a:rPr>
              <a:t>Implementation</a:t>
            </a:r>
            <a:endParaRPr sz="5500" dirty="0">
              <a:solidFill>
                <a:schemeClr val="lt1"/>
              </a:solidFill>
              <a:latin typeface="Calibri"/>
              <a:ea typeface="Calibri"/>
              <a:cs typeface="Calibri"/>
              <a:sym typeface="Calibri"/>
            </a:endParaRPr>
          </a:p>
        </p:txBody>
      </p:sp>
      <p:sp>
        <p:nvSpPr>
          <p:cNvPr id="220" name="Google Shape;220;p35"/>
          <p:cNvSpPr txBox="1"/>
          <p:nvPr/>
        </p:nvSpPr>
        <p:spPr>
          <a:xfrm>
            <a:off x="9633487" y="6158313"/>
            <a:ext cx="190629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pic>
        <p:nvPicPr>
          <p:cNvPr id="7" name="Picture 6">
            <a:extLst>
              <a:ext uri="{FF2B5EF4-FFF2-40B4-BE49-F238E27FC236}">
                <a16:creationId xmlns:a16="http://schemas.microsoft.com/office/drawing/2014/main" id="{23E51DAF-CD9F-6D97-37F0-1E4C971C05BF}"/>
              </a:ext>
            </a:extLst>
          </p:cNvPr>
          <p:cNvPicPr>
            <a:picLocks noChangeAspect="1"/>
          </p:cNvPicPr>
          <p:nvPr/>
        </p:nvPicPr>
        <p:blipFill>
          <a:blip r:embed="rId3"/>
          <a:stretch>
            <a:fillRect/>
          </a:stretch>
        </p:blipFill>
        <p:spPr>
          <a:xfrm>
            <a:off x="3373721" y="1260694"/>
            <a:ext cx="5174241" cy="546943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6"/>
          <p:cNvSpPr/>
          <p:nvPr/>
        </p:nvSpPr>
        <p:spPr>
          <a:xfrm>
            <a:off x="806270" y="245974"/>
            <a:ext cx="10515600" cy="880231"/>
          </a:xfrm>
          <a:prstGeom prst="roundRect">
            <a:avLst>
              <a:gd name="adj" fmla="val 16667"/>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US" sz="5500" dirty="0">
                <a:solidFill>
                  <a:schemeClr val="lt1"/>
                </a:solidFill>
                <a:latin typeface="Calibri"/>
                <a:ea typeface="Calibri"/>
                <a:cs typeface="Calibri"/>
                <a:sym typeface="Calibri"/>
              </a:rPr>
              <a:t>Implementation</a:t>
            </a:r>
            <a:endParaRPr sz="5500" dirty="0">
              <a:solidFill>
                <a:schemeClr val="lt1"/>
              </a:solidFill>
              <a:latin typeface="Calibri"/>
              <a:ea typeface="Calibri"/>
              <a:cs typeface="Calibri"/>
              <a:sym typeface="Calibri"/>
            </a:endParaRPr>
          </a:p>
        </p:txBody>
      </p:sp>
      <p:sp>
        <p:nvSpPr>
          <p:cNvPr id="227" name="Google Shape;227;p36"/>
          <p:cNvSpPr txBox="1"/>
          <p:nvPr/>
        </p:nvSpPr>
        <p:spPr>
          <a:xfrm>
            <a:off x="9633487" y="6158313"/>
            <a:ext cx="190629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pic>
        <p:nvPicPr>
          <p:cNvPr id="4" name="Picture 3">
            <a:extLst>
              <a:ext uri="{FF2B5EF4-FFF2-40B4-BE49-F238E27FC236}">
                <a16:creationId xmlns:a16="http://schemas.microsoft.com/office/drawing/2014/main" id="{8B953845-33E2-904F-2DE7-FC5FAC788C0E}"/>
              </a:ext>
            </a:extLst>
          </p:cNvPr>
          <p:cNvPicPr>
            <a:picLocks noChangeAspect="1"/>
          </p:cNvPicPr>
          <p:nvPr/>
        </p:nvPicPr>
        <p:blipFill>
          <a:blip r:embed="rId3"/>
          <a:stretch>
            <a:fillRect/>
          </a:stretch>
        </p:blipFill>
        <p:spPr>
          <a:xfrm>
            <a:off x="799446" y="2105636"/>
            <a:ext cx="5150032" cy="3700447"/>
          </a:xfrm>
          <a:prstGeom prst="rect">
            <a:avLst/>
          </a:prstGeom>
        </p:spPr>
      </p:pic>
      <p:pic>
        <p:nvPicPr>
          <p:cNvPr id="7" name="Picture 6">
            <a:extLst>
              <a:ext uri="{FF2B5EF4-FFF2-40B4-BE49-F238E27FC236}">
                <a16:creationId xmlns:a16="http://schemas.microsoft.com/office/drawing/2014/main" id="{4E83084F-CCA6-0618-3D44-408E84B4B802}"/>
              </a:ext>
            </a:extLst>
          </p:cNvPr>
          <p:cNvPicPr>
            <a:picLocks noChangeAspect="1"/>
          </p:cNvPicPr>
          <p:nvPr/>
        </p:nvPicPr>
        <p:blipFill>
          <a:blip r:embed="rId4"/>
          <a:srcRect t="11130"/>
          <a:stretch/>
        </p:blipFill>
        <p:spPr>
          <a:xfrm>
            <a:off x="6677636" y="1631541"/>
            <a:ext cx="4655890" cy="457553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7"/>
          <p:cNvSpPr/>
          <p:nvPr/>
        </p:nvSpPr>
        <p:spPr>
          <a:xfrm>
            <a:off x="747547" y="245974"/>
            <a:ext cx="10515600" cy="880231"/>
          </a:xfrm>
          <a:prstGeom prst="roundRect">
            <a:avLst>
              <a:gd name="adj" fmla="val 16667"/>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US" sz="1800">
                <a:solidFill>
                  <a:schemeClr val="lt1"/>
                </a:solidFill>
                <a:latin typeface="Calibri"/>
                <a:ea typeface="Calibri"/>
                <a:cs typeface="Calibri"/>
                <a:sym typeface="Calibri"/>
              </a:rPr>
              <a:t>Implementation</a:t>
            </a:r>
            <a:endParaRPr sz="1800">
              <a:solidFill>
                <a:schemeClr val="lt1"/>
              </a:solidFill>
              <a:latin typeface="Calibri"/>
              <a:ea typeface="Calibri"/>
              <a:cs typeface="Calibri"/>
              <a:sym typeface="Calibri"/>
            </a:endParaRPr>
          </a:p>
        </p:txBody>
      </p:sp>
      <p:sp>
        <p:nvSpPr>
          <p:cNvPr id="234" name="Google Shape;234;p37"/>
          <p:cNvSpPr txBox="1"/>
          <p:nvPr/>
        </p:nvSpPr>
        <p:spPr>
          <a:xfrm>
            <a:off x="9633487" y="6158313"/>
            <a:ext cx="190629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pic>
        <p:nvPicPr>
          <p:cNvPr id="4" name="Picture 3">
            <a:extLst>
              <a:ext uri="{FF2B5EF4-FFF2-40B4-BE49-F238E27FC236}">
                <a16:creationId xmlns:a16="http://schemas.microsoft.com/office/drawing/2014/main" id="{B789FB3F-C950-7822-833C-A4A41C5EE149}"/>
              </a:ext>
            </a:extLst>
          </p:cNvPr>
          <p:cNvPicPr>
            <a:picLocks noChangeAspect="1"/>
          </p:cNvPicPr>
          <p:nvPr/>
        </p:nvPicPr>
        <p:blipFill>
          <a:blip r:embed="rId3"/>
          <a:stretch>
            <a:fillRect/>
          </a:stretch>
        </p:blipFill>
        <p:spPr>
          <a:xfrm>
            <a:off x="1166997" y="1511039"/>
            <a:ext cx="4246565" cy="4941596"/>
          </a:xfrm>
          <a:prstGeom prst="rect">
            <a:avLst/>
          </a:prstGeom>
        </p:spPr>
      </p:pic>
      <p:pic>
        <p:nvPicPr>
          <p:cNvPr id="7" name="Picture 6">
            <a:extLst>
              <a:ext uri="{FF2B5EF4-FFF2-40B4-BE49-F238E27FC236}">
                <a16:creationId xmlns:a16="http://schemas.microsoft.com/office/drawing/2014/main" id="{F22CD760-9095-0085-7D4D-07DCDBABF949}"/>
              </a:ext>
            </a:extLst>
          </p:cNvPr>
          <p:cNvPicPr>
            <a:picLocks noChangeAspect="1"/>
          </p:cNvPicPr>
          <p:nvPr/>
        </p:nvPicPr>
        <p:blipFill>
          <a:blip r:embed="rId4"/>
          <a:stretch>
            <a:fillRect/>
          </a:stretch>
        </p:blipFill>
        <p:spPr>
          <a:xfrm>
            <a:off x="5377344" y="1954747"/>
            <a:ext cx="5305031" cy="382644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8"/>
          <p:cNvSpPr/>
          <p:nvPr/>
        </p:nvSpPr>
        <p:spPr>
          <a:xfrm>
            <a:off x="864993" y="245974"/>
            <a:ext cx="10515600" cy="880231"/>
          </a:xfrm>
          <a:prstGeom prst="roundRect">
            <a:avLst>
              <a:gd name="adj" fmla="val 16667"/>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US" sz="5500">
                <a:solidFill>
                  <a:schemeClr val="lt1"/>
                </a:solidFill>
                <a:latin typeface="Calibri"/>
                <a:ea typeface="Calibri"/>
                <a:cs typeface="Calibri"/>
                <a:sym typeface="Calibri"/>
              </a:rPr>
              <a:t>Results</a:t>
            </a:r>
            <a:endParaRPr sz="5500">
              <a:solidFill>
                <a:schemeClr val="lt1"/>
              </a:solidFill>
              <a:latin typeface="Calibri"/>
              <a:ea typeface="Calibri"/>
              <a:cs typeface="Calibri"/>
              <a:sym typeface="Calibri"/>
            </a:endParaRPr>
          </a:p>
        </p:txBody>
      </p:sp>
      <p:sp>
        <p:nvSpPr>
          <p:cNvPr id="241" name="Google Shape;241;p38"/>
          <p:cNvSpPr txBox="1"/>
          <p:nvPr/>
        </p:nvSpPr>
        <p:spPr>
          <a:xfrm>
            <a:off x="9633487" y="6158313"/>
            <a:ext cx="190629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pic>
        <p:nvPicPr>
          <p:cNvPr id="4" name="Picture 3">
            <a:extLst>
              <a:ext uri="{FF2B5EF4-FFF2-40B4-BE49-F238E27FC236}">
                <a16:creationId xmlns:a16="http://schemas.microsoft.com/office/drawing/2014/main" id="{9B8A9384-7E45-916F-1146-380F3A5F6B5C}"/>
              </a:ext>
            </a:extLst>
          </p:cNvPr>
          <p:cNvPicPr>
            <a:picLocks noChangeAspect="1"/>
          </p:cNvPicPr>
          <p:nvPr/>
        </p:nvPicPr>
        <p:blipFill>
          <a:blip r:embed="rId3"/>
          <a:stretch>
            <a:fillRect/>
          </a:stretch>
        </p:blipFill>
        <p:spPr>
          <a:xfrm>
            <a:off x="2998907" y="1438105"/>
            <a:ext cx="6247772" cy="50895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0"/>
          <p:cNvSpPr/>
          <p:nvPr/>
        </p:nvSpPr>
        <p:spPr>
          <a:xfrm>
            <a:off x="772714" y="245974"/>
            <a:ext cx="10515600" cy="880231"/>
          </a:xfrm>
          <a:prstGeom prst="roundRect">
            <a:avLst>
              <a:gd name="adj" fmla="val 16667"/>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US" sz="5500">
                <a:solidFill>
                  <a:schemeClr val="lt1"/>
                </a:solidFill>
                <a:latin typeface="Calibri"/>
                <a:ea typeface="Calibri"/>
                <a:cs typeface="Calibri"/>
                <a:sym typeface="Calibri"/>
              </a:rPr>
              <a:t>Results</a:t>
            </a:r>
            <a:endParaRPr sz="5500">
              <a:solidFill>
                <a:schemeClr val="lt1"/>
              </a:solidFill>
              <a:latin typeface="Calibri"/>
              <a:ea typeface="Calibri"/>
              <a:cs typeface="Calibri"/>
              <a:sym typeface="Calibri"/>
            </a:endParaRPr>
          </a:p>
        </p:txBody>
      </p:sp>
      <p:sp>
        <p:nvSpPr>
          <p:cNvPr id="255" name="Google Shape;255;p40"/>
          <p:cNvSpPr txBox="1"/>
          <p:nvPr/>
        </p:nvSpPr>
        <p:spPr>
          <a:xfrm>
            <a:off x="9633487" y="6158313"/>
            <a:ext cx="190629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pic>
        <p:nvPicPr>
          <p:cNvPr id="4" name="Picture 3">
            <a:extLst>
              <a:ext uri="{FF2B5EF4-FFF2-40B4-BE49-F238E27FC236}">
                <a16:creationId xmlns:a16="http://schemas.microsoft.com/office/drawing/2014/main" id="{121399A2-373F-5078-D28B-7190426E7F59}"/>
              </a:ext>
            </a:extLst>
          </p:cNvPr>
          <p:cNvPicPr>
            <a:picLocks noChangeAspect="1"/>
          </p:cNvPicPr>
          <p:nvPr/>
        </p:nvPicPr>
        <p:blipFill>
          <a:blip r:embed="rId3"/>
          <a:stretch>
            <a:fillRect/>
          </a:stretch>
        </p:blipFill>
        <p:spPr>
          <a:xfrm>
            <a:off x="2971133" y="1294799"/>
            <a:ext cx="6118762" cy="531722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1"/>
          <p:cNvSpPr/>
          <p:nvPr/>
        </p:nvSpPr>
        <p:spPr>
          <a:xfrm>
            <a:off x="838200" y="330355"/>
            <a:ext cx="10515600" cy="880231"/>
          </a:xfrm>
          <a:prstGeom prst="roundRect">
            <a:avLst>
              <a:gd name="adj" fmla="val 16667"/>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US" sz="5500" dirty="0">
                <a:solidFill>
                  <a:schemeClr val="lt1"/>
                </a:solidFill>
                <a:latin typeface="Calibri"/>
                <a:ea typeface="Calibri"/>
                <a:cs typeface="Calibri"/>
                <a:sym typeface="Calibri"/>
              </a:rPr>
              <a:t>Comparison with existing work</a:t>
            </a:r>
            <a:endParaRPr sz="5500" dirty="0">
              <a:solidFill>
                <a:schemeClr val="lt1"/>
              </a:solidFill>
              <a:latin typeface="Calibri"/>
              <a:ea typeface="Calibri"/>
              <a:cs typeface="Calibri"/>
              <a:sym typeface="Calibri"/>
            </a:endParaRPr>
          </a:p>
        </p:txBody>
      </p:sp>
      <p:sp>
        <p:nvSpPr>
          <p:cNvPr id="262" name="Google Shape;262;p41"/>
          <p:cNvSpPr txBox="1">
            <a:spLocks noGrp="1"/>
          </p:cNvSpPr>
          <p:nvPr>
            <p:ph type="body" idx="1"/>
          </p:nvPr>
        </p:nvSpPr>
        <p:spPr>
          <a:xfrm>
            <a:off x="154379" y="1415822"/>
            <a:ext cx="11805300" cy="57319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br>
              <a:rPr lang="en-US">
                <a:latin typeface="Gill Sans"/>
                <a:ea typeface="Gill Sans"/>
                <a:cs typeface="Gill Sans"/>
                <a:sym typeface="Gill Sans"/>
              </a:rPr>
            </a:br>
            <a:endParaRPr>
              <a:latin typeface="Gill Sans"/>
              <a:ea typeface="Gill Sans"/>
              <a:cs typeface="Gill Sans"/>
              <a:sym typeface="Gill Sans"/>
            </a:endParaRPr>
          </a:p>
        </p:txBody>
      </p:sp>
      <p:sp>
        <p:nvSpPr>
          <p:cNvPr id="263" name="Google Shape;263;p41"/>
          <p:cNvSpPr txBox="1"/>
          <p:nvPr/>
        </p:nvSpPr>
        <p:spPr>
          <a:xfrm>
            <a:off x="9633487" y="6158313"/>
            <a:ext cx="190629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43AC0AB1-C5DD-0C43-8892-F4CACB421E05}"/>
              </a:ext>
            </a:extLst>
          </p:cNvPr>
          <p:cNvPicPr>
            <a:picLocks noChangeAspect="1"/>
          </p:cNvPicPr>
          <p:nvPr/>
        </p:nvPicPr>
        <p:blipFill>
          <a:blip r:embed="rId3"/>
          <a:stretch>
            <a:fillRect/>
          </a:stretch>
        </p:blipFill>
        <p:spPr>
          <a:xfrm>
            <a:off x="1199466" y="1661886"/>
            <a:ext cx="9793067" cy="449642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2"/>
          <p:cNvSpPr/>
          <p:nvPr/>
        </p:nvSpPr>
        <p:spPr>
          <a:xfrm>
            <a:off x="848215" y="245974"/>
            <a:ext cx="10515600" cy="880231"/>
          </a:xfrm>
          <a:prstGeom prst="roundRect">
            <a:avLst>
              <a:gd name="adj" fmla="val 16667"/>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US" sz="1800" b="1">
                <a:solidFill>
                  <a:schemeClr val="lt1"/>
                </a:solidFill>
                <a:latin typeface="Calibri"/>
                <a:ea typeface="Calibri"/>
                <a:cs typeface="Calibri"/>
                <a:sym typeface="Calibri"/>
              </a:rPr>
              <a:t>Conclusion and Future Work </a:t>
            </a:r>
            <a:endParaRPr sz="1800">
              <a:solidFill>
                <a:schemeClr val="lt1"/>
              </a:solidFill>
              <a:latin typeface="Calibri"/>
              <a:ea typeface="Calibri"/>
              <a:cs typeface="Calibri"/>
              <a:sym typeface="Calibri"/>
            </a:endParaRPr>
          </a:p>
        </p:txBody>
      </p:sp>
      <p:sp>
        <p:nvSpPr>
          <p:cNvPr id="270" name="Google Shape;270;p42"/>
          <p:cNvSpPr txBox="1">
            <a:spLocks noGrp="1"/>
          </p:cNvSpPr>
          <p:nvPr>
            <p:ph type="body" idx="1"/>
          </p:nvPr>
        </p:nvSpPr>
        <p:spPr>
          <a:xfrm>
            <a:off x="154379" y="1415822"/>
            <a:ext cx="11805300" cy="57319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br>
              <a:rPr lang="en-US">
                <a:latin typeface="Gill Sans"/>
                <a:ea typeface="Gill Sans"/>
                <a:cs typeface="Gill Sans"/>
                <a:sym typeface="Gill Sans"/>
              </a:rPr>
            </a:br>
            <a:endParaRPr>
              <a:latin typeface="Gill Sans"/>
              <a:ea typeface="Gill Sans"/>
              <a:cs typeface="Gill Sans"/>
              <a:sym typeface="Gill Sans"/>
            </a:endParaRPr>
          </a:p>
        </p:txBody>
      </p:sp>
      <p:sp>
        <p:nvSpPr>
          <p:cNvPr id="271" name="Google Shape;271;p42"/>
          <p:cNvSpPr txBox="1"/>
          <p:nvPr/>
        </p:nvSpPr>
        <p:spPr>
          <a:xfrm>
            <a:off x="9633487" y="6158313"/>
            <a:ext cx="190629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272" name="Google Shape;272;p42"/>
          <p:cNvSpPr txBox="1"/>
          <p:nvPr/>
        </p:nvSpPr>
        <p:spPr>
          <a:xfrm>
            <a:off x="814849" y="808108"/>
            <a:ext cx="10724929" cy="622859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0"/>
              </a:spcAft>
              <a:buClr>
                <a:schemeClr val="dk1"/>
              </a:buClr>
              <a:buSzPts val="1100"/>
              <a:buFont typeface="Arial"/>
              <a:buNone/>
            </a:pPr>
            <a:r>
              <a:rPr lang="en-US" sz="1900" b="1" dirty="0">
                <a:solidFill>
                  <a:schemeClr val="dk1"/>
                </a:solidFill>
                <a:latin typeface="Calibri"/>
                <a:ea typeface="Calibri"/>
                <a:cs typeface="Calibri"/>
                <a:sym typeface="Calibri"/>
              </a:rPr>
              <a:t>Conclusion</a:t>
            </a:r>
            <a:endParaRPr sz="1900" b="1" dirty="0">
              <a:solidFill>
                <a:schemeClr val="dk1"/>
              </a:solidFill>
              <a:latin typeface="Calibri"/>
              <a:ea typeface="Calibri"/>
              <a:cs typeface="Calibri"/>
              <a:sym typeface="Calibri"/>
            </a:endParaRPr>
          </a:p>
          <a:p>
            <a:pPr marL="0" lvl="0" indent="0" algn="l" rtl="0">
              <a:lnSpc>
                <a:spcPct val="115000"/>
              </a:lnSpc>
              <a:spcBef>
                <a:spcPts val="1400"/>
              </a:spcBef>
              <a:spcAft>
                <a:spcPts val="0"/>
              </a:spcAft>
              <a:buNone/>
            </a:pPr>
            <a:r>
              <a:rPr lang="en-US" sz="1900" dirty="0">
                <a:solidFill>
                  <a:schemeClr val="dk1"/>
                </a:solidFill>
                <a:latin typeface="Calibri"/>
                <a:ea typeface="Calibri"/>
                <a:cs typeface="Calibri"/>
                <a:sym typeface="Calibri"/>
              </a:rPr>
              <a:t>In this project, we explored the application of multiple machine learning algorithms Linear Regression, Support Vector Regression (SVR), Random Forest, and Gradient Boosting to predict electricity bills based on historical consumption data and other relevant features. The results demonstrated that tree-based ensemble models, particularly Gradient Boosting, significantly outperformed traditional linear models and SVR in terms of prediction accuracy.</a:t>
            </a:r>
          </a:p>
          <a:p>
            <a:pPr marL="0" lvl="0" indent="0" algn="l" rtl="0">
              <a:lnSpc>
                <a:spcPct val="115000"/>
              </a:lnSpc>
              <a:spcBef>
                <a:spcPts val="1400"/>
              </a:spcBef>
              <a:spcAft>
                <a:spcPts val="0"/>
              </a:spcAft>
              <a:buNone/>
            </a:pPr>
            <a:r>
              <a:rPr lang="en-US" sz="1900" b="1" dirty="0">
                <a:solidFill>
                  <a:schemeClr val="dk1"/>
                </a:solidFill>
                <a:latin typeface="Calibri"/>
                <a:ea typeface="Calibri"/>
                <a:cs typeface="Calibri"/>
                <a:sym typeface="Calibri"/>
              </a:rPr>
              <a:t>Future Work</a:t>
            </a:r>
          </a:p>
          <a:p>
            <a:pPr marL="457200" lvl="0" indent="-349250" algn="l" rtl="0">
              <a:lnSpc>
                <a:spcPct val="115000"/>
              </a:lnSpc>
              <a:spcBef>
                <a:spcPts val="1200"/>
              </a:spcBef>
              <a:spcAft>
                <a:spcPts val="0"/>
              </a:spcAft>
              <a:buClr>
                <a:schemeClr val="dk1"/>
              </a:buClr>
              <a:buSzPts val="1900"/>
              <a:buChar char="●"/>
            </a:pPr>
            <a:r>
              <a:rPr lang="en-US" sz="1900" dirty="0">
                <a:solidFill>
                  <a:schemeClr val="dk1"/>
                </a:solidFill>
                <a:latin typeface="Calibri"/>
                <a:ea typeface="Calibri"/>
                <a:cs typeface="Calibri"/>
                <a:sym typeface="Calibri"/>
              </a:rPr>
              <a:t>Feature Engineering Enhancements: Incorporating additional features such as appliance-level consumption, occupancy patterns, and dynamic pricing signals could further improve model performance.</a:t>
            </a:r>
          </a:p>
          <a:p>
            <a:pPr marL="457200" lvl="0" indent="-349250" algn="l" rtl="0">
              <a:lnSpc>
                <a:spcPct val="115000"/>
              </a:lnSpc>
              <a:spcBef>
                <a:spcPts val="1200"/>
              </a:spcBef>
              <a:spcAft>
                <a:spcPts val="0"/>
              </a:spcAft>
              <a:buClr>
                <a:schemeClr val="dk1"/>
              </a:buClr>
              <a:buSzPts val="1900"/>
              <a:buChar char="●"/>
            </a:pPr>
            <a:r>
              <a:rPr lang="en-US" sz="1900" dirty="0">
                <a:solidFill>
                  <a:schemeClr val="dk1"/>
                </a:solidFill>
                <a:latin typeface="Calibri"/>
                <a:ea typeface="Calibri"/>
                <a:cs typeface="Calibri"/>
                <a:sym typeface="Calibri"/>
              </a:rPr>
              <a:t>Time-Series Modeling: While our models used static features, incorporating time-series methods (e.g., LSTM, Prophet, or ARIMA-based hybrids) could help capture temporal dependencies and seasonality more effectively.</a:t>
            </a:r>
          </a:p>
          <a:p>
            <a:pPr marL="457200" lvl="0" indent="-349250" algn="l" rtl="0">
              <a:lnSpc>
                <a:spcPct val="115000"/>
              </a:lnSpc>
              <a:spcBef>
                <a:spcPts val="1200"/>
              </a:spcBef>
              <a:spcAft>
                <a:spcPts val="0"/>
              </a:spcAft>
              <a:buClr>
                <a:schemeClr val="dk1"/>
              </a:buClr>
              <a:buSzPts val="1900"/>
              <a:buChar char="●"/>
            </a:pPr>
            <a:r>
              <a:rPr lang="en-US" sz="1900" dirty="0">
                <a:solidFill>
                  <a:schemeClr val="dk1"/>
                </a:solidFill>
                <a:latin typeface="Calibri"/>
                <a:ea typeface="Calibri"/>
                <a:cs typeface="Calibri"/>
                <a:sym typeface="Calibri"/>
              </a:rPr>
              <a:t>Real-Time Prediction System: Developing a real-time or near-real-time prediction system using streaming data could make the model more applicable for smart home or smart grid applications.</a:t>
            </a:r>
            <a:endParaRPr sz="1900" dirty="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3"/>
          <p:cNvSpPr/>
          <p:nvPr/>
        </p:nvSpPr>
        <p:spPr>
          <a:xfrm>
            <a:off x="1534488" y="365126"/>
            <a:ext cx="8970817" cy="1076498"/>
          </a:xfrm>
          <a:prstGeom prst="roundRect">
            <a:avLst>
              <a:gd name="adj" fmla="val 16667"/>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US" sz="3600" dirty="0">
                <a:solidFill>
                  <a:schemeClr val="lt1"/>
                </a:solidFill>
                <a:latin typeface="Calibri"/>
                <a:ea typeface="Calibri"/>
                <a:cs typeface="Calibri"/>
                <a:sym typeface="Calibri"/>
              </a:rPr>
              <a:t>Reference</a:t>
            </a:r>
            <a:endParaRPr sz="1800" dirty="0">
              <a:solidFill>
                <a:schemeClr val="lt1"/>
              </a:solidFill>
              <a:latin typeface="Calibri"/>
              <a:ea typeface="Calibri"/>
              <a:cs typeface="Calibri"/>
              <a:sym typeface="Calibri"/>
            </a:endParaRPr>
          </a:p>
        </p:txBody>
      </p:sp>
      <p:sp>
        <p:nvSpPr>
          <p:cNvPr id="278" name="Google Shape;278;p43"/>
          <p:cNvSpPr txBox="1"/>
          <p:nvPr/>
        </p:nvSpPr>
        <p:spPr>
          <a:xfrm>
            <a:off x="838201" y="1906293"/>
            <a:ext cx="10515600" cy="2464230"/>
          </a:xfrm>
          <a:prstGeom prst="rect">
            <a:avLst/>
          </a:prstGeom>
          <a:noFill/>
          <a:ln>
            <a:noFill/>
          </a:ln>
        </p:spPr>
        <p:txBody>
          <a:bodyPr spcFirstLastPara="1" wrap="square" lIns="91425" tIns="45700" rIns="91425" bIns="45700" anchor="t" anchorCtr="0">
            <a:normAutofit/>
          </a:bodyPr>
          <a:lstStyle/>
          <a:p>
            <a:pPr marL="228600" marR="0" lvl="0" indent="0" algn="l" rtl="0">
              <a:lnSpc>
                <a:spcPct val="90000"/>
              </a:lnSpc>
              <a:spcBef>
                <a:spcPts val="0"/>
              </a:spcBef>
              <a:spcAft>
                <a:spcPts val="0"/>
              </a:spcAft>
              <a:buClr>
                <a:schemeClr val="dk1"/>
              </a:buClr>
              <a:buSzPts val="3600"/>
              <a:buFont typeface="Arial"/>
              <a:buNone/>
            </a:pPr>
            <a:endParaRPr sz="3600">
              <a:solidFill>
                <a:schemeClr val="dk1"/>
              </a:solidFill>
              <a:latin typeface="Calibri"/>
              <a:ea typeface="Calibri"/>
              <a:cs typeface="Calibri"/>
              <a:sym typeface="Calibri"/>
            </a:endParaRPr>
          </a:p>
        </p:txBody>
      </p:sp>
      <p:sp>
        <p:nvSpPr>
          <p:cNvPr id="279" name="Google Shape;279;p43"/>
          <p:cNvSpPr txBox="1"/>
          <p:nvPr/>
        </p:nvSpPr>
        <p:spPr>
          <a:xfrm>
            <a:off x="990600" y="2058692"/>
            <a:ext cx="5286214" cy="2931761"/>
          </a:xfrm>
          <a:prstGeom prst="rect">
            <a:avLst/>
          </a:prstGeom>
          <a:noFill/>
          <a:ln>
            <a:noFill/>
          </a:ln>
        </p:spPr>
        <p:txBody>
          <a:bodyPr spcFirstLastPara="1" wrap="square" lIns="91425" tIns="45700" rIns="91425" bIns="45700" anchor="t" anchorCtr="0">
            <a:normAutofit/>
          </a:bodyPr>
          <a:lstStyle/>
          <a:p>
            <a:pPr marL="228600" marR="0" lvl="0" indent="0" algn="l" rtl="0">
              <a:lnSpc>
                <a:spcPct val="90000"/>
              </a:lnSpc>
              <a:spcBef>
                <a:spcPts val="0"/>
              </a:spcBef>
              <a:spcAft>
                <a:spcPts val="0"/>
              </a:spcAft>
              <a:buClr>
                <a:schemeClr val="dk1"/>
              </a:buClr>
              <a:buSzPts val="3600"/>
              <a:buFont typeface="Arial"/>
              <a:buNone/>
            </a:pPr>
            <a:endParaRPr sz="3600">
              <a:solidFill>
                <a:schemeClr val="dk1"/>
              </a:solidFill>
              <a:latin typeface="Calibri"/>
              <a:ea typeface="Calibri"/>
              <a:cs typeface="Calibri"/>
              <a:sym typeface="Calibri"/>
            </a:endParaRPr>
          </a:p>
        </p:txBody>
      </p:sp>
      <p:sp>
        <p:nvSpPr>
          <p:cNvPr id="280" name="Google Shape;280;p43"/>
          <p:cNvSpPr txBox="1">
            <a:spLocks noGrp="1"/>
          </p:cNvSpPr>
          <p:nvPr>
            <p:ph type="body" idx="1"/>
          </p:nvPr>
        </p:nvSpPr>
        <p:spPr>
          <a:xfrm>
            <a:off x="759543" y="1517125"/>
            <a:ext cx="10515600" cy="4351200"/>
          </a:xfrm>
          <a:prstGeom prst="rect">
            <a:avLst/>
          </a:prstGeom>
          <a:noFill/>
          <a:ln>
            <a:noFill/>
          </a:ln>
        </p:spPr>
        <p:txBody>
          <a:bodyPr spcFirstLastPara="1" wrap="square" lIns="91425" tIns="45700" rIns="91425" bIns="45700" anchor="t" anchorCtr="0">
            <a:noAutofit/>
          </a:bodyPr>
          <a:lstStyle/>
          <a:p>
            <a:pPr marL="571500" algn="just">
              <a:lnSpc>
                <a:spcPct val="115000"/>
              </a:lnSpc>
              <a:spcBef>
                <a:spcPts val="1200"/>
              </a:spcBef>
              <a:buSzPts val="1100"/>
              <a:buFont typeface="Wingdings" panose="05000000000000000000" pitchFamily="2" charset="2"/>
              <a:buChar char="§"/>
            </a:pPr>
            <a:r>
              <a:rPr lang="en-US" sz="2200" dirty="0"/>
              <a:t>Zhou, K., Yang, S., &amp; Shao, Z. (2017).Household monthly electricity consumption pattern mining: A fuzzy clustering-based model and a case </a:t>
            </a:r>
            <a:r>
              <a:rPr lang="en-US" sz="2200" dirty="0" err="1"/>
              <a:t>study.Journal</a:t>
            </a:r>
            <a:r>
              <a:rPr lang="en-US" sz="2200" dirty="0"/>
              <a:t> of Cleaner Production, 141, 900–908.DOI: 10.1016/j.jclepro.2016.09.115</a:t>
            </a:r>
          </a:p>
          <a:p>
            <a:pPr marL="571500" algn="just">
              <a:lnSpc>
                <a:spcPct val="115000"/>
              </a:lnSpc>
              <a:spcBef>
                <a:spcPts val="1200"/>
              </a:spcBef>
              <a:buSzPts val="1100"/>
              <a:buFont typeface="Wingdings" panose="05000000000000000000" pitchFamily="2" charset="2"/>
              <a:buChar char="§"/>
            </a:pPr>
            <a:r>
              <a:rPr lang="en-US" sz="2200" dirty="0"/>
              <a:t>Ahmed, R., &amp; Khalid, R. (2019).Electricity load and price forecasting using machine learning: A </a:t>
            </a:r>
            <a:r>
              <a:rPr lang="en-US" sz="2200" dirty="0" err="1"/>
              <a:t>survey.Energies</a:t>
            </a:r>
            <a:r>
              <a:rPr lang="en-US" sz="2200" dirty="0"/>
              <a:t>, 12(15), 2926.DOI: 10.3390/en12152926</a:t>
            </a:r>
          </a:p>
          <a:p>
            <a:pPr marL="571500" algn="just">
              <a:lnSpc>
                <a:spcPct val="115000"/>
              </a:lnSpc>
              <a:spcBef>
                <a:spcPts val="1200"/>
              </a:spcBef>
              <a:buSzPts val="1100"/>
              <a:buFont typeface="Wingdings" panose="05000000000000000000" pitchFamily="2" charset="2"/>
              <a:buChar char="§"/>
            </a:pPr>
            <a:r>
              <a:rPr lang="en-US" sz="2200" dirty="0"/>
              <a:t>Patel, A., &amp; Shah, M. (2020).A comparative study of machine learning models for electricity consumption </a:t>
            </a:r>
            <a:r>
              <a:rPr lang="en-US" sz="2200" dirty="0" err="1"/>
              <a:t>forecasting.International</a:t>
            </a:r>
            <a:r>
              <a:rPr lang="en-US" sz="2200" dirty="0"/>
              <a:t> Journal of Computer Applications, 176(33), 17–23.DOI: 10.5120/ijca2020920592</a:t>
            </a:r>
          </a:p>
          <a:p>
            <a:pPr marL="571500" algn="just">
              <a:lnSpc>
                <a:spcPct val="115000"/>
              </a:lnSpc>
              <a:spcBef>
                <a:spcPts val="1200"/>
              </a:spcBef>
              <a:buSzPts val="1100"/>
              <a:buFont typeface="Wingdings" panose="05000000000000000000" pitchFamily="2" charset="2"/>
              <a:buChar char="§"/>
            </a:pPr>
            <a:r>
              <a:rPr lang="en-US" sz="2200" dirty="0"/>
              <a:t>Li, L., Li, X., &amp; Wang, Y. (2021).Short-term electricity load forecasting using a stacked ensemble model based on gradient boosting decision </a:t>
            </a:r>
            <a:r>
              <a:rPr lang="en-US" sz="2200" dirty="0" err="1"/>
              <a:t>tree.Energies</a:t>
            </a:r>
            <a:r>
              <a:rPr lang="en-US" sz="2200" dirty="0"/>
              <a:t>, 14(3), 720.DOI: 10.3390/en14030720</a:t>
            </a:r>
            <a:endParaRPr sz="2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5"/>
          <p:cNvSpPr txBox="1"/>
          <p:nvPr/>
        </p:nvSpPr>
        <p:spPr>
          <a:xfrm>
            <a:off x="838200" y="1906296"/>
            <a:ext cx="4791748" cy="3487117"/>
          </a:xfrm>
          <a:prstGeom prst="rect">
            <a:avLst/>
          </a:prstGeom>
          <a:noFill/>
          <a:ln>
            <a:noFill/>
          </a:ln>
        </p:spPr>
        <p:txBody>
          <a:bodyPr spcFirstLastPara="1" wrap="square" lIns="91425" tIns="45700" rIns="91425" bIns="45700" anchor="t" anchorCtr="0">
            <a:normAutofit/>
          </a:bodyPr>
          <a:lstStyle/>
          <a:p>
            <a:pPr marL="228600" marR="0" lvl="0" indent="0" algn="l" rtl="0">
              <a:lnSpc>
                <a:spcPct val="90000"/>
              </a:lnSpc>
              <a:spcBef>
                <a:spcPts val="0"/>
              </a:spcBef>
              <a:spcAft>
                <a:spcPts val="0"/>
              </a:spcAft>
              <a:buClr>
                <a:schemeClr val="dk1"/>
              </a:buClr>
              <a:buSzPts val="3600"/>
              <a:buFont typeface="Arial"/>
              <a:buNone/>
            </a:pPr>
            <a:endParaRPr sz="3600">
              <a:solidFill>
                <a:schemeClr val="dk1"/>
              </a:solidFill>
              <a:latin typeface="Calibri"/>
              <a:ea typeface="Calibri"/>
              <a:cs typeface="Calibri"/>
              <a:sym typeface="Calibri"/>
            </a:endParaRPr>
          </a:p>
        </p:txBody>
      </p:sp>
      <p:sp>
        <p:nvSpPr>
          <p:cNvPr id="294" name="Google Shape;294;p45"/>
          <p:cNvSpPr/>
          <p:nvPr/>
        </p:nvSpPr>
        <p:spPr>
          <a:xfrm>
            <a:off x="2719450" y="3244332"/>
            <a:ext cx="6828312" cy="156966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9600" b="1" cap="none">
                <a:solidFill>
                  <a:srgbClr val="71A1D9"/>
                </a:solidFill>
                <a:latin typeface="Algerian"/>
                <a:ea typeface="Algerian"/>
                <a:cs typeface="Algerian"/>
                <a:sym typeface="Algeri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grpSp>
        <p:nvGrpSpPr>
          <p:cNvPr id="157" name="Google Shape;157;p27"/>
          <p:cNvGrpSpPr/>
          <p:nvPr/>
        </p:nvGrpSpPr>
        <p:grpSpPr>
          <a:xfrm>
            <a:off x="1341541" y="373468"/>
            <a:ext cx="9315202" cy="1031354"/>
            <a:chOff x="0" y="8341"/>
            <a:chExt cx="9315202" cy="1031354"/>
          </a:xfrm>
        </p:grpSpPr>
        <p:sp>
          <p:nvSpPr>
            <p:cNvPr id="158" name="Google Shape;158;p27"/>
            <p:cNvSpPr/>
            <p:nvPr/>
          </p:nvSpPr>
          <p:spPr>
            <a:xfrm>
              <a:off x="0" y="8341"/>
              <a:ext cx="9315202" cy="1031354"/>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7"/>
            <p:cNvSpPr txBox="1"/>
            <p:nvPr/>
          </p:nvSpPr>
          <p:spPr>
            <a:xfrm>
              <a:off x="50347" y="58688"/>
              <a:ext cx="9214508" cy="930660"/>
            </a:xfrm>
            <a:prstGeom prst="rect">
              <a:avLst/>
            </a:prstGeom>
            <a:noFill/>
            <a:ln>
              <a:noFill/>
            </a:ln>
          </p:spPr>
          <p:txBody>
            <a:bodyPr spcFirstLastPara="1" wrap="square" lIns="163825" tIns="163825" rIns="163825" bIns="163825" anchor="ctr" anchorCtr="0">
              <a:noAutofit/>
            </a:bodyPr>
            <a:lstStyle/>
            <a:p>
              <a:pPr marL="0" marR="0" lvl="0" indent="0" algn="l" rtl="0">
                <a:lnSpc>
                  <a:spcPct val="90000"/>
                </a:lnSpc>
                <a:spcBef>
                  <a:spcPts val="0"/>
                </a:spcBef>
                <a:spcAft>
                  <a:spcPts val="0"/>
                </a:spcAft>
                <a:buNone/>
              </a:pPr>
              <a:r>
                <a:rPr lang="en-US" sz="4300">
                  <a:solidFill>
                    <a:schemeClr val="lt1"/>
                  </a:solidFill>
                  <a:latin typeface="Calibri"/>
                  <a:ea typeface="Calibri"/>
                  <a:cs typeface="Calibri"/>
                  <a:sym typeface="Calibri"/>
                </a:rPr>
                <a:t>Introduction</a:t>
              </a:r>
              <a:endParaRPr sz="4300">
                <a:solidFill>
                  <a:schemeClr val="lt1"/>
                </a:solidFill>
                <a:latin typeface="Calibri"/>
                <a:ea typeface="Calibri"/>
                <a:cs typeface="Calibri"/>
                <a:sym typeface="Calibri"/>
              </a:endParaRPr>
            </a:p>
          </p:txBody>
        </p:sp>
      </p:grpSp>
      <p:sp>
        <p:nvSpPr>
          <p:cNvPr id="160" name="Google Shape;160;p27"/>
          <p:cNvSpPr txBox="1">
            <a:spLocks noGrp="1"/>
          </p:cNvSpPr>
          <p:nvPr>
            <p:ph type="body" idx="1"/>
          </p:nvPr>
        </p:nvSpPr>
        <p:spPr>
          <a:xfrm>
            <a:off x="713128" y="1516865"/>
            <a:ext cx="10930245" cy="4717679"/>
          </a:xfrm>
          <a:prstGeom prst="rect">
            <a:avLst/>
          </a:prstGeom>
          <a:noFill/>
          <a:ln>
            <a:noFill/>
          </a:ln>
        </p:spPr>
        <p:txBody>
          <a:bodyPr spcFirstLastPara="1" wrap="square" lIns="91425" tIns="45700" rIns="91425" bIns="45700" anchor="t" anchorCtr="0">
            <a:noAutofit/>
          </a:bodyPr>
          <a:lstStyle/>
          <a:p>
            <a:pPr marL="342900">
              <a:lnSpc>
                <a:spcPct val="115000"/>
              </a:lnSpc>
              <a:spcBef>
                <a:spcPts val="1200"/>
              </a:spcBef>
              <a:buSzPts val="1100"/>
            </a:pPr>
            <a:r>
              <a:rPr lang="en-US" sz="2400" dirty="0">
                <a:latin typeface="Calibri" panose="020F0502020204030204" pitchFamily="34" charset="0"/>
                <a:ea typeface="Calibri" panose="020F0502020204030204" pitchFamily="34" charset="0"/>
                <a:cs typeface="Calibri" panose="020F0502020204030204" pitchFamily="34" charset="0"/>
                <a:sym typeface="Arial"/>
              </a:rPr>
              <a:t>Electricity consumption is a crucial component of daily life for both residential and commercial users. </a:t>
            </a:r>
          </a:p>
          <a:p>
            <a:pPr marL="342900">
              <a:lnSpc>
                <a:spcPct val="115000"/>
              </a:lnSpc>
              <a:spcBef>
                <a:spcPts val="1200"/>
              </a:spcBef>
              <a:buSzPts val="1100"/>
            </a:pPr>
            <a:r>
              <a:rPr lang="en-US" sz="2400" dirty="0">
                <a:latin typeface="Calibri" panose="020F0502020204030204" pitchFamily="34" charset="0"/>
                <a:ea typeface="Calibri" panose="020F0502020204030204" pitchFamily="34" charset="0"/>
                <a:cs typeface="Calibri" panose="020F0502020204030204" pitchFamily="34" charset="0"/>
                <a:sym typeface="Arial"/>
              </a:rPr>
              <a:t>Predicting electricity bills in advance can help users manage their energy usage more efficiently, plan their budgets, and adopt energy-saving practices. </a:t>
            </a:r>
          </a:p>
          <a:p>
            <a:pPr marL="342900">
              <a:lnSpc>
                <a:spcPct val="115000"/>
              </a:lnSpc>
              <a:spcBef>
                <a:spcPts val="1200"/>
              </a:spcBef>
              <a:buSzPts val="1100"/>
            </a:pPr>
            <a:r>
              <a:rPr lang="en-US" sz="2400" dirty="0">
                <a:latin typeface="Calibri" panose="020F0502020204030204" pitchFamily="34" charset="0"/>
                <a:ea typeface="Calibri" panose="020F0502020204030204" pitchFamily="34" charset="0"/>
                <a:cs typeface="Calibri" panose="020F0502020204030204" pitchFamily="34" charset="0"/>
                <a:sym typeface="Arial"/>
              </a:rPr>
              <a:t>In this project, we develop a machine learning-based model to predict monthly electricity bills based on features such as past consumption data, number of appliances, usage patterns, and environmental factors like temperature and humidity.</a:t>
            </a:r>
          </a:p>
          <a:p>
            <a:pPr marL="342900">
              <a:lnSpc>
                <a:spcPct val="115000"/>
              </a:lnSpc>
              <a:spcBef>
                <a:spcPts val="1200"/>
              </a:spcBef>
              <a:buSzPts val="1100"/>
            </a:pPr>
            <a:r>
              <a:rPr lang="en-US" sz="2400" dirty="0">
                <a:latin typeface="Calibri" panose="020F0502020204030204" pitchFamily="34" charset="0"/>
                <a:ea typeface="Calibri" panose="020F0502020204030204" pitchFamily="34" charset="0"/>
                <a:cs typeface="Calibri" panose="020F0502020204030204" pitchFamily="34" charset="0"/>
                <a:sym typeface="Arial"/>
              </a:rPr>
              <a:t>By leveraging supervised learning algorithms, the model learns patterns from historical data and accurately estimates future bills.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grpSp>
        <p:nvGrpSpPr>
          <p:cNvPr id="165" name="Google Shape;165;p28"/>
          <p:cNvGrpSpPr/>
          <p:nvPr/>
        </p:nvGrpSpPr>
        <p:grpSpPr>
          <a:xfrm>
            <a:off x="1614238" y="224858"/>
            <a:ext cx="8780812" cy="1009657"/>
            <a:chOff x="0" y="48878"/>
            <a:chExt cx="8780812" cy="1009657"/>
          </a:xfrm>
        </p:grpSpPr>
        <p:sp>
          <p:nvSpPr>
            <p:cNvPr id="166" name="Google Shape;166;p28"/>
            <p:cNvSpPr/>
            <p:nvPr/>
          </p:nvSpPr>
          <p:spPr>
            <a:xfrm>
              <a:off x="0" y="48878"/>
              <a:ext cx="8780812" cy="1009657"/>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8"/>
            <p:cNvSpPr txBox="1"/>
            <p:nvPr/>
          </p:nvSpPr>
          <p:spPr>
            <a:xfrm>
              <a:off x="49287" y="98165"/>
              <a:ext cx="8682238" cy="911083"/>
            </a:xfrm>
            <a:prstGeom prst="rect">
              <a:avLst/>
            </a:prstGeom>
            <a:noFill/>
            <a:ln>
              <a:noFill/>
            </a:ln>
          </p:spPr>
          <p:txBody>
            <a:bodyPr spcFirstLastPara="1" wrap="square" lIns="160000" tIns="160000" rIns="160000" bIns="160000" anchor="ctr" anchorCtr="0">
              <a:noAutofit/>
            </a:bodyPr>
            <a:lstStyle/>
            <a:p>
              <a:pPr marL="0" marR="0" lvl="0" indent="0" algn="l" rtl="0">
                <a:lnSpc>
                  <a:spcPct val="90000"/>
                </a:lnSpc>
                <a:spcBef>
                  <a:spcPts val="0"/>
                </a:spcBef>
                <a:spcAft>
                  <a:spcPts val="0"/>
                </a:spcAft>
                <a:buNone/>
              </a:pPr>
              <a:r>
                <a:rPr lang="en-US" sz="4200">
                  <a:solidFill>
                    <a:schemeClr val="lt1"/>
                  </a:solidFill>
                  <a:latin typeface="Calibri"/>
                  <a:ea typeface="Calibri"/>
                  <a:cs typeface="Calibri"/>
                  <a:sym typeface="Calibri"/>
                </a:rPr>
                <a:t>Literature Survey</a:t>
              </a:r>
              <a:endParaRPr sz="4200">
                <a:solidFill>
                  <a:schemeClr val="lt1"/>
                </a:solidFill>
                <a:latin typeface="Calibri"/>
                <a:ea typeface="Calibri"/>
                <a:cs typeface="Calibri"/>
                <a:sym typeface="Calibri"/>
              </a:endParaRPr>
            </a:p>
          </p:txBody>
        </p:sp>
      </p:grpSp>
      <p:sp>
        <p:nvSpPr>
          <p:cNvPr id="168" name="Google Shape;168;p28"/>
          <p:cNvSpPr txBox="1">
            <a:spLocks noGrp="1"/>
          </p:cNvSpPr>
          <p:nvPr>
            <p:ph type="body" idx="1"/>
          </p:nvPr>
        </p:nvSpPr>
        <p:spPr>
          <a:xfrm>
            <a:off x="838200" y="1737075"/>
            <a:ext cx="10515600" cy="4351338"/>
          </a:xfrm>
          <a:prstGeom prst="rect">
            <a:avLst/>
          </a:prstGeom>
          <a:noFill/>
          <a:ln>
            <a:noFill/>
          </a:ln>
        </p:spPr>
        <p:txBody>
          <a:bodyPr spcFirstLastPara="1" wrap="square" lIns="91425" tIns="45700" rIns="91425" bIns="45700" anchor="t" anchorCtr="0">
            <a:normAutofit lnSpcReduction="10000"/>
          </a:bodyPr>
          <a:lstStyle/>
          <a:p>
            <a:pPr>
              <a:buNone/>
            </a:pPr>
            <a:r>
              <a:rPr lang="en-US" b="1" dirty="0"/>
              <a:t>     S. Sharma and R. Gupta,</a:t>
            </a:r>
            <a:br>
              <a:rPr lang="en-US" dirty="0"/>
            </a:br>
            <a:r>
              <a:rPr lang="en-US" b="1" dirty="0"/>
              <a:t>“Electricity Bill Prediction Using Machine Learning Techniques,”</a:t>
            </a:r>
            <a:br>
              <a:rPr lang="en-US" dirty="0"/>
            </a:br>
            <a:r>
              <a:rPr lang="en-US" dirty="0"/>
              <a:t>International Journal of Advanced Computer Science and Applications, vol. 12, no. 6, pp. 45–51, 2021.</a:t>
            </a:r>
            <a:br>
              <a:rPr lang="en-US" dirty="0"/>
            </a:br>
            <a:r>
              <a:rPr lang="en-US" dirty="0"/>
              <a:t>→ This study focuses on predicting monthly electricity bills using features such as historical consumption, household size, seasonal data, and appliance usage patterns. The authors implemented multiple machine learning models including Linear Regression, Random Forest, and </a:t>
            </a:r>
            <a:r>
              <a:rPr lang="en-US" dirty="0" err="1"/>
              <a:t>XGBoost</a:t>
            </a:r>
            <a:r>
              <a:rPr lang="en-US" dirty="0"/>
              <a:t>. The results showed that ensemble methods like Random Forest achieved the best accuracy, highlighting the model’s potential for practical billing applications and energy management.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grpSp>
        <p:nvGrpSpPr>
          <p:cNvPr id="173" name="Google Shape;173;p29"/>
          <p:cNvGrpSpPr/>
          <p:nvPr/>
        </p:nvGrpSpPr>
        <p:grpSpPr>
          <a:xfrm>
            <a:off x="1681350" y="224858"/>
            <a:ext cx="8780812" cy="1009657"/>
            <a:chOff x="0" y="48878"/>
            <a:chExt cx="8780812" cy="1009657"/>
          </a:xfrm>
        </p:grpSpPr>
        <p:sp>
          <p:nvSpPr>
            <p:cNvPr id="174" name="Google Shape;174;p29"/>
            <p:cNvSpPr/>
            <p:nvPr/>
          </p:nvSpPr>
          <p:spPr>
            <a:xfrm>
              <a:off x="0" y="48878"/>
              <a:ext cx="8780812" cy="1009657"/>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txBox="1"/>
            <p:nvPr/>
          </p:nvSpPr>
          <p:spPr>
            <a:xfrm>
              <a:off x="49287" y="98165"/>
              <a:ext cx="8682238" cy="911083"/>
            </a:xfrm>
            <a:prstGeom prst="rect">
              <a:avLst/>
            </a:prstGeom>
            <a:noFill/>
            <a:ln>
              <a:noFill/>
            </a:ln>
          </p:spPr>
          <p:txBody>
            <a:bodyPr spcFirstLastPara="1" wrap="square" lIns="160000" tIns="160000" rIns="160000" bIns="160000" anchor="ctr" anchorCtr="0">
              <a:noAutofit/>
            </a:bodyPr>
            <a:lstStyle/>
            <a:p>
              <a:pPr marL="0" marR="0" lvl="0" indent="0" algn="l" rtl="0">
                <a:lnSpc>
                  <a:spcPct val="90000"/>
                </a:lnSpc>
                <a:spcBef>
                  <a:spcPts val="0"/>
                </a:spcBef>
                <a:spcAft>
                  <a:spcPts val="0"/>
                </a:spcAft>
                <a:buNone/>
              </a:pPr>
              <a:r>
                <a:rPr lang="en-US" sz="4200">
                  <a:solidFill>
                    <a:schemeClr val="lt1"/>
                  </a:solidFill>
                  <a:latin typeface="Calibri"/>
                  <a:ea typeface="Calibri"/>
                  <a:cs typeface="Calibri"/>
                  <a:sym typeface="Calibri"/>
                </a:rPr>
                <a:t>Literature Survey</a:t>
              </a:r>
              <a:endParaRPr sz="4200">
                <a:solidFill>
                  <a:schemeClr val="lt1"/>
                </a:solidFill>
                <a:latin typeface="Calibri"/>
                <a:ea typeface="Calibri"/>
                <a:cs typeface="Calibri"/>
                <a:sym typeface="Calibri"/>
              </a:endParaRPr>
            </a:p>
          </p:txBody>
        </p:sp>
      </p:grpSp>
      <p:sp>
        <p:nvSpPr>
          <p:cNvPr id="176" name="Google Shape;176;p29"/>
          <p:cNvSpPr txBox="1">
            <a:spLocks noGrp="1"/>
          </p:cNvSpPr>
          <p:nvPr>
            <p:ph type="body" idx="1"/>
          </p:nvPr>
        </p:nvSpPr>
        <p:spPr>
          <a:xfrm>
            <a:off x="87427" y="1665171"/>
            <a:ext cx="11116377" cy="4697259"/>
          </a:xfrm>
          <a:prstGeom prst="rect">
            <a:avLst/>
          </a:prstGeom>
          <a:noFill/>
          <a:ln>
            <a:noFill/>
          </a:ln>
        </p:spPr>
        <p:txBody>
          <a:bodyPr spcFirstLastPara="1" wrap="square" lIns="91425" tIns="45700" rIns="91425" bIns="45700" anchor="t" anchorCtr="0">
            <a:noAutofit/>
          </a:bodyPr>
          <a:lstStyle/>
          <a:p>
            <a:pPr marL="685800" lvl="1" indent="-50800" algn="just">
              <a:lnSpc>
                <a:spcPct val="100000"/>
              </a:lnSpc>
              <a:spcBef>
                <a:spcPts val="1000"/>
              </a:spcBef>
              <a:buSzPts val="1100"/>
              <a:buNone/>
            </a:pPr>
            <a:r>
              <a:rPr lang="en-US" b="1" dirty="0" err="1"/>
              <a:t>K.Khan</a:t>
            </a:r>
            <a:r>
              <a:rPr lang="en-US" b="1" dirty="0"/>
              <a:t> and </a:t>
            </a:r>
            <a:r>
              <a:rPr lang="en-US" b="1" dirty="0" err="1"/>
              <a:t>P.Verma</a:t>
            </a:r>
            <a:endParaRPr lang="en-US" b="1" dirty="0"/>
          </a:p>
          <a:p>
            <a:pPr marL="685800" lvl="1" indent="-50800" algn="just">
              <a:lnSpc>
                <a:spcPct val="100000"/>
              </a:lnSpc>
              <a:spcBef>
                <a:spcPts val="1000"/>
              </a:spcBef>
              <a:buSzPts val="1100"/>
              <a:buNone/>
            </a:pPr>
            <a:r>
              <a:rPr lang="en-US" b="1" dirty="0"/>
              <a:t>“Deep Learning Model for Forecasting Household Electricity Consumption,”</a:t>
            </a:r>
            <a:br>
              <a:rPr lang="en-US" dirty="0"/>
            </a:br>
            <a:r>
              <a:rPr lang="en-US" i="1" dirty="0"/>
              <a:t>IEEE Access</a:t>
            </a:r>
            <a:r>
              <a:rPr lang="en-US" dirty="0"/>
              <a:t>, vol. 8, pp. 123456–123464, 2020.</a:t>
            </a:r>
            <a:br>
              <a:rPr lang="en-US" dirty="0"/>
            </a:br>
            <a:r>
              <a:rPr lang="en-US" dirty="0"/>
              <a:t>→ This study presents an LSTM-based deep learning approach to forecast household electricity usage, which directly correlates with billing predictions. The model utilized smart meter data with temporal features such as time of day and weather conditions. Results indicated that the LSTM model outperformed traditional methods like ARIMA and SVR in long-term prediction tasks, proving suitable for accurate electricity billing systems.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grpSp>
        <p:nvGrpSpPr>
          <p:cNvPr id="181" name="Google Shape;181;p30"/>
          <p:cNvGrpSpPr/>
          <p:nvPr/>
        </p:nvGrpSpPr>
        <p:grpSpPr>
          <a:xfrm>
            <a:off x="1689739" y="224858"/>
            <a:ext cx="8780812" cy="1009657"/>
            <a:chOff x="0" y="48878"/>
            <a:chExt cx="8780812" cy="1009657"/>
          </a:xfrm>
        </p:grpSpPr>
        <p:sp>
          <p:nvSpPr>
            <p:cNvPr id="182" name="Google Shape;182;p30"/>
            <p:cNvSpPr/>
            <p:nvPr/>
          </p:nvSpPr>
          <p:spPr>
            <a:xfrm>
              <a:off x="0" y="48878"/>
              <a:ext cx="8780812" cy="1009657"/>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0"/>
            <p:cNvSpPr txBox="1"/>
            <p:nvPr/>
          </p:nvSpPr>
          <p:spPr>
            <a:xfrm>
              <a:off x="49287" y="98165"/>
              <a:ext cx="8682238" cy="911083"/>
            </a:xfrm>
            <a:prstGeom prst="rect">
              <a:avLst/>
            </a:prstGeom>
            <a:noFill/>
            <a:ln>
              <a:noFill/>
            </a:ln>
          </p:spPr>
          <p:txBody>
            <a:bodyPr spcFirstLastPara="1" wrap="square" lIns="160000" tIns="160000" rIns="160000" bIns="160000" anchor="ctr" anchorCtr="0">
              <a:noAutofit/>
            </a:bodyPr>
            <a:lstStyle/>
            <a:p>
              <a:pPr marL="0" marR="0" lvl="0" indent="0" algn="l" rtl="0">
                <a:lnSpc>
                  <a:spcPct val="90000"/>
                </a:lnSpc>
                <a:spcBef>
                  <a:spcPts val="0"/>
                </a:spcBef>
                <a:spcAft>
                  <a:spcPts val="0"/>
                </a:spcAft>
                <a:buNone/>
              </a:pPr>
              <a:r>
                <a:rPr lang="en-US" sz="4200">
                  <a:solidFill>
                    <a:schemeClr val="lt1"/>
                  </a:solidFill>
                  <a:latin typeface="Calibri"/>
                  <a:ea typeface="Calibri"/>
                  <a:cs typeface="Calibri"/>
                  <a:sym typeface="Calibri"/>
                </a:rPr>
                <a:t>Literature Survey</a:t>
              </a:r>
              <a:endParaRPr sz="4200">
                <a:solidFill>
                  <a:schemeClr val="lt1"/>
                </a:solidFill>
                <a:latin typeface="Calibri"/>
                <a:ea typeface="Calibri"/>
                <a:cs typeface="Calibri"/>
                <a:sym typeface="Calibri"/>
              </a:endParaRPr>
            </a:p>
          </p:txBody>
        </p:sp>
      </p:grpSp>
      <p:sp>
        <p:nvSpPr>
          <p:cNvPr id="184" name="Google Shape;184;p30"/>
          <p:cNvSpPr txBox="1">
            <a:spLocks noGrp="1"/>
          </p:cNvSpPr>
          <p:nvPr>
            <p:ph type="body" idx="1"/>
          </p:nvPr>
        </p:nvSpPr>
        <p:spPr>
          <a:xfrm>
            <a:off x="822345" y="1708003"/>
            <a:ext cx="10515600" cy="4351338"/>
          </a:xfrm>
          <a:prstGeom prst="rect">
            <a:avLst/>
          </a:prstGeom>
          <a:noFill/>
          <a:ln>
            <a:noFill/>
          </a:ln>
        </p:spPr>
        <p:txBody>
          <a:bodyPr spcFirstLastPara="1" wrap="square" lIns="91425" tIns="45700" rIns="91425" bIns="45700" anchor="t" anchorCtr="0">
            <a:normAutofit fontScale="92500"/>
          </a:bodyPr>
          <a:lstStyle/>
          <a:p>
            <a:pPr marL="228600" lvl="0" indent="-50800" algn="just" rtl="0">
              <a:lnSpc>
                <a:spcPct val="100000"/>
              </a:lnSpc>
              <a:spcBef>
                <a:spcPts val="1000"/>
              </a:spcBef>
              <a:spcAft>
                <a:spcPts val="0"/>
              </a:spcAft>
              <a:buClr>
                <a:schemeClr val="dk1"/>
              </a:buClr>
              <a:buSzPts val="1100"/>
              <a:buFont typeface="Arial"/>
              <a:buNone/>
            </a:pPr>
            <a:r>
              <a:rPr lang="en-US" b="1" dirty="0" err="1"/>
              <a:t>K.Rao</a:t>
            </a:r>
            <a:r>
              <a:rPr lang="en-US" b="1" dirty="0"/>
              <a:t> and S. Iyer</a:t>
            </a:r>
          </a:p>
          <a:p>
            <a:pPr marL="228600" lvl="0" indent="-50800" algn="just" rtl="0">
              <a:lnSpc>
                <a:spcPct val="100000"/>
              </a:lnSpc>
              <a:spcBef>
                <a:spcPts val="1000"/>
              </a:spcBef>
              <a:spcAft>
                <a:spcPts val="0"/>
              </a:spcAft>
              <a:buClr>
                <a:schemeClr val="dk1"/>
              </a:buClr>
              <a:buSzPts val="1100"/>
              <a:buFont typeface="Arial"/>
              <a:buNone/>
            </a:pPr>
            <a:r>
              <a:rPr lang="en-US" b="1" dirty="0"/>
              <a:t>“Smart Billing System Using Machine Learning for Energy Consumption,”</a:t>
            </a:r>
            <a:br>
              <a:rPr lang="en-US" dirty="0"/>
            </a:br>
            <a:r>
              <a:rPr lang="en-US" i="1" dirty="0"/>
              <a:t>International Journal of Energy Research</a:t>
            </a:r>
            <a:r>
              <a:rPr lang="en-US" dirty="0"/>
              <a:t>, vol. 46, no. 5, pp. 8423–8432, 2022.</a:t>
            </a:r>
            <a:br>
              <a:rPr lang="en-US" dirty="0"/>
            </a:br>
            <a:r>
              <a:rPr lang="en-US" dirty="0"/>
              <a:t>→ This paper introduces a machine learning-based smart billing system using Gradient Boosting Regression on IoT-generated electricity data. Features like real-time consumption, appliance-level usage, and pricing slabs were analyzed. The model achieved high accuracy and incorporated SHAP values to explain model predictions, promoting transparency and user trust in automated billing solutions.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31"/>
          <p:cNvGrpSpPr/>
          <p:nvPr/>
        </p:nvGrpSpPr>
        <p:grpSpPr>
          <a:xfrm>
            <a:off x="1542877" y="368319"/>
            <a:ext cx="8795286" cy="1319175"/>
            <a:chOff x="0" y="3193"/>
            <a:chExt cx="8795286" cy="1319175"/>
          </a:xfrm>
        </p:grpSpPr>
        <p:sp>
          <p:nvSpPr>
            <p:cNvPr id="190" name="Google Shape;190;p31"/>
            <p:cNvSpPr/>
            <p:nvPr/>
          </p:nvSpPr>
          <p:spPr>
            <a:xfrm>
              <a:off x="0" y="3193"/>
              <a:ext cx="8795286" cy="1319175"/>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1"/>
            <p:cNvSpPr txBox="1"/>
            <p:nvPr/>
          </p:nvSpPr>
          <p:spPr>
            <a:xfrm>
              <a:off x="64397" y="67590"/>
              <a:ext cx="8666492" cy="1190381"/>
            </a:xfrm>
            <a:prstGeom prst="rect">
              <a:avLst/>
            </a:prstGeom>
            <a:noFill/>
            <a:ln>
              <a:noFill/>
            </a:ln>
          </p:spPr>
          <p:txBody>
            <a:bodyPr spcFirstLastPara="1" wrap="square" lIns="209550" tIns="209550" rIns="209550" bIns="209550" anchor="ctr" anchorCtr="0">
              <a:noAutofit/>
            </a:bodyPr>
            <a:lstStyle/>
            <a:p>
              <a:pPr marL="0" marR="0" lvl="0" indent="0" algn="l" rtl="0">
                <a:lnSpc>
                  <a:spcPct val="90000"/>
                </a:lnSpc>
                <a:spcBef>
                  <a:spcPts val="0"/>
                </a:spcBef>
                <a:spcAft>
                  <a:spcPts val="0"/>
                </a:spcAft>
                <a:buNone/>
              </a:pPr>
              <a:r>
                <a:rPr lang="en-US" sz="5500">
                  <a:solidFill>
                    <a:schemeClr val="lt1"/>
                  </a:solidFill>
                  <a:latin typeface="Calibri"/>
                  <a:ea typeface="Calibri"/>
                  <a:cs typeface="Calibri"/>
                  <a:sym typeface="Calibri"/>
                </a:rPr>
                <a:t>Objectives</a:t>
              </a:r>
              <a:endParaRPr sz="5500">
                <a:solidFill>
                  <a:schemeClr val="lt1"/>
                </a:solidFill>
                <a:latin typeface="Calibri"/>
                <a:ea typeface="Calibri"/>
                <a:cs typeface="Calibri"/>
                <a:sym typeface="Calibri"/>
              </a:endParaRPr>
            </a:p>
          </p:txBody>
        </p:sp>
      </p:grpSp>
      <p:sp>
        <p:nvSpPr>
          <p:cNvPr id="192" name="Google Shape;192;p31"/>
          <p:cNvSpPr txBox="1"/>
          <p:nvPr/>
        </p:nvSpPr>
        <p:spPr>
          <a:xfrm>
            <a:off x="9633487" y="6158313"/>
            <a:ext cx="190629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193" name="Google Shape;193;p31"/>
          <p:cNvSpPr txBox="1"/>
          <p:nvPr/>
        </p:nvSpPr>
        <p:spPr>
          <a:xfrm>
            <a:off x="860652" y="2129043"/>
            <a:ext cx="10791655" cy="4062620"/>
          </a:xfrm>
          <a:prstGeom prst="rect">
            <a:avLst/>
          </a:prstGeom>
          <a:noFill/>
          <a:ln>
            <a:noFill/>
          </a:ln>
        </p:spPr>
        <p:txBody>
          <a:bodyPr spcFirstLastPara="1" wrap="square" lIns="91425" tIns="91425" rIns="91425" bIns="91425" anchor="t" anchorCtr="0">
            <a:spAutoFit/>
          </a:bodyPr>
          <a:lstStyle/>
          <a:p>
            <a:pPr marL="457200" lvl="0" indent="-406400" algn="just" rtl="0">
              <a:lnSpc>
                <a:spcPct val="100000"/>
              </a:lnSpc>
              <a:spcBef>
                <a:spcPts val="0"/>
              </a:spcBef>
              <a:spcAft>
                <a:spcPts val="0"/>
              </a:spcAft>
              <a:buClr>
                <a:schemeClr val="dk1"/>
              </a:buClr>
              <a:buSzPts val="2800"/>
              <a:buFont typeface="Calibri"/>
              <a:buChar char="●"/>
            </a:pPr>
            <a:r>
              <a:rPr lang="en-US" sz="2800" dirty="0">
                <a:solidFill>
                  <a:schemeClr val="dk1"/>
                </a:solidFill>
                <a:latin typeface="Calibri"/>
                <a:ea typeface="Calibri"/>
                <a:cs typeface="Calibri"/>
                <a:sym typeface="Calibri"/>
              </a:rPr>
              <a:t>To develop a machine learning model capable of accurately predicting monthly electricity bills based on historical consumption data and other relevant features.	</a:t>
            </a:r>
          </a:p>
          <a:p>
            <a:pPr marL="457200" lvl="0" indent="-406400" algn="just" rtl="0">
              <a:lnSpc>
                <a:spcPct val="100000"/>
              </a:lnSpc>
              <a:spcBef>
                <a:spcPts val="0"/>
              </a:spcBef>
              <a:spcAft>
                <a:spcPts val="0"/>
              </a:spcAft>
              <a:buClr>
                <a:schemeClr val="dk1"/>
              </a:buClr>
              <a:buSzPts val="2800"/>
              <a:buFont typeface="Calibri"/>
              <a:buChar char="●"/>
            </a:pPr>
            <a:r>
              <a:rPr lang="en-US" sz="2800" dirty="0">
                <a:solidFill>
                  <a:schemeClr val="dk1"/>
                </a:solidFill>
                <a:latin typeface="Calibri"/>
                <a:ea typeface="Calibri"/>
                <a:cs typeface="Calibri"/>
                <a:sym typeface="Calibri"/>
              </a:rPr>
              <a:t>To analyze key factors that influence electricity consumption, such as the number of electrical appliances, usage duration, weather conditions, and time of day.		</a:t>
            </a:r>
          </a:p>
          <a:p>
            <a:pPr marL="457200" lvl="0" indent="-406400" algn="just" rtl="0">
              <a:lnSpc>
                <a:spcPct val="100000"/>
              </a:lnSpc>
              <a:spcBef>
                <a:spcPts val="0"/>
              </a:spcBef>
              <a:spcAft>
                <a:spcPts val="0"/>
              </a:spcAft>
              <a:buClr>
                <a:schemeClr val="dk1"/>
              </a:buClr>
              <a:buSzPts val="2800"/>
              <a:buFont typeface="Calibri"/>
              <a:buChar char="●"/>
            </a:pPr>
            <a:r>
              <a:rPr lang="en-US" sz="2800" dirty="0">
                <a:solidFill>
                  <a:schemeClr val="dk1"/>
                </a:solidFill>
                <a:latin typeface="Calibri"/>
                <a:ea typeface="Calibri"/>
                <a:cs typeface="Calibri"/>
                <a:sym typeface="Calibri"/>
              </a:rPr>
              <a:t>To compare different machine learning algorithms (e.g., Linear Regression, Random Forest, Support </a:t>
            </a:r>
            <a:r>
              <a:rPr lang="en-US" sz="2800">
                <a:solidFill>
                  <a:schemeClr val="dk1"/>
                </a:solidFill>
                <a:latin typeface="Calibri"/>
                <a:ea typeface="Calibri"/>
                <a:cs typeface="Calibri"/>
                <a:sym typeface="Calibri"/>
              </a:rPr>
              <a:t>Vector Machines</a:t>
            </a:r>
            <a:r>
              <a:rPr lang="en-US" sz="2800" dirty="0">
                <a:solidFill>
                  <a:schemeClr val="dk1"/>
                </a:solidFill>
                <a:latin typeface="Calibri"/>
                <a:ea typeface="Calibri"/>
                <a:cs typeface="Calibri"/>
                <a:sym typeface="Calibri"/>
              </a:rPr>
              <a:t>, etc.) to determine the most effective model for bill prediction.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2"/>
          <p:cNvSpPr/>
          <p:nvPr/>
        </p:nvSpPr>
        <p:spPr>
          <a:xfrm>
            <a:off x="811483" y="379601"/>
            <a:ext cx="10569000" cy="1268400"/>
          </a:xfrm>
          <a:prstGeom prst="roundRect">
            <a:avLst>
              <a:gd name="adj" fmla="val 16667"/>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US" sz="5500">
                <a:solidFill>
                  <a:schemeClr val="lt1"/>
                </a:solidFill>
                <a:latin typeface="Calibri"/>
                <a:ea typeface="Calibri"/>
                <a:cs typeface="Calibri"/>
                <a:sym typeface="Calibri"/>
              </a:rPr>
              <a:t>System Architecture</a:t>
            </a:r>
            <a:endParaRPr sz="5500">
              <a:solidFill>
                <a:schemeClr val="lt1"/>
              </a:solidFill>
              <a:latin typeface="Calibri"/>
              <a:ea typeface="Calibri"/>
              <a:cs typeface="Calibri"/>
              <a:sym typeface="Calibri"/>
            </a:endParaRPr>
          </a:p>
        </p:txBody>
      </p:sp>
      <p:sp>
        <p:nvSpPr>
          <p:cNvPr id="199" name="Google Shape;199;p32"/>
          <p:cNvSpPr txBox="1"/>
          <p:nvPr/>
        </p:nvSpPr>
        <p:spPr>
          <a:xfrm>
            <a:off x="9633487" y="6158313"/>
            <a:ext cx="190629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943A7063-73B4-CA95-894D-4762D10C83DA}"/>
              </a:ext>
            </a:extLst>
          </p:cNvPr>
          <p:cNvPicPr>
            <a:picLocks noChangeAspect="1"/>
          </p:cNvPicPr>
          <p:nvPr/>
        </p:nvPicPr>
        <p:blipFill>
          <a:blip r:embed="rId3"/>
          <a:stretch>
            <a:fillRect/>
          </a:stretch>
        </p:blipFill>
        <p:spPr>
          <a:xfrm>
            <a:off x="719379" y="2044926"/>
            <a:ext cx="10820400" cy="422671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3"/>
          <p:cNvSpPr/>
          <p:nvPr/>
        </p:nvSpPr>
        <p:spPr>
          <a:xfrm>
            <a:off x="653642" y="365125"/>
            <a:ext cx="10981500" cy="1055400"/>
          </a:xfrm>
          <a:prstGeom prst="roundRect">
            <a:avLst>
              <a:gd name="adj" fmla="val 16667"/>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US" sz="5500">
                <a:solidFill>
                  <a:schemeClr val="lt1"/>
                </a:solidFill>
                <a:latin typeface="Calibri"/>
                <a:ea typeface="Calibri"/>
                <a:cs typeface="Calibri"/>
                <a:sym typeface="Calibri"/>
              </a:rPr>
              <a:t>Methodology</a:t>
            </a:r>
            <a:endParaRPr sz="5500">
              <a:solidFill>
                <a:schemeClr val="lt1"/>
              </a:solidFill>
              <a:latin typeface="Calibri"/>
              <a:ea typeface="Calibri"/>
              <a:cs typeface="Calibri"/>
              <a:sym typeface="Calibri"/>
            </a:endParaRPr>
          </a:p>
        </p:txBody>
      </p:sp>
      <p:sp>
        <p:nvSpPr>
          <p:cNvPr id="206" name="Google Shape;206;p33"/>
          <p:cNvSpPr txBox="1"/>
          <p:nvPr/>
        </p:nvSpPr>
        <p:spPr>
          <a:xfrm>
            <a:off x="9633487" y="6158313"/>
            <a:ext cx="190629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207" name="Google Shape;207;p33"/>
          <p:cNvSpPr txBox="1"/>
          <p:nvPr/>
        </p:nvSpPr>
        <p:spPr>
          <a:xfrm>
            <a:off x="916175" y="1722751"/>
            <a:ext cx="10623600" cy="4523700"/>
          </a:xfrm>
          <a:prstGeom prst="rect">
            <a:avLst/>
          </a:prstGeom>
          <a:noFill/>
          <a:ln>
            <a:noFill/>
          </a:ln>
        </p:spPr>
        <p:txBody>
          <a:bodyPr spcFirstLastPara="1" wrap="square" lIns="91425" tIns="91425" rIns="91425" bIns="91425" anchor="t" anchorCtr="0">
            <a:noAutofit/>
          </a:bodyPr>
          <a:lstStyle/>
          <a:p>
            <a:pPr marL="457200" lvl="0" indent="-406400" rtl="0">
              <a:spcBef>
                <a:spcPts val="0"/>
              </a:spcBef>
              <a:spcAft>
                <a:spcPts val="0"/>
              </a:spcAft>
              <a:buClr>
                <a:schemeClr val="dk1"/>
              </a:buClr>
              <a:buSzPts val="2800"/>
              <a:buFont typeface="Calibri"/>
              <a:buChar char="●"/>
            </a:pPr>
            <a:r>
              <a:rPr lang="en-US" sz="2800" b="1" dirty="0">
                <a:solidFill>
                  <a:schemeClr val="dk1"/>
                </a:solidFill>
                <a:latin typeface="Calibri"/>
                <a:ea typeface="Calibri"/>
                <a:cs typeface="Calibri"/>
                <a:sym typeface="Calibri"/>
              </a:rPr>
              <a:t>Problem Understanding and Requirement Analysis	</a:t>
            </a:r>
          </a:p>
          <a:p>
            <a:pPr marL="50800" lvl="0" rtl="0">
              <a:spcBef>
                <a:spcPts val="0"/>
              </a:spcBef>
              <a:spcAft>
                <a:spcPts val="0"/>
              </a:spcAft>
              <a:buClr>
                <a:schemeClr val="dk1"/>
              </a:buClr>
              <a:buSzPts val="2800"/>
            </a:pPr>
            <a:r>
              <a:rPr lang="en-US" sz="2800" b="1" dirty="0">
                <a:solidFill>
                  <a:schemeClr val="dk1"/>
                </a:solidFill>
                <a:latin typeface="Calibri"/>
                <a:ea typeface="Calibri"/>
                <a:cs typeface="Calibri"/>
                <a:sym typeface="Calibri"/>
              </a:rPr>
              <a:t>Define the scope of the project: </a:t>
            </a:r>
            <a:r>
              <a:rPr lang="en-US" sz="2800" dirty="0">
                <a:solidFill>
                  <a:schemeClr val="dk1"/>
                </a:solidFill>
                <a:latin typeface="Calibri"/>
                <a:ea typeface="Calibri"/>
                <a:cs typeface="Calibri"/>
                <a:sym typeface="Calibri"/>
              </a:rPr>
              <a:t>predicting monthly electricity bills.</a:t>
            </a:r>
          </a:p>
          <a:p>
            <a:pPr marL="50800" lvl="0" rtl="0">
              <a:spcBef>
                <a:spcPts val="0"/>
              </a:spcBef>
              <a:spcAft>
                <a:spcPts val="0"/>
              </a:spcAft>
              <a:buClr>
                <a:schemeClr val="dk1"/>
              </a:buClr>
              <a:buSzPts val="2800"/>
            </a:pPr>
            <a:r>
              <a:rPr lang="en-US" sz="2800" dirty="0">
                <a:solidFill>
                  <a:schemeClr val="dk1"/>
                </a:solidFill>
                <a:latin typeface="Calibri"/>
                <a:ea typeface="Calibri"/>
                <a:cs typeface="Calibri"/>
                <a:sym typeface="Calibri"/>
              </a:rPr>
              <a:t>     Identify necessary input features (e.g., historical usage, number of appliances, hours of use, environmental data).</a:t>
            </a:r>
          </a:p>
          <a:p>
            <a:pPr marL="457200" lvl="0" indent="-406400" rtl="0">
              <a:spcBef>
                <a:spcPts val="0"/>
              </a:spcBef>
              <a:spcAft>
                <a:spcPts val="0"/>
              </a:spcAft>
              <a:buClr>
                <a:schemeClr val="dk1"/>
              </a:buClr>
              <a:buSzPts val="2800"/>
              <a:buFont typeface="Calibri"/>
              <a:buChar char="●"/>
            </a:pPr>
            <a:r>
              <a:rPr lang="en-US" sz="2800" b="1" dirty="0">
                <a:solidFill>
                  <a:schemeClr val="dk1"/>
                </a:solidFill>
                <a:latin typeface="Calibri"/>
                <a:ea typeface="Calibri"/>
                <a:cs typeface="Calibri"/>
                <a:sym typeface="Calibri"/>
              </a:rPr>
              <a:t>Data Collection</a:t>
            </a:r>
            <a:r>
              <a:rPr lang="en-US" sz="2800" dirty="0">
                <a:solidFill>
                  <a:schemeClr val="dk1"/>
                </a:solidFill>
                <a:latin typeface="Calibri"/>
                <a:ea typeface="Calibri"/>
                <a:cs typeface="Calibri"/>
                <a:sym typeface="Calibri"/>
              </a:rPr>
              <a:t>	</a:t>
            </a:r>
          </a:p>
          <a:p>
            <a:pPr marL="457200" lvl="0" indent="-406400" rtl="0">
              <a:spcBef>
                <a:spcPts val="0"/>
              </a:spcBef>
              <a:spcAft>
                <a:spcPts val="0"/>
              </a:spcAft>
              <a:buClr>
                <a:schemeClr val="dk1"/>
              </a:buClr>
              <a:buSzPts val="2800"/>
              <a:buFont typeface="Calibri"/>
              <a:buChar char="●"/>
            </a:pPr>
            <a:r>
              <a:rPr lang="en-US" sz="2800" b="1" dirty="0">
                <a:solidFill>
                  <a:schemeClr val="dk1"/>
                </a:solidFill>
                <a:latin typeface="Calibri"/>
                <a:ea typeface="Calibri"/>
                <a:cs typeface="Calibri"/>
                <a:sym typeface="Calibri"/>
              </a:rPr>
              <a:t>Gather data from relevant sources such as:</a:t>
            </a:r>
            <a:r>
              <a:rPr lang="en-US" sz="2800" dirty="0">
                <a:solidFill>
                  <a:schemeClr val="dk1"/>
                </a:solidFill>
                <a:latin typeface="Calibri"/>
                <a:ea typeface="Calibri"/>
                <a:cs typeface="Calibri"/>
                <a:sym typeface="Calibri"/>
              </a:rPr>
              <a:t>	</a:t>
            </a:r>
          </a:p>
          <a:p>
            <a:pPr marL="50800" lvl="0" rtl="0">
              <a:spcBef>
                <a:spcPts val="0"/>
              </a:spcBef>
              <a:spcAft>
                <a:spcPts val="0"/>
              </a:spcAft>
              <a:buClr>
                <a:schemeClr val="dk1"/>
              </a:buClr>
              <a:buSzPts val="2800"/>
            </a:pPr>
            <a:r>
              <a:rPr lang="en-US" sz="2800" dirty="0">
                <a:solidFill>
                  <a:schemeClr val="dk1"/>
                </a:solidFill>
                <a:latin typeface="Calibri"/>
                <a:ea typeface="Calibri"/>
                <a:cs typeface="Calibri"/>
                <a:sym typeface="Calibri"/>
              </a:rPr>
              <a:t>     Smart meters	</a:t>
            </a:r>
          </a:p>
          <a:p>
            <a:pPr marL="50800" lvl="0" rtl="0">
              <a:spcBef>
                <a:spcPts val="0"/>
              </a:spcBef>
              <a:spcAft>
                <a:spcPts val="0"/>
              </a:spcAft>
              <a:buClr>
                <a:schemeClr val="dk1"/>
              </a:buClr>
              <a:buSzPts val="2800"/>
            </a:pPr>
            <a:r>
              <a:rPr lang="en-US" sz="2800" dirty="0">
                <a:solidFill>
                  <a:schemeClr val="dk1"/>
                </a:solidFill>
                <a:latin typeface="Calibri"/>
                <a:ea typeface="Calibri"/>
                <a:cs typeface="Calibri"/>
                <a:sym typeface="Calibri"/>
              </a:rPr>
              <a:t>     Utility company records	</a:t>
            </a:r>
          </a:p>
          <a:p>
            <a:pPr marL="50800" lvl="0" rtl="0">
              <a:spcBef>
                <a:spcPts val="0"/>
              </a:spcBef>
              <a:spcAft>
                <a:spcPts val="0"/>
              </a:spcAft>
              <a:buClr>
                <a:schemeClr val="dk1"/>
              </a:buClr>
              <a:buSzPts val="2800"/>
            </a:pPr>
            <a:r>
              <a:rPr lang="en-US" sz="2800" dirty="0">
                <a:solidFill>
                  <a:schemeClr val="dk1"/>
                </a:solidFill>
                <a:latin typeface="Calibri"/>
                <a:ea typeface="Calibri"/>
                <a:cs typeface="Calibri"/>
                <a:sym typeface="Calibri"/>
              </a:rPr>
              <a:t>     Public datasets (e.g., UCI Machine Learning Repository)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p:nvPr/>
        </p:nvSpPr>
        <p:spPr>
          <a:xfrm>
            <a:off x="1777769" y="365126"/>
            <a:ext cx="8795286" cy="1055434"/>
          </a:xfrm>
          <a:prstGeom prst="roundRect">
            <a:avLst>
              <a:gd name="adj" fmla="val 16667"/>
            </a:avLst>
          </a:prstGeom>
          <a:solidFill>
            <a:schemeClr val="accen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US" sz="5500" dirty="0">
                <a:solidFill>
                  <a:schemeClr val="lt1"/>
                </a:solidFill>
                <a:latin typeface="Calibri"/>
                <a:ea typeface="Calibri"/>
                <a:cs typeface="Calibri"/>
                <a:sym typeface="Calibri"/>
              </a:rPr>
              <a:t>Methodology</a:t>
            </a:r>
            <a:endParaRPr sz="5500" dirty="0">
              <a:solidFill>
                <a:schemeClr val="lt1"/>
              </a:solidFill>
              <a:latin typeface="Calibri"/>
              <a:ea typeface="Calibri"/>
              <a:cs typeface="Calibri"/>
              <a:sym typeface="Calibri"/>
            </a:endParaRPr>
          </a:p>
        </p:txBody>
      </p:sp>
      <p:sp>
        <p:nvSpPr>
          <p:cNvPr id="213" name="Google Shape;213;p34"/>
          <p:cNvSpPr txBox="1"/>
          <p:nvPr/>
        </p:nvSpPr>
        <p:spPr>
          <a:xfrm>
            <a:off x="9633487" y="6158313"/>
            <a:ext cx="190629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214" name="Google Shape;214;p34"/>
          <p:cNvSpPr txBox="1"/>
          <p:nvPr/>
        </p:nvSpPr>
        <p:spPr>
          <a:xfrm>
            <a:off x="872825" y="2187693"/>
            <a:ext cx="10511700" cy="4956000"/>
          </a:xfrm>
          <a:prstGeom prst="rect">
            <a:avLst/>
          </a:prstGeom>
          <a:noFill/>
          <a:ln>
            <a:noFill/>
          </a:ln>
        </p:spPr>
        <p:txBody>
          <a:bodyPr spcFirstLastPara="1" wrap="square" lIns="91425" tIns="91425" rIns="91425" bIns="91425" anchor="t" anchorCtr="0">
            <a:noAutofit/>
          </a:bodyPr>
          <a:lstStyle/>
          <a:p>
            <a:pPr marL="457200" lvl="0" indent="-406400" rtl="0">
              <a:spcBef>
                <a:spcPts val="0"/>
              </a:spcBef>
              <a:spcAft>
                <a:spcPts val="0"/>
              </a:spcAft>
              <a:buClr>
                <a:schemeClr val="dk1"/>
              </a:buClr>
              <a:buSzPts val="2800"/>
              <a:buFont typeface="Calibri"/>
              <a:buChar char="●"/>
            </a:pPr>
            <a:r>
              <a:rPr lang="en-US" sz="2800" b="1" dirty="0">
                <a:solidFill>
                  <a:schemeClr val="dk1"/>
                </a:solidFill>
                <a:latin typeface="Calibri"/>
                <a:ea typeface="Calibri"/>
                <a:cs typeface="Calibri"/>
                <a:sym typeface="Calibri"/>
              </a:rPr>
              <a:t>Data Preprocessing:	</a:t>
            </a:r>
          </a:p>
          <a:p>
            <a:pPr marL="50800" lvl="0" rtl="0">
              <a:spcBef>
                <a:spcPts val="0"/>
              </a:spcBef>
              <a:spcAft>
                <a:spcPts val="0"/>
              </a:spcAft>
              <a:buClr>
                <a:schemeClr val="dk1"/>
              </a:buClr>
              <a:buSzPts val="2800"/>
            </a:pPr>
            <a:r>
              <a:rPr lang="en-US" sz="2800" dirty="0">
                <a:solidFill>
                  <a:schemeClr val="dk1"/>
                </a:solidFill>
                <a:latin typeface="Calibri"/>
                <a:ea typeface="Calibri"/>
                <a:cs typeface="Calibri"/>
                <a:sym typeface="Calibri"/>
              </a:rPr>
              <a:t>     Handle missing values and outliers.	</a:t>
            </a:r>
          </a:p>
          <a:p>
            <a:pPr marL="50800" lvl="0" rtl="0">
              <a:spcBef>
                <a:spcPts val="0"/>
              </a:spcBef>
              <a:spcAft>
                <a:spcPts val="0"/>
              </a:spcAft>
              <a:buClr>
                <a:schemeClr val="dk1"/>
              </a:buClr>
              <a:buSzPts val="2800"/>
            </a:pPr>
            <a:r>
              <a:rPr lang="en-US" sz="2800" dirty="0">
                <a:solidFill>
                  <a:schemeClr val="dk1"/>
                </a:solidFill>
                <a:latin typeface="Calibri"/>
                <a:ea typeface="Calibri"/>
                <a:cs typeface="Calibri"/>
                <a:sym typeface="Calibri"/>
              </a:rPr>
              <a:t>     Encode categorical variables (e.g., appliance types).	</a:t>
            </a:r>
          </a:p>
          <a:p>
            <a:pPr marL="50800" lvl="0" rtl="0">
              <a:spcBef>
                <a:spcPts val="0"/>
              </a:spcBef>
              <a:spcAft>
                <a:spcPts val="0"/>
              </a:spcAft>
              <a:buClr>
                <a:schemeClr val="dk1"/>
              </a:buClr>
              <a:buSzPts val="2800"/>
            </a:pPr>
            <a:r>
              <a:rPr lang="en-US" sz="2800" dirty="0">
                <a:solidFill>
                  <a:schemeClr val="dk1"/>
                </a:solidFill>
                <a:latin typeface="Calibri"/>
                <a:ea typeface="Calibri"/>
                <a:cs typeface="Calibri"/>
                <a:sym typeface="Calibri"/>
              </a:rPr>
              <a:t>     Normalize or scale numerical features to bring them to a uniform                   </a:t>
            </a:r>
          </a:p>
          <a:p>
            <a:pPr marL="508000" lvl="0" indent="-457200" rtl="0">
              <a:spcBef>
                <a:spcPts val="0"/>
              </a:spcBef>
              <a:spcAft>
                <a:spcPts val="0"/>
              </a:spcAft>
              <a:buClr>
                <a:schemeClr val="dk1"/>
              </a:buClr>
              <a:buSzPts val="2800"/>
              <a:buFont typeface="Arial" panose="020B0604020202020204" pitchFamily="34" charset="0"/>
              <a:buChar char="•"/>
            </a:pPr>
            <a:r>
              <a:rPr lang="en-US" sz="2800" b="1" dirty="0">
                <a:solidFill>
                  <a:schemeClr val="dk1"/>
                </a:solidFill>
                <a:latin typeface="Calibri"/>
                <a:ea typeface="Calibri"/>
                <a:cs typeface="Calibri"/>
                <a:sym typeface="Calibri"/>
              </a:rPr>
              <a:t>Exploratory Data Analysis (EDA):</a:t>
            </a:r>
            <a:r>
              <a:rPr lang="en-US" sz="2800" dirty="0">
                <a:solidFill>
                  <a:schemeClr val="dk1"/>
                </a:solidFill>
                <a:latin typeface="Calibri"/>
                <a:ea typeface="Calibri"/>
                <a:cs typeface="Calibri"/>
                <a:sym typeface="Calibri"/>
              </a:rPr>
              <a:t>	</a:t>
            </a:r>
          </a:p>
          <a:p>
            <a:pPr marL="50800" lvl="0" rtl="0">
              <a:spcBef>
                <a:spcPts val="0"/>
              </a:spcBef>
              <a:spcAft>
                <a:spcPts val="0"/>
              </a:spcAft>
              <a:buClr>
                <a:schemeClr val="dk1"/>
              </a:buClr>
              <a:buSzPts val="2800"/>
            </a:pPr>
            <a:r>
              <a:rPr lang="en-US" sz="2800" dirty="0">
                <a:solidFill>
                  <a:schemeClr val="dk1"/>
                </a:solidFill>
                <a:latin typeface="Calibri"/>
                <a:ea typeface="Calibri"/>
                <a:cs typeface="Calibri"/>
                <a:sym typeface="Calibri"/>
              </a:rPr>
              <a:t>     Visualize the relationships between features and the target variable.</a:t>
            </a:r>
            <a:endParaRPr sz="2800" dirty="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3">
      <a:dk1>
        <a:srgbClr val="000000"/>
      </a:dk1>
      <a:lt1>
        <a:srgbClr val="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946</TotalTime>
  <Words>1009</Words>
  <Application>Microsoft Office PowerPoint</Application>
  <PresentationFormat>Widescreen</PresentationFormat>
  <Paragraphs>61</Paragraphs>
  <Slides>18</Slides>
  <Notes>18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Gill Sans</vt:lpstr>
      <vt:lpstr>Calibri</vt:lpstr>
      <vt:lpstr>Wingdings</vt:lpstr>
      <vt:lpstr>Algerian</vt:lpstr>
      <vt:lpstr>Arial</vt:lpstr>
      <vt:lpstr>Office Theme</vt:lpstr>
      <vt:lpstr>Contents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nikhil knm</dc:creator>
  <cp:lastModifiedBy>nikhil knm</cp:lastModifiedBy>
  <cp:revision>68</cp:revision>
  <dcterms:modified xsi:type="dcterms:W3CDTF">2025-05-12T04:14:22Z</dcterms:modified>
</cp:coreProperties>
</file>