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6"/>
  </p:notesMasterIdLst>
  <p:sldIdLst>
    <p:sldId id="28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6216" userDrawn="1">
          <p15:clr>
            <a:srgbClr val="A4A3A4"/>
          </p15:clr>
        </p15:guide>
        <p15:guide id="3" pos="1440" userDrawn="1">
          <p15:clr>
            <a:srgbClr val="A4A3A4"/>
          </p15:clr>
        </p15:guide>
        <p15:guide id="4" orient="horz" pos="2352" userDrawn="1">
          <p15:clr>
            <a:srgbClr val="A4A3A4"/>
          </p15:clr>
        </p15:guide>
        <p15:guide id="5" orient="horz" pos="936" userDrawn="1">
          <p15:clr>
            <a:srgbClr val="A4A3A4"/>
          </p15:clr>
        </p15:guide>
        <p15:guide id="6" pos="3840" userDrawn="1">
          <p15:clr>
            <a:srgbClr val="A4A3A4"/>
          </p15:clr>
        </p15:guide>
        <p15:guide id="7" orient="horz" pos="314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C46A"/>
    <a:srgbClr val="97EFD3"/>
    <a:srgbClr val="F15574"/>
    <a:srgbClr val="F4EBE8"/>
    <a:srgbClr val="ECC4BF"/>
    <a:srgbClr val="C9ABA7"/>
    <a:srgbClr val="28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899" autoAdjust="0"/>
  </p:normalViewPr>
  <p:slideViewPr>
    <p:cSldViewPr snapToGrid="0" snapToObjects="1" showGuides="1">
      <p:cViewPr varScale="1">
        <p:scale>
          <a:sx n="76" d="100"/>
          <a:sy n="76" d="100"/>
        </p:scale>
        <p:origin x="260" y="60"/>
      </p:cViewPr>
      <p:guideLst>
        <p:guide orient="horz" pos="528"/>
        <p:guide pos="6216"/>
        <p:guide pos="1440"/>
        <p:guide orient="horz" pos="2352"/>
        <p:guide orient="horz" pos="936"/>
        <p:guide pos="3840"/>
        <p:guide orient="horz" pos="314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8/10/relationships/authors" Target="authors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38102F-BFA3-4357-9FA0-3A064E6F1B5A}" type="datetimeFigureOut">
              <a:rPr lang="en-US" smtClean="0"/>
              <a:t>11/20/2024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0D3DFC-11A7-4DDF-8AEE-A5ACE051EB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009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>
            <a:extLst>
              <a:ext uri="{FF2B5EF4-FFF2-40B4-BE49-F238E27FC236}">
                <a16:creationId xmlns:a16="http://schemas.microsoft.com/office/drawing/2014/main" id="{E09AA4F6-9CBF-53A8-8FE8-0BAB0E7DC989}"/>
              </a:ext>
            </a:extLst>
          </p:cNvPr>
          <p:cNvSpPr/>
          <p:nvPr userDrawn="1"/>
        </p:nvSpPr>
        <p:spPr>
          <a:xfrm>
            <a:off x="1062566" y="1161412"/>
            <a:ext cx="10221119" cy="4831742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328;p33">
            <a:extLst>
              <a:ext uri="{FF2B5EF4-FFF2-40B4-BE49-F238E27FC236}">
                <a16:creationId xmlns:a16="http://schemas.microsoft.com/office/drawing/2014/main" id="{CBE4E0BD-29C0-46EA-4A2D-401DD12AEC12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7EDEC9-86BE-FDB1-3BAE-F5FF0934C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3040" y="2240280"/>
            <a:ext cx="4873752" cy="1709928"/>
          </a:xfr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EF6069-AEE4-3455-508E-4B9EE30F0C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3040" y="4014216"/>
            <a:ext cx="4873752" cy="630936"/>
          </a:xfrm>
        </p:spPr>
        <p:txBody>
          <a:bodyPr>
            <a:noAutofit/>
          </a:bodyPr>
          <a:lstStyle>
            <a:lvl1pPr marL="54864" indent="0" algn="l">
              <a:lnSpc>
                <a:spcPct val="120000"/>
              </a:lnSpc>
              <a:spcBef>
                <a:spcPts val="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EF410E3-CEC7-640A-C8FD-08419E6C330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246779" y="812292"/>
            <a:ext cx="3834628" cy="4928616"/>
          </a:xfr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US" sz="1800">
                <a:solidFill>
                  <a:schemeClr val="tx1"/>
                </a:solidFill>
              </a:defRPr>
            </a:lvl1pPr>
          </a:lstStyle>
          <a:p>
            <a:pPr marL="0" lvl="0" algn="ctr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797591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251;p56">
            <a:extLst>
              <a:ext uri="{FF2B5EF4-FFF2-40B4-BE49-F238E27FC236}">
                <a16:creationId xmlns:a16="http://schemas.microsoft.com/office/drawing/2014/main" id="{5240ABBF-9F6E-51C2-3600-798F3A8C4868}"/>
              </a:ext>
            </a:extLst>
          </p:cNvPr>
          <p:cNvSpPr/>
          <p:nvPr userDrawn="1"/>
        </p:nvSpPr>
        <p:spPr>
          <a:xfrm>
            <a:off x="547230" y="1944086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1251;p56">
            <a:extLst>
              <a:ext uri="{FF2B5EF4-FFF2-40B4-BE49-F238E27FC236}">
                <a16:creationId xmlns:a16="http://schemas.microsoft.com/office/drawing/2014/main" id="{724FD7F3-2232-7463-6613-3EF2344BD063}"/>
              </a:ext>
            </a:extLst>
          </p:cNvPr>
          <p:cNvSpPr/>
          <p:nvPr userDrawn="1"/>
        </p:nvSpPr>
        <p:spPr>
          <a:xfrm>
            <a:off x="4922989" y="1946963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251;p56">
            <a:extLst>
              <a:ext uri="{FF2B5EF4-FFF2-40B4-BE49-F238E27FC236}">
                <a16:creationId xmlns:a16="http://schemas.microsoft.com/office/drawing/2014/main" id="{234E24BE-6EC9-C62B-1B5F-EBE5C279EF38}"/>
              </a:ext>
            </a:extLst>
          </p:cNvPr>
          <p:cNvSpPr/>
          <p:nvPr userDrawn="1"/>
        </p:nvSpPr>
        <p:spPr>
          <a:xfrm>
            <a:off x="9225456" y="1924776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1251;p56">
            <a:extLst>
              <a:ext uri="{FF2B5EF4-FFF2-40B4-BE49-F238E27FC236}">
                <a16:creationId xmlns:a16="http://schemas.microsoft.com/office/drawing/2014/main" id="{F4987345-5BC3-6B09-35D1-118625B93B26}"/>
              </a:ext>
            </a:extLst>
          </p:cNvPr>
          <p:cNvSpPr/>
          <p:nvPr userDrawn="1"/>
        </p:nvSpPr>
        <p:spPr>
          <a:xfrm>
            <a:off x="2798649" y="3902220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6" name="Google Shape;1251;p56">
            <a:extLst>
              <a:ext uri="{FF2B5EF4-FFF2-40B4-BE49-F238E27FC236}">
                <a16:creationId xmlns:a16="http://schemas.microsoft.com/office/drawing/2014/main" id="{D24F97D8-E25C-583D-72FF-A9AD2A77A71F}"/>
              </a:ext>
            </a:extLst>
          </p:cNvPr>
          <p:cNvSpPr/>
          <p:nvPr userDrawn="1"/>
        </p:nvSpPr>
        <p:spPr>
          <a:xfrm>
            <a:off x="7156227" y="3880033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C96B6B23-01AB-14E3-6F7D-14E56C8F7F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8788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0" name="Text Placeholder 35">
            <a:extLst>
              <a:ext uri="{FF2B5EF4-FFF2-40B4-BE49-F238E27FC236}">
                <a16:creationId xmlns:a16="http://schemas.microsoft.com/office/drawing/2014/main" id="{B5D9C006-6816-1398-2752-53296B2275E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44975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3" name="Text Placeholder 35">
            <a:extLst>
              <a:ext uri="{FF2B5EF4-FFF2-40B4-BE49-F238E27FC236}">
                <a16:creationId xmlns:a16="http://schemas.microsoft.com/office/drawing/2014/main" id="{5C67F012-5EC1-3C44-2545-C90EFB6C7AA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137214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39" name="Text Placeholder 35">
            <a:extLst>
              <a:ext uri="{FF2B5EF4-FFF2-40B4-BE49-F238E27FC236}">
                <a16:creationId xmlns:a16="http://schemas.microsoft.com/office/drawing/2014/main" id="{84C1F7B9-544F-1D65-F30E-22B977B0EA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710407" y="3813978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1" name="Text Placeholder 35">
            <a:extLst>
              <a:ext uri="{FF2B5EF4-FFF2-40B4-BE49-F238E27FC236}">
                <a16:creationId xmlns:a16="http://schemas.microsoft.com/office/drawing/2014/main" id="{F0785379-F700-62B9-BF17-703A87E2989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067985" y="3813978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266006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634;p42">
            <a:extLst>
              <a:ext uri="{FF2B5EF4-FFF2-40B4-BE49-F238E27FC236}">
                <a16:creationId xmlns:a16="http://schemas.microsoft.com/office/drawing/2014/main" id="{8B24251C-09A2-7EC7-D81E-7B4EC1A6C8FB}"/>
              </a:ext>
            </a:extLst>
          </p:cNvPr>
          <p:cNvSpPr/>
          <p:nvPr userDrawn="1"/>
        </p:nvSpPr>
        <p:spPr>
          <a:xfrm>
            <a:off x="1043969" y="2096168"/>
            <a:ext cx="10271731" cy="1505316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3" name="Google Shape;634;p42">
            <a:extLst>
              <a:ext uri="{FF2B5EF4-FFF2-40B4-BE49-F238E27FC236}">
                <a16:creationId xmlns:a16="http://schemas.microsoft.com/office/drawing/2014/main" id="{7095FC12-1305-9C50-D9A9-1BA4392374E6}"/>
              </a:ext>
            </a:extLst>
          </p:cNvPr>
          <p:cNvSpPr/>
          <p:nvPr userDrawn="1"/>
        </p:nvSpPr>
        <p:spPr>
          <a:xfrm>
            <a:off x="1043969" y="4160972"/>
            <a:ext cx="10271731" cy="1505316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3" name="Title 22">
            <a:extLst>
              <a:ext uri="{FF2B5EF4-FFF2-40B4-BE49-F238E27FC236}">
                <a16:creationId xmlns:a16="http://schemas.microsoft.com/office/drawing/2014/main" id="{AA325A5B-8E43-DA35-85DE-66DB81C5F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CA26A7E-435E-AFBA-FECA-047481A83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2795" y="1920319"/>
            <a:ext cx="10268712" cy="1505315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896112" rIns="6492240"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82CD3C-84E1-013B-FEDD-5B4008CD2B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5152" y="2007884"/>
            <a:ext cx="6408671" cy="1330189"/>
          </a:xfrm>
        </p:spPr>
        <p:txBody>
          <a:bodyPr anchor="ctr"/>
          <a:lstStyle>
            <a:lvl1pPr marL="0" indent="-137160">
              <a:lnSpc>
                <a:spcPct val="100000"/>
              </a:lnSpc>
              <a:spcBef>
                <a:spcPts val="0"/>
              </a:spcBef>
              <a:buSzPct val="50000"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42E5F6B0-4BF8-B61C-19DC-44EADF2C6A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92795" y="4005858"/>
            <a:ext cx="10268712" cy="1505315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896112" rIns="6492240"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710FDC74-97A7-7CF9-8479-7DF70FE009C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645152" y="4093420"/>
            <a:ext cx="6408671" cy="1330189"/>
          </a:xfrm>
        </p:spPr>
        <p:txBody>
          <a:bodyPr anchor="ctr"/>
          <a:lstStyle>
            <a:lvl1pPr marL="0" indent="-137160">
              <a:lnSpc>
                <a:spcPct val="100000"/>
              </a:lnSpc>
              <a:spcBef>
                <a:spcPts val="0"/>
              </a:spcBef>
              <a:buSzPct val="50000"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A9E27A-A5B9-7554-B03C-977DD0697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B2D671-9FA9-57ED-C5BB-EF64BEB13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F944D9-3F95-D788-A7A5-9C541DBDE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2780576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CB1F4-E4E2-E27F-87D0-6DFE66375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148;p53">
            <a:extLst>
              <a:ext uri="{FF2B5EF4-FFF2-40B4-BE49-F238E27FC236}">
                <a16:creationId xmlns:a16="http://schemas.microsoft.com/office/drawing/2014/main" id="{D76333E0-FAE0-3B63-28EE-BA834131593C}"/>
              </a:ext>
            </a:extLst>
          </p:cNvPr>
          <p:cNvSpPr/>
          <p:nvPr userDrawn="1"/>
        </p:nvSpPr>
        <p:spPr>
          <a:xfrm>
            <a:off x="6481182" y="2106081"/>
            <a:ext cx="5056632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8;p53">
            <a:extLst>
              <a:ext uri="{FF2B5EF4-FFF2-40B4-BE49-F238E27FC236}">
                <a16:creationId xmlns:a16="http://schemas.microsoft.com/office/drawing/2014/main" id="{B21F23CA-8996-2ED3-865E-9CBB7B3DEF01}"/>
              </a:ext>
            </a:extLst>
          </p:cNvPr>
          <p:cNvSpPr/>
          <p:nvPr userDrawn="1"/>
        </p:nvSpPr>
        <p:spPr>
          <a:xfrm>
            <a:off x="808072" y="2106081"/>
            <a:ext cx="5054248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8" name="Text Placeholder 24">
            <a:extLst>
              <a:ext uri="{FF2B5EF4-FFF2-40B4-BE49-F238E27FC236}">
                <a16:creationId xmlns:a16="http://schemas.microsoft.com/office/drawing/2014/main" id="{BF16B1C6-54F0-43B5-701B-5ACB9DB37B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5800" y="1956816"/>
            <a:ext cx="5048882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86A122E7-1CF8-0AB9-3407-6E725320DC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32688" y="2944368"/>
            <a:ext cx="4604512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20" name="Text Placeholder 24">
            <a:extLst>
              <a:ext uri="{FF2B5EF4-FFF2-40B4-BE49-F238E27FC236}">
                <a16:creationId xmlns:a16="http://schemas.microsoft.com/office/drawing/2014/main" id="{F5C0C473-4EA8-206C-EDC5-DAF92DC87E7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58128" y="1956816"/>
            <a:ext cx="5047488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E3B2BF64-243E-E09B-24DD-86574712A72C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6600154" y="2944368"/>
            <a:ext cx="4608576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18DB23-E349-DF43-8126-A1F21B8C3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774F0D-57B5-C6EE-016C-501DC8D7E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F0D283-938B-8E26-1C43-DC3AD6509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1890907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CB1F4-E4E2-E27F-87D0-6DFE66375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148;p53">
            <a:extLst>
              <a:ext uri="{FF2B5EF4-FFF2-40B4-BE49-F238E27FC236}">
                <a16:creationId xmlns:a16="http://schemas.microsoft.com/office/drawing/2014/main" id="{D76333E0-FAE0-3B63-28EE-BA834131593C}"/>
              </a:ext>
            </a:extLst>
          </p:cNvPr>
          <p:cNvSpPr/>
          <p:nvPr userDrawn="1"/>
        </p:nvSpPr>
        <p:spPr>
          <a:xfrm>
            <a:off x="8370942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1148;p53">
            <a:extLst>
              <a:ext uri="{FF2B5EF4-FFF2-40B4-BE49-F238E27FC236}">
                <a16:creationId xmlns:a16="http://schemas.microsoft.com/office/drawing/2014/main" id="{1BF10461-2A6D-BD12-B1D7-5A73DDD367A8}"/>
              </a:ext>
            </a:extLst>
          </p:cNvPr>
          <p:cNvSpPr/>
          <p:nvPr userDrawn="1"/>
        </p:nvSpPr>
        <p:spPr>
          <a:xfrm>
            <a:off x="4599233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8;p53">
            <a:extLst>
              <a:ext uri="{FF2B5EF4-FFF2-40B4-BE49-F238E27FC236}">
                <a16:creationId xmlns:a16="http://schemas.microsoft.com/office/drawing/2014/main" id="{B21F23CA-8996-2ED3-865E-9CBB7B3DEF01}"/>
              </a:ext>
            </a:extLst>
          </p:cNvPr>
          <p:cNvSpPr/>
          <p:nvPr userDrawn="1"/>
        </p:nvSpPr>
        <p:spPr>
          <a:xfrm>
            <a:off x="808072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8" name="Text Placeholder 24">
            <a:extLst>
              <a:ext uri="{FF2B5EF4-FFF2-40B4-BE49-F238E27FC236}">
                <a16:creationId xmlns:a16="http://schemas.microsoft.com/office/drawing/2014/main" id="{BF16B1C6-54F0-43B5-701B-5ACB9DB37B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5800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86A122E7-1CF8-0AB9-3407-6E725320DC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32688" y="2944368"/>
            <a:ext cx="2743200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9" name="Text Placeholder 24">
            <a:extLst>
              <a:ext uri="{FF2B5EF4-FFF2-40B4-BE49-F238E27FC236}">
                <a16:creationId xmlns:a16="http://schemas.microsoft.com/office/drawing/2014/main" id="{9B6C5E12-67C8-B5AA-FC61-A40F6C388F8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80560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92BD99C3-C1A1-E89B-FB77-6221D2FBE9A6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715873" y="2944368"/>
            <a:ext cx="2743200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20" name="Text Placeholder 24">
            <a:extLst>
              <a:ext uri="{FF2B5EF4-FFF2-40B4-BE49-F238E27FC236}">
                <a16:creationId xmlns:a16="http://schemas.microsoft.com/office/drawing/2014/main" id="{F5C0C473-4EA8-206C-EDC5-DAF92DC87E7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247888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E3B2BF64-243E-E09B-24DD-86574712A72C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8489914" y="2944368"/>
            <a:ext cx="2743200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18DB23-E349-DF43-8126-A1F21B8C3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774F0D-57B5-C6EE-016C-501DC8D7E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F0D283-938B-8E26-1C43-DC3AD6509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2483168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327;p33">
            <a:extLst>
              <a:ext uri="{FF2B5EF4-FFF2-40B4-BE49-F238E27FC236}">
                <a16:creationId xmlns:a16="http://schemas.microsoft.com/office/drawing/2014/main" id="{E7EB222B-6CF5-9486-E495-4BBCFBA5DEE9}"/>
              </a:ext>
            </a:extLst>
          </p:cNvPr>
          <p:cNvSpPr/>
          <p:nvPr userDrawn="1"/>
        </p:nvSpPr>
        <p:spPr>
          <a:xfrm>
            <a:off x="5400719" y="1198578"/>
            <a:ext cx="6114430" cy="4794575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328;p33">
            <a:extLst>
              <a:ext uri="{FF2B5EF4-FFF2-40B4-BE49-F238E27FC236}">
                <a16:creationId xmlns:a16="http://schemas.microsoft.com/office/drawing/2014/main" id="{1FEBC754-F0A8-F9F6-F804-7081E078D8F5}"/>
              </a:ext>
            </a:extLst>
          </p:cNvPr>
          <p:cNvSpPr/>
          <p:nvPr userDrawn="1"/>
        </p:nvSpPr>
        <p:spPr>
          <a:xfrm>
            <a:off x="5196524" y="838200"/>
            <a:ext cx="6114430" cy="49149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8F8B0E5-D249-4F2F-16F0-7A9A49B95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8024" y="1783080"/>
            <a:ext cx="4959821" cy="1162762"/>
          </a:xfrm>
        </p:spPr>
        <p:txBody>
          <a:bodyPr/>
          <a:lstStyle>
            <a:lvl1pPr algn="l">
              <a:lnSpc>
                <a:spcPct val="90000"/>
              </a:lnSpc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52CFE759-845E-6170-DB8C-EA3FA075BB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351128" cy="6858000"/>
          </a:xfrm>
          <a:solidFill>
            <a:schemeClr val="accent5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7189B6C-4236-0B00-D585-EEE5183EC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1888" y="2944368"/>
            <a:ext cx="4818888" cy="2130552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D37E9B-F86D-C91D-23CC-19F188DE8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2901" y="6400904"/>
            <a:ext cx="365760" cy="246888"/>
          </a:xfrm>
        </p:spPr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B55B0F1-C1EF-3790-A994-C8C4BB61CCB9}"/>
              </a:ext>
            </a:extLst>
          </p:cNvPr>
          <p:cNvCxnSpPr>
            <a:cxnSpLocks/>
          </p:cNvCxnSpPr>
          <p:nvPr/>
        </p:nvCxnSpPr>
        <p:spPr>
          <a:xfrm>
            <a:off x="4351128" y="6532618"/>
            <a:ext cx="369308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D4F275B-2CE9-CD3C-081E-0B79C125257E}"/>
              </a:ext>
            </a:extLst>
          </p:cNvPr>
          <p:cNvCxnSpPr>
            <a:cxnSpLocks/>
          </p:cNvCxnSpPr>
          <p:nvPr/>
        </p:nvCxnSpPr>
        <p:spPr>
          <a:xfrm>
            <a:off x="8467344" y="6527001"/>
            <a:ext cx="3724656" cy="56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72312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>
            <a:extLst>
              <a:ext uri="{FF2B5EF4-FFF2-40B4-BE49-F238E27FC236}">
                <a16:creationId xmlns:a16="http://schemas.microsoft.com/office/drawing/2014/main" id="{E09AA4F6-9CBF-53A8-8FE8-0BAB0E7DC989}"/>
              </a:ext>
            </a:extLst>
          </p:cNvPr>
          <p:cNvSpPr/>
          <p:nvPr userDrawn="1"/>
        </p:nvSpPr>
        <p:spPr>
          <a:xfrm>
            <a:off x="1062566" y="1161412"/>
            <a:ext cx="10221119" cy="483174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328;p33">
            <a:extLst>
              <a:ext uri="{FF2B5EF4-FFF2-40B4-BE49-F238E27FC236}">
                <a16:creationId xmlns:a16="http://schemas.microsoft.com/office/drawing/2014/main" id="{CBE4E0BD-29C0-46EA-4A2D-401DD12AEC12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7EDEC9-86BE-FDB1-3BAE-F5FF0934C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8" y="1901952"/>
            <a:ext cx="4873752" cy="1709928"/>
          </a:xfrm>
        </p:spPr>
        <p:txBody>
          <a:bodyPr anchor="t">
            <a:noAutofit/>
          </a:bodyPr>
          <a:lstStyle>
            <a:lvl1pPr marL="0" indent="0" algn="l">
              <a:lnSpc>
                <a:spcPct val="90000"/>
              </a:lnSpc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EF6069-AEE4-3455-508E-4B9EE30F0C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108960"/>
            <a:ext cx="3913632" cy="188366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1000"/>
              </a:spcBef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EF410E3-CEC7-640A-C8FD-08419E6C330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43482" y="812292"/>
            <a:ext cx="4636008" cy="4928616"/>
          </a:xfr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US" sz="1800">
                <a:solidFill>
                  <a:schemeClr val="tx1"/>
                </a:solidFill>
              </a:defRPr>
            </a:lvl1pPr>
          </a:lstStyle>
          <a:p>
            <a:pPr marL="0" lvl="0" algn="ctr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702356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FABFF-AED1-441E-410D-E91E5B9EA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1D9EB3-189A-FE0F-8C95-73C337815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680446-577A-69FB-646E-AF1DA4134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0E09C2-379A-DC94-A05D-1A629B341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154343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72A2AC-7ED9-922C-AFA3-C7474D933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D73C7A-2028-226F-C1ED-1807BD3B9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25B8F9-3C91-FD08-87E3-6E39B35BC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916245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Google Shape;1251;p56">
            <a:extLst>
              <a:ext uri="{FF2B5EF4-FFF2-40B4-BE49-F238E27FC236}">
                <a16:creationId xmlns:a16="http://schemas.microsoft.com/office/drawing/2014/main" id="{5BDBB369-4213-AA70-D2DD-33F4E9E1F195}"/>
              </a:ext>
            </a:extLst>
          </p:cNvPr>
          <p:cNvSpPr/>
          <p:nvPr userDrawn="1"/>
        </p:nvSpPr>
        <p:spPr>
          <a:xfrm>
            <a:off x="1072604" y="2550039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1251;p56">
            <a:extLst>
              <a:ext uri="{FF2B5EF4-FFF2-40B4-BE49-F238E27FC236}">
                <a16:creationId xmlns:a16="http://schemas.microsoft.com/office/drawing/2014/main" id="{3BF27898-0ACC-24EB-589A-96F29C94157A}"/>
              </a:ext>
            </a:extLst>
          </p:cNvPr>
          <p:cNvSpPr/>
          <p:nvPr userDrawn="1"/>
        </p:nvSpPr>
        <p:spPr>
          <a:xfrm>
            <a:off x="3235665" y="2522510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251;p56">
            <a:extLst>
              <a:ext uri="{FF2B5EF4-FFF2-40B4-BE49-F238E27FC236}">
                <a16:creationId xmlns:a16="http://schemas.microsoft.com/office/drawing/2014/main" id="{62CA34BE-87A5-8F47-C395-886E6870CF67}"/>
              </a:ext>
            </a:extLst>
          </p:cNvPr>
          <p:cNvSpPr/>
          <p:nvPr userDrawn="1"/>
        </p:nvSpPr>
        <p:spPr>
          <a:xfrm>
            <a:off x="5415148" y="2513962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1251;p56">
            <a:extLst>
              <a:ext uri="{FF2B5EF4-FFF2-40B4-BE49-F238E27FC236}">
                <a16:creationId xmlns:a16="http://schemas.microsoft.com/office/drawing/2014/main" id="{E432D5F8-7F62-B5A0-F3AC-814BFBEEB0ED}"/>
              </a:ext>
            </a:extLst>
          </p:cNvPr>
          <p:cNvSpPr/>
          <p:nvPr userDrawn="1"/>
        </p:nvSpPr>
        <p:spPr>
          <a:xfrm>
            <a:off x="7530416" y="2524926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6" name="Google Shape;1251;p56">
            <a:extLst>
              <a:ext uri="{FF2B5EF4-FFF2-40B4-BE49-F238E27FC236}">
                <a16:creationId xmlns:a16="http://schemas.microsoft.com/office/drawing/2014/main" id="{FBCE3915-CF40-BF29-2DBB-D9F447CC7555}"/>
              </a:ext>
            </a:extLst>
          </p:cNvPr>
          <p:cNvSpPr/>
          <p:nvPr userDrawn="1"/>
        </p:nvSpPr>
        <p:spPr>
          <a:xfrm>
            <a:off x="9709899" y="2516378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811789E5-14E6-E7AB-C9D8-6E51B4544B2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86726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2" name="Text Placeholder 19">
            <a:extLst>
              <a:ext uri="{FF2B5EF4-FFF2-40B4-BE49-F238E27FC236}">
                <a16:creationId xmlns:a16="http://schemas.microsoft.com/office/drawing/2014/main" id="{AC40220B-3ED2-1841-92D5-C0056EF4740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154680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B8BC651C-16ED-1741-08D3-8BA2D618C65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330952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4" name="Text Placeholder 19">
            <a:extLst>
              <a:ext uri="{FF2B5EF4-FFF2-40B4-BE49-F238E27FC236}">
                <a16:creationId xmlns:a16="http://schemas.microsoft.com/office/drawing/2014/main" id="{B42AFC50-5862-D501-9586-4A96D4DA667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43216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45772425-B358-35A8-C707-76C81B500ED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628632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B0B8A0CF-58B1-629F-C8DB-238E5114277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4102" y="4325112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3973DBDD-5F4C-3094-B5AB-751AF360379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92056" y="4326702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id="{6A7033DE-A188-7F2B-B42D-3B4334B2C4B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8328" y="4313642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82C8DA85-8265-9485-A51D-73E1629CC54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279858" y="4319944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20594F27-59D4-99D2-77B5-71915573EDA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466008" y="4319944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9E7CE-C596-EE32-BBFE-799C10EFB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0B60C-999F-167B-3927-D752A0DE6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748925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apti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>
            <a:extLst>
              <a:ext uri="{FF2B5EF4-FFF2-40B4-BE49-F238E27FC236}">
                <a16:creationId xmlns:a16="http://schemas.microsoft.com/office/drawing/2014/main" id="{F51DD675-2DC4-A4BE-C624-3048A2E666B7}"/>
              </a:ext>
            </a:extLst>
          </p:cNvPr>
          <p:cNvSpPr/>
          <p:nvPr userDrawn="1"/>
        </p:nvSpPr>
        <p:spPr>
          <a:xfrm>
            <a:off x="809553" y="1012104"/>
            <a:ext cx="6957749" cy="506173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328;p33">
            <a:extLst>
              <a:ext uri="{FF2B5EF4-FFF2-40B4-BE49-F238E27FC236}">
                <a16:creationId xmlns:a16="http://schemas.microsoft.com/office/drawing/2014/main" id="{A0952ED0-9FCB-B6D2-E806-E2663B8961D0}"/>
              </a:ext>
            </a:extLst>
          </p:cNvPr>
          <p:cNvSpPr/>
          <p:nvPr userDrawn="1"/>
        </p:nvSpPr>
        <p:spPr>
          <a:xfrm>
            <a:off x="600338" y="782757"/>
            <a:ext cx="6957749" cy="5061732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719072"/>
            <a:ext cx="5038344" cy="1709928"/>
          </a:xfrm>
        </p:spPr>
        <p:txBody>
          <a:bodyPr/>
          <a:lstStyle>
            <a:lvl1pPr algn="l">
              <a:lnSpc>
                <a:spcPct val="90000"/>
              </a:lnSpc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BC3CDDF-FEA3-712D-9071-515D264F06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296656" y="0"/>
            <a:ext cx="3895344" cy="6858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9888" y="3054096"/>
            <a:ext cx="5010912" cy="2130552"/>
          </a:xfrm>
        </p:spPr>
        <p:txBody>
          <a:bodyPr/>
          <a:lstStyle>
            <a:lvl1pPr marL="54864" indent="0">
              <a:lnSpc>
                <a:spcPct val="120000"/>
              </a:lnSpc>
              <a:spcBef>
                <a:spcPts val="0"/>
              </a:spcBef>
              <a:buNone/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4F7CD76-D087-685D-2E27-537F34D67EBE}"/>
              </a:ext>
            </a:extLst>
          </p:cNvPr>
          <p:cNvCxnSpPr>
            <a:cxnSpLocks/>
          </p:cNvCxnSpPr>
          <p:nvPr userDrawn="1"/>
        </p:nvCxnSpPr>
        <p:spPr>
          <a:xfrm>
            <a:off x="11276341" y="6528816"/>
            <a:ext cx="9144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62400" y="6400904"/>
            <a:ext cx="365760" cy="246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C63F889-82B6-D594-DA07-4C82AE33663F}"/>
              </a:ext>
            </a:extLst>
          </p:cNvPr>
          <p:cNvGrpSpPr/>
          <p:nvPr userDrawn="1"/>
        </p:nvGrpSpPr>
        <p:grpSpPr>
          <a:xfrm>
            <a:off x="0" y="6527001"/>
            <a:ext cx="8294153" cy="5617"/>
            <a:chOff x="0" y="6527001"/>
            <a:chExt cx="8294153" cy="561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F4BFE95-6DCA-752C-0F0C-CCAF1A576CD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527001"/>
              <a:ext cx="3935513" cy="5617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920C2FA-C2E7-21E2-09D0-3BA6B1BC2C1E}"/>
                </a:ext>
              </a:extLst>
            </p:cNvPr>
            <p:cNvCxnSpPr>
              <a:cxnSpLocks/>
            </p:cNvCxnSpPr>
            <p:nvPr/>
          </p:nvCxnSpPr>
          <p:spPr>
            <a:xfrm>
              <a:off x="4358640" y="6527001"/>
              <a:ext cx="3935513" cy="5617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8208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8D51F-4DA4-5AB7-6ACD-17065B86D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1947672"/>
            <a:ext cx="3017520" cy="1938528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264711-7A11-A788-DD48-17D0C3B083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4279392"/>
            <a:ext cx="2980944" cy="402336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Google Shape;1251;p56">
            <a:extLst>
              <a:ext uri="{FF2B5EF4-FFF2-40B4-BE49-F238E27FC236}">
                <a16:creationId xmlns:a16="http://schemas.microsoft.com/office/drawing/2014/main" id="{9061A64A-DA6A-5D22-BE0B-94B0626A6CF1}"/>
              </a:ext>
            </a:extLst>
          </p:cNvPr>
          <p:cNvSpPr/>
          <p:nvPr userDrawn="1"/>
        </p:nvSpPr>
        <p:spPr>
          <a:xfrm>
            <a:off x="5102241" y="597060"/>
            <a:ext cx="5949692" cy="5949692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88E5310-5724-6031-306F-4110AC65EBDB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5001768" y="420624"/>
            <a:ext cx="5897880" cy="589788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791168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632" y="1810512"/>
            <a:ext cx="11000232" cy="416052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9E7CE-C596-EE32-BBFE-799C10EFB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0B60C-999F-167B-3927-D752A0DE6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1201349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327;p33">
            <a:extLst>
              <a:ext uri="{FF2B5EF4-FFF2-40B4-BE49-F238E27FC236}">
                <a16:creationId xmlns:a16="http://schemas.microsoft.com/office/drawing/2014/main" id="{EA1EE280-E44E-F71B-ED1B-CA8CEDEE6175}"/>
              </a:ext>
            </a:extLst>
          </p:cNvPr>
          <p:cNvSpPr/>
          <p:nvPr userDrawn="1"/>
        </p:nvSpPr>
        <p:spPr>
          <a:xfrm>
            <a:off x="1087280" y="1161412"/>
            <a:ext cx="10221119" cy="4831742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accent2">
                  <a:lumMod val="20000"/>
                  <a:lumOff val="80000"/>
                </a:schemeClr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328;p33">
            <a:extLst>
              <a:ext uri="{FF2B5EF4-FFF2-40B4-BE49-F238E27FC236}">
                <a16:creationId xmlns:a16="http://schemas.microsoft.com/office/drawing/2014/main" id="{332C8624-D848-DF0C-9104-7A2655E4A0FE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2072" y="2322576"/>
            <a:ext cx="6473952" cy="1901952"/>
          </a:xfrm>
        </p:spPr>
        <p:txBody>
          <a:bodyPr anchor="ctr"/>
          <a:lstStyle>
            <a:lvl1pPr algn="l">
              <a:lnSpc>
                <a:spcPct val="90000"/>
              </a:lnSpc>
              <a:defRPr sz="4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4817D722-78FF-E98D-229F-DDC8146F557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27874" y="809103"/>
            <a:ext cx="1798955" cy="2062163"/>
          </a:xfrm>
        </p:spPr>
        <p:txBody>
          <a:bodyPr anchor="t"/>
          <a:lstStyle>
            <a:lvl1pPr marL="0" indent="0">
              <a:buNone/>
              <a:defRPr sz="25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“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2072" y="4334256"/>
            <a:ext cx="2340864" cy="585216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F9A35D83-86B3-5132-45B2-6382E8F3A4C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281160" y="3957272"/>
            <a:ext cx="1798955" cy="2062163"/>
          </a:xfrm>
        </p:spPr>
        <p:txBody>
          <a:bodyPr/>
          <a:lstStyle>
            <a:lvl1pPr marL="0" indent="0">
              <a:buNone/>
              <a:defRPr sz="25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”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F53ABF-1C17-E7D0-EEB7-468CEDF285C7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A64DF1-77A3-B856-5F46-12724706B8A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961FC7-9CAD-4B2D-A8F6-C172AF6D5EB1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884380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FDA4E-49F9-223C-DA55-A79802EE1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149;p53">
            <a:extLst>
              <a:ext uri="{FF2B5EF4-FFF2-40B4-BE49-F238E27FC236}">
                <a16:creationId xmlns:a16="http://schemas.microsoft.com/office/drawing/2014/main" id="{E21113D2-FC9F-27EC-7A45-E8F7695D1407}"/>
              </a:ext>
            </a:extLst>
          </p:cNvPr>
          <p:cNvSpPr/>
          <p:nvPr userDrawn="1"/>
        </p:nvSpPr>
        <p:spPr>
          <a:xfrm>
            <a:off x="694922" y="2330750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1149;p53">
            <a:extLst>
              <a:ext uri="{FF2B5EF4-FFF2-40B4-BE49-F238E27FC236}">
                <a16:creationId xmlns:a16="http://schemas.microsoft.com/office/drawing/2014/main" id="{AD0B836B-7152-D6F5-7044-4B3B321454F5}"/>
              </a:ext>
            </a:extLst>
          </p:cNvPr>
          <p:cNvSpPr/>
          <p:nvPr userDrawn="1"/>
        </p:nvSpPr>
        <p:spPr>
          <a:xfrm>
            <a:off x="3541000" y="2330750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9;p53">
            <a:extLst>
              <a:ext uri="{FF2B5EF4-FFF2-40B4-BE49-F238E27FC236}">
                <a16:creationId xmlns:a16="http://schemas.microsoft.com/office/drawing/2014/main" id="{65518B88-F549-D8C7-0CD2-91E7CABE5E13}"/>
              </a:ext>
            </a:extLst>
          </p:cNvPr>
          <p:cNvSpPr/>
          <p:nvPr userDrawn="1"/>
        </p:nvSpPr>
        <p:spPr>
          <a:xfrm>
            <a:off x="6387080" y="2328404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3" name="Google Shape;1149;p53">
            <a:extLst>
              <a:ext uri="{FF2B5EF4-FFF2-40B4-BE49-F238E27FC236}">
                <a16:creationId xmlns:a16="http://schemas.microsoft.com/office/drawing/2014/main" id="{EF098B7F-7320-E28C-D4A0-9C0D6072BDA7}"/>
              </a:ext>
            </a:extLst>
          </p:cNvPr>
          <p:cNvSpPr/>
          <p:nvPr userDrawn="1"/>
        </p:nvSpPr>
        <p:spPr>
          <a:xfrm>
            <a:off x="9233158" y="2328404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2349526F-21BB-B06B-612E-8AAA322B41D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5816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9DE91A1-A01A-B800-F6EB-C013020202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9532" y="2193042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733EF8C8-3849-9C80-1F6E-7038D11347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0220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32F8A8CA-E278-E129-A09C-8C4B7CCA2DE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419856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Picture Placeholder 22">
            <a:extLst>
              <a:ext uri="{FF2B5EF4-FFF2-40B4-BE49-F238E27FC236}">
                <a16:creationId xmlns:a16="http://schemas.microsoft.com/office/drawing/2014/main" id="{3CFBF841-C094-5FA8-63F2-F5DA37C0359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433572" y="2193042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C76BA571-FE5C-F5F7-9056-20BD57DA678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856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D7F9FC21-D881-DB86-4C69-C07821DCF3A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63640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3" name="Picture Placeholder 22">
            <a:extLst>
              <a:ext uri="{FF2B5EF4-FFF2-40B4-BE49-F238E27FC236}">
                <a16:creationId xmlns:a16="http://schemas.microsoft.com/office/drawing/2014/main" id="{FE2E99DA-5661-F860-9E54-9C42590265F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7356" y="2193042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4" name="Text Placeholder 26">
            <a:extLst>
              <a:ext uri="{FF2B5EF4-FFF2-40B4-BE49-F238E27FC236}">
                <a16:creationId xmlns:a16="http://schemas.microsoft.com/office/drawing/2014/main" id="{99F1332D-1A76-8252-3A4A-73B5BE80BDA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63640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Text Placeholder 24">
            <a:extLst>
              <a:ext uri="{FF2B5EF4-FFF2-40B4-BE49-F238E27FC236}">
                <a16:creationId xmlns:a16="http://schemas.microsoft.com/office/drawing/2014/main" id="{47253530-631C-01D6-E4D5-53EA91819AC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107424" y="2169547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6" name="Picture Placeholder 22">
            <a:extLst>
              <a:ext uri="{FF2B5EF4-FFF2-40B4-BE49-F238E27FC236}">
                <a16:creationId xmlns:a16="http://schemas.microsoft.com/office/drawing/2014/main" id="{2087F48D-BCD6-2370-DFEB-3DC85577058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121140" y="2169547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7" name="Text Placeholder 26">
            <a:extLst>
              <a:ext uri="{FF2B5EF4-FFF2-40B4-BE49-F238E27FC236}">
                <a16:creationId xmlns:a16="http://schemas.microsoft.com/office/drawing/2014/main" id="{2730E53E-4C0B-1C22-8754-2D69B55DF37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107424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8252B54-8A68-DB21-54FB-342276BCEE38}"/>
              </a:ext>
            </a:extLst>
          </p:cNvPr>
          <p:cNvCxnSpPr>
            <a:cxnSpLocks/>
          </p:cNvCxnSpPr>
          <p:nvPr userDrawn="1"/>
        </p:nvCxnSpPr>
        <p:spPr>
          <a:xfrm>
            <a:off x="0" y="6535885"/>
            <a:ext cx="8382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384EF8F-B039-D242-A81B-F393B674C274}"/>
              </a:ext>
            </a:extLst>
          </p:cNvPr>
          <p:cNvCxnSpPr>
            <a:cxnSpLocks/>
          </p:cNvCxnSpPr>
          <p:nvPr userDrawn="1"/>
        </p:nvCxnSpPr>
        <p:spPr>
          <a:xfrm>
            <a:off x="1205025" y="6535885"/>
            <a:ext cx="416052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A9D6E63-D581-350F-03A0-665A80481391}"/>
              </a:ext>
            </a:extLst>
          </p:cNvPr>
          <p:cNvCxnSpPr>
            <a:cxnSpLocks/>
          </p:cNvCxnSpPr>
          <p:nvPr userDrawn="1"/>
        </p:nvCxnSpPr>
        <p:spPr>
          <a:xfrm>
            <a:off x="6802120" y="6528812"/>
            <a:ext cx="384048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A05D09F-A5CA-2745-537C-05333575CD8F}"/>
              </a:ext>
            </a:extLst>
          </p:cNvPr>
          <p:cNvCxnSpPr>
            <a:cxnSpLocks/>
          </p:cNvCxnSpPr>
          <p:nvPr userDrawn="1"/>
        </p:nvCxnSpPr>
        <p:spPr>
          <a:xfrm>
            <a:off x="11276341" y="6528816"/>
            <a:ext cx="9144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F2B86B-C1F2-7E0E-C065-E2B156A7F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5DA4D1-2752-E7A4-2EB8-33E55361D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C200B8-5151-AE1E-3DA7-04B965986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939377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x8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149;p53">
            <a:extLst>
              <a:ext uri="{FF2B5EF4-FFF2-40B4-BE49-F238E27FC236}">
                <a16:creationId xmlns:a16="http://schemas.microsoft.com/office/drawing/2014/main" id="{559D8666-7371-3C57-AFFE-49810709BDDB}"/>
              </a:ext>
            </a:extLst>
          </p:cNvPr>
          <p:cNvSpPr/>
          <p:nvPr userDrawn="1"/>
        </p:nvSpPr>
        <p:spPr>
          <a:xfrm>
            <a:off x="663551" y="1967633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149;p53">
            <a:extLst>
              <a:ext uri="{FF2B5EF4-FFF2-40B4-BE49-F238E27FC236}">
                <a16:creationId xmlns:a16="http://schemas.microsoft.com/office/drawing/2014/main" id="{434B564B-DE03-74A6-773C-0FD4632658D1}"/>
              </a:ext>
            </a:extLst>
          </p:cNvPr>
          <p:cNvSpPr/>
          <p:nvPr userDrawn="1"/>
        </p:nvSpPr>
        <p:spPr>
          <a:xfrm>
            <a:off x="663550" y="4337851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5" name="Google Shape;1149;p53">
            <a:extLst>
              <a:ext uri="{FF2B5EF4-FFF2-40B4-BE49-F238E27FC236}">
                <a16:creationId xmlns:a16="http://schemas.microsoft.com/office/drawing/2014/main" id="{A98F51D8-7768-BB9C-DEFD-FE6F101B538B}"/>
              </a:ext>
            </a:extLst>
          </p:cNvPr>
          <p:cNvSpPr/>
          <p:nvPr userDrawn="1"/>
        </p:nvSpPr>
        <p:spPr>
          <a:xfrm>
            <a:off x="3509629" y="1967633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7" name="Google Shape;1149;p53">
            <a:extLst>
              <a:ext uri="{FF2B5EF4-FFF2-40B4-BE49-F238E27FC236}">
                <a16:creationId xmlns:a16="http://schemas.microsoft.com/office/drawing/2014/main" id="{824DDB7E-F583-BE45-8440-04134133EF5E}"/>
              </a:ext>
            </a:extLst>
          </p:cNvPr>
          <p:cNvSpPr/>
          <p:nvPr userDrawn="1"/>
        </p:nvSpPr>
        <p:spPr>
          <a:xfrm>
            <a:off x="3509628" y="4337851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9" name="Google Shape;1149;p53">
            <a:extLst>
              <a:ext uri="{FF2B5EF4-FFF2-40B4-BE49-F238E27FC236}">
                <a16:creationId xmlns:a16="http://schemas.microsoft.com/office/drawing/2014/main" id="{3AB34327-1213-C6F7-069A-661286889411}"/>
              </a:ext>
            </a:extLst>
          </p:cNvPr>
          <p:cNvSpPr/>
          <p:nvPr userDrawn="1"/>
        </p:nvSpPr>
        <p:spPr>
          <a:xfrm>
            <a:off x="6355709" y="1965287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Google Shape;1149;p53">
            <a:extLst>
              <a:ext uri="{FF2B5EF4-FFF2-40B4-BE49-F238E27FC236}">
                <a16:creationId xmlns:a16="http://schemas.microsoft.com/office/drawing/2014/main" id="{B6BF1339-971D-E8EC-9A92-C646A04A9796}"/>
              </a:ext>
            </a:extLst>
          </p:cNvPr>
          <p:cNvSpPr/>
          <p:nvPr userDrawn="1"/>
        </p:nvSpPr>
        <p:spPr>
          <a:xfrm>
            <a:off x="6355708" y="4335505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4" name="Google Shape;1149;p53">
            <a:extLst>
              <a:ext uri="{FF2B5EF4-FFF2-40B4-BE49-F238E27FC236}">
                <a16:creationId xmlns:a16="http://schemas.microsoft.com/office/drawing/2014/main" id="{2C16FE32-0722-CA1D-92A1-77B7780BDE81}"/>
              </a:ext>
            </a:extLst>
          </p:cNvPr>
          <p:cNvSpPr/>
          <p:nvPr userDrawn="1"/>
        </p:nvSpPr>
        <p:spPr>
          <a:xfrm>
            <a:off x="9201787" y="1965287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7" name="Google Shape;1149;p53">
            <a:extLst>
              <a:ext uri="{FF2B5EF4-FFF2-40B4-BE49-F238E27FC236}">
                <a16:creationId xmlns:a16="http://schemas.microsoft.com/office/drawing/2014/main" id="{A3D368EA-D182-9937-D248-E4051379E257}"/>
              </a:ext>
            </a:extLst>
          </p:cNvPr>
          <p:cNvSpPr/>
          <p:nvPr userDrawn="1"/>
        </p:nvSpPr>
        <p:spPr>
          <a:xfrm>
            <a:off x="9201786" y="4335505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7FDA4E-49F9-223C-DA55-A79802EE1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2349526F-21BB-B06B-612E-8AAA322B41D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5816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9DE91A1-A01A-B800-F6EB-C013020202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9532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733EF8C8-3849-9C80-1F6E-7038D11347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0220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6" name="Text Placeholder 24">
            <a:extLst>
              <a:ext uri="{FF2B5EF4-FFF2-40B4-BE49-F238E27FC236}">
                <a16:creationId xmlns:a16="http://schemas.microsoft.com/office/drawing/2014/main" id="{F27A4420-EB9D-589B-DE9E-4CFCC6B25A6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65816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7" name="Picture Placeholder 22">
            <a:extLst>
              <a:ext uri="{FF2B5EF4-FFF2-40B4-BE49-F238E27FC236}">
                <a16:creationId xmlns:a16="http://schemas.microsoft.com/office/drawing/2014/main" id="{D76F8DA4-2C9A-48DE-DB4A-045A11601F4C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579532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47" name="Text Placeholder 26">
            <a:extLst>
              <a:ext uri="{FF2B5EF4-FFF2-40B4-BE49-F238E27FC236}">
                <a16:creationId xmlns:a16="http://schemas.microsoft.com/office/drawing/2014/main" id="{010C7458-97A7-97A1-88E7-1D3194A7EA4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80220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32F8A8CA-E278-E129-A09C-8C4B7CCA2DE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419856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Picture Placeholder 22">
            <a:extLst>
              <a:ext uri="{FF2B5EF4-FFF2-40B4-BE49-F238E27FC236}">
                <a16:creationId xmlns:a16="http://schemas.microsoft.com/office/drawing/2014/main" id="{3CFBF841-C094-5FA8-63F2-F5DA37C0359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433572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C76BA571-FE5C-F5F7-9056-20BD57DA678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856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8" name="Text Placeholder 24">
            <a:extLst>
              <a:ext uri="{FF2B5EF4-FFF2-40B4-BE49-F238E27FC236}">
                <a16:creationId xmlns:a16="http://schemas.microsoft.com/office/drawing/2014/main" id="{27F73601-DBA6-A721-D6BF-321A387810A8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3419856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9" name="Picture Placeholder 22">
            <a:extLst>
              <a:ext uri="{FF2B5EF4-FFF2-40B4-BE49-F238E27FC236}">
                <a16:creationId xmlns:a16="http://schemas.microsoft.com/office/drawing/2014/main" id="{060504F7-2F69-FC38-B09C-5DCA35CD85A9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433572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0" name="Text Placeholder 26">
            <a:extLst>
              <a:ext uri="{FF2B5EF4-FFF2-40B4-BE49-F238E27FC236}">
                <a16:creationId xmlns:a16="http://schemas.microsoft.com/office/drawing/2014/main" id="{3843A45B-37B6-D773-B219-9EBAD5F1953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3419856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D7F9FC21-D881-DB86-4C69-C07821DCF3A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63640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3" name="Picture Placeholder 22">
            <a:extLst>
              <a:ext uri="{FF2B5EF4-FFF2-40B4-BE49-F238E27FC236}">
                <a16:creationId xmlns:a16="http://schemas.microsoft.com/office/drawing/2014/main" id="{FE2E99DA-5661-F860-9E54-9C42590265F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7356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4" name="Text Placeholder 26">
            <a:extLst>
              <a:ext uri="{FF2B5EF4-FFF2-40B4-BE49-F238E27FC236}">
                <a16:creationId xmlns:a16="http://schemas.microsoft.com/office/drawing/2014/main" id="{99F1332D-1A76-8252-3A4A-73B5BE80BDA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63640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1" name="Text Placeholder 24">
            <a:extLst>
              <a:ext uri="{FF2B5EF4-FFF2-40B4-BE49-F238E27FC236}">
                <a16:creationId xmlns:a16="http://schemas.microsoft.com/office/drawing/2014/main" id="{E5E9A104-54F0-5100-0B27-DBD2DF206786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263640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2" name="Picture Placeholder 22">
            <a:extLst>
              <a:ext uri="{FF2B5EF4-FFF2-40B4-BE49-F238E27FC236}">
                <a16:creationId xmlns:a16="http://schemas.microsoft.com/office/drawing/2014/main" id="{23469072-7775-90E2-6C92-C6D03C1DACB0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277356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3" name="Text Placeholder 26">
            <a:extLst>
              <a:ext uri="{FF2B5EF4-FFF2-40B4-BE49-F238E27FC236}">
                <a16:creationId xmlns:a16="http://schemas.microsoft.com/office/drawing/2014/main" id="{BF06B9AA-555D-874C-1198-B3ED9EBC7140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263640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Text Placeholder 24">
            <a:extLst>
              <a:ext uri="{FF2B5EF4-FFF2-40B4-BE49-F238E27FC236}">
                <a16:creationId xmlns:a16="http://schemas.microsoft.com/office/drawing/2014/main" id="{47253530-631C-01D6-E4D5-53EA91819AC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107424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6" name="Picture Placeholder 22">
            <a:extLst>
              <a:ext uri="{FF2B5EF4-FFF2-40B4-BE49-F238E27FC236}">
                <a16:creationId xmlns:a16="http://schemas.microsoft.com/office/drawing/2014/main" id="{2087F48D-BCD6-2370-DFEB-3DC85577058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121140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7" name="Text Placeholder 26">
            <a:extLst>
              <a:ext uri="{FF2B5EF4-FFF2-40B4-BE49-F238E27FC236}">
                <a16:creationId xmlns:a16="http://schemas.microsoft.com/office/drawing/2014/main" id="{2730E53E-4C0B-1C22-8754-2D69B55DF37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107424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4" name="Text Placeholder 24">
            <a:extLst>
              <a:ext uri="{FF2B5EF4-FFF2-40B4-BE49-F238E27FC236}">
                <a16:creationId xmlns:a16="http://schemas.microsoft.com/office/drawing/2014/main" id="{9690986C-4F11-A46D-923C-CCC08AB6CB76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107424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5" name="Picture Placeholder 22">
            <a:extLst>
              <a:ext uri="{FF2B5EF4-FFF2-40B4-BE49-F238E27FC236}">
                <a16:creationId xmlns:a16="http://schemas.microsoft.com/office/drawing/2014/main" id="{A4293B55-9185-9732-2F46-4B62C7F1F21E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21140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6" name="Text Placeholder 26">
            <a:extLst>
              <a:ext uri="{FF2B5EF4-FFF2-40B4-BE49-F238E27FC236}">
                <a16:creationId xmlns:a16="http://schemas.microsoft.com/office/drawing/2014/main" id="{B8529D99-B7B2-6411-E928-9FA204E3842A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9107424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2061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s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9EB71-EE42-930D-4E54-FA0F44BD2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1947672"/>
            <a:ext cx="3209544" cy="2862072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247;p56">
            <a:extLst>
              <a:ext uri="{FF2B5EF4-FFF2-40B4-BE49-F238E27FC236}">
                <a16:creationId xmlns:a16="http://schemas.microsoft.com/office/drawing/2014/main" id="{1A52F175-2E39-E9BE-B4DF-67098DB248AA}"/>
              </a:ext>
            </a:extLst>
          </p:cNvPr>
          <p:cNvSpPr/>
          <p:nvPr userDrawn="1"/>
        </p:nvSpPr>
        <p:spPr>
          <a:xfrm>
            <a:off x="5607119" y="34704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accent2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9" name="Google Shape;1264;p56">
            <a:extLst>
              <a:ext uri="{FF2B5EF4-FFF2-40B4-BE49-F238E27FC236}">
                <a16:creationId xmlns:a16="http://schemas.microsoft.com/office/drawing/2014/main" id="{CE3B3000-733D-1995-D39A-E659E5A429CC}"/>
              </a:ext>
            </a:extLst>
          </p:cNvPr>
          <p:cNvSpPr/>
          <p:nvPr userDrawn="1"/>
        </p:nvSpPr>
        <p:spPr>
          <a:xfrm>
            <a:off x="5607119" y="1623673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278;p56">
            <a:extLst>
              <a:ext uri="{FF2B5EF4-FFF2-40B4-BE49-F238E27FC236}">
                <a16:creationId xmlns:a16="http://schemas.microsoft.com/office/drawing/2014/main" id="{F1BC0AB2-17DA-D97E-3052-DA48D80F7428}"/>
              </a:ext>
            </a:extLst>
          </p:cNvPr>
          <p:cNvSpPr/>
          <p:nvPr userDrawn="1"/>
        </p:nvSpPr>
        <p:spPr>
          <a:xfrm>
            <a:off x="5607119" y="292595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3" name="Google Shape;1278;p56">
            <a:extLst>
              <a:ext uri="{FF2B5EF4-FFF2-40B4-BE49-F238E27FC236}">
                <a16:creationId xmlns:a16="http://schemas.microsoft.com/office/drawing/2014/main" id="{C860490F-E3DB-3E9F-0AC6-F04949DC59C3}"/>
              </a:ext>
            </a:extLst>
          </p:cNvPr>
          <p:cNvSpPr/>
          <p:nvPr userDrawn="1"/>
        </p:nvSpPr>
        <p:spPr>
          <a:xfrm>
            <a:off x="5607120" y="422303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5" name="Google Shape;1278;p56">
            <a:extLst>
              <a:ext uri="{FF2B5EF4-FFF2-40B4-BE49-F238E27FC236}">
                <a16:creationId xmlns:a16="http://schemas.microsoft.com/office/drawing/2014/main" id="{522E5778-EA03-EFC4-08AA-ECB1C07ED56E}"/>
              </a:ext>
            </a:extLst>
          </p:cNvPr>
          <p:cNvSpPr/>
          <p:nvPr userDrawn="1"/>
        </p:nvSpPr>
        <p:spPr>
          <a:xfrm>
            <a:off x="5607120" y="5519473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7" name="Google Shape;1268;p56">
            <a:extLst>
              <a:ext uri="{FF2B5EF4-FFF2-40B4-BE49-F238E27FC236}">
                <a16:creationId xmlns:a16="http://schemas.microsoft.com/office/drawing/2014/main" id="{EEA0BE49-92E1-A1A3-40E0-DDAA5511F637}"/>
              </a:ext>
            </a:extLst>
          </p:cNvPr>
          <p:cNvSpPr/>
          <p:nvPr userDrawn="1"/>
        </p:nvSpPr>
        <p:spPr>
          <a:xfrm>
            <a:off x="4348745" y="1637743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9" name="Google Shape;1282;p56">
            <a:extLst>
              <a:ext uri="{FF2B5EF4-FFF2-40B4-BE49-F238E27FC236}">
                <a16:creationId xmlns:a16="http://schemas.microsoft.com/office/drawing/2014/main" id="{DF15F1EC-1D2B-FF49-7785-26BC7083A07C}"/>
              </a:ext>
            </a:extLst>
          </p:cNvPr>
          <p:cNvSpPr/>
          <p:nvPr userDrawn="1"/>
        </p:nvSpPr>
        <p:spPr>
          <a:xfrm>
            <a:off x="4348745" y="2927249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Google Shape;1282;p56">
            <a:extLst>
              <a:ext uri="{FF2B5EF4-FFF2-40B4-BE49-F238E27FC236}">
                <a16:creationId xmlns:a16="http://schemas.microsoft.com/office/drawing/2014/main" id="{BE3FDD69-3D60-CF6B-97A3-7B2C1AE3100A}"/>
              </a:ext>
            </a:extLst>
          </p:cNvPr>
          <p:cNvSpPr/>
          <p:nvPr userDrawn="1"/>
        </p:nvSpPr>
        <p:spPr>
          <a:xfrm>
            <a:off x="4348745" y="4277006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3" name="Google Shape;1282;p56">
            <a:extLst>
              <a:ext uri="{FF2B5EF4-FFF2-40B4-BE49-F238E27FC236}">
                <a16:creationId xmlns:a16="http://schemas.microsoft.com/office/drawing/2014/main" id="{E3BB1E5B-DA10-B332-D4B8-D551C3053C53}"/>
              </a:ext>
            </a:extLst>
          </p:cNvPr>
          <p:cNvSpPr/>
          <p:nvPr userDrawn="1"/>
        </p:nvSpPr>
        <p:spPr>
          <a:xfrm>
            <a:off x="4348745" y="5568541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5" name="Google Shape;1251;p56">
            <a:extLst>
              <a:ext uri="{FF2B5EF4-FFF2-40B4-BE49-F238E27FC236}">
                <a16:creationId xmlns:a16="http://schemas.microsoft.com/office/drawing/2014/main" id="{8D887B7F-9EBA-E7B8-64CE-5EAB1DF08E19}"/>
              </a:ext>
            </a:extLst>
          </p:cNvPr>
          <p:cNvSpPr/>
          <p:nvPr userDrawn="1"/>
        </p:nvSpPr>
        <p:spPr>
          <a:xfrm>
            <a:off x="4348745" y="361116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7" name="Google Shape;1248;p56">
            <a:extLst>
              <a:ext uri="{FF2B5EF4-FFF2-40B4-BE49-F238E27FC236}">
                <a16:creationId xmlns:a16="http://schemas.microsoft.com/office/drawing/2014/main" id="{5AC86C31-7E67-B4EC-1AE0-291ED77F2214}"/>
              </a:ext>
            </a:extLst>
          </p:cNvPr>
          <p:cNvSpPr/>
          <p:nvPr userDrawn="1"/>
        </p:nvSpPr>
        <p:spPr>
          <a:xfrm>
            <a:off x="5512393" y="241430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29" name="Google Shape;1265;p56">
            <a:extLst>
              <a:ext uri="{FF2B5EF4-FFF2-40B4-BE49-F238E27FC236}">
                <a16:creationId xmlns:a16="http://schemas.microsoft.com/office/drawing/2014/main" id="{A7BF8E2B-5184-B584-D484-7D82C9DA6C41}"/>
              </a:ext>
            </a:extLst>
          </p:cNvPr>
          <p:cNvSpPr/>
          <p:nvPr userDrawn="1"/>
        </p:nvSpPr>
        <p:spPr>
          <a:xfrm>
            <a:off x="5512393" y="1518057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1" name="Google Shape;1279;p56">
            <a:extLst>
              <a:ext uri="{FF2B5EF4-FFF2-40B4-BE49-F238E27FC236}">
                <a16:creationId xmlns:a16="http://schemas.microsoft.com/office/drawing/2014/main" id="{9E808B73-94D7-57E7-3837-3DA718162E5B}"/>
              </a:ext>
            </a:extLst>
          </p:cNvPr>
          <p:cNvSpPr/>
          <p:nvPr userDrawn="1"/>
        </p:nvSpPr>
        <p:spPr>
          <a:xfrm>
            <a:off x="5512393" y="2807563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3" name="Google Shape;1279;p56">
            <a:extLst>
              <a:ext uri="{FF2B5EF4-FFF2-40B4-BE49-F238E27FC236}">
                <a16:creationId xmlns:a16="http://schemas.microsoft.com/office/drawing/2014/main" id="{F340E0DF-98FD-EA55-7B4B-8E58FC5CFCDA}"/>
              </a:ext>
            </a:extLst>
          </p:cNvPr>
          <p:cNvSpPr/>
          <p:nvPr userDrawn="1"/>
        </p:nvSpPr>
        <p:spPr>
          <a:xfrm>
            <a:off x="5512394" y="4117420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5" name="Google Shape;1279;p56">
            <a:extLst>
              <a:ext uri="{FF2B5EF4-FFF2-40B4-BE49-F238E27FC236}">
                <a16:creationId xmlns:a16="http://schemas.microsoft.com/office/drawing/2014/main" id="{1F52D7F5-AD34-C5B1-EEA2-F711AD3A8C3F}"/>
              </a:ext>
            </a:extLst>
          </p:cNvPr>
          <p:cNvSpPr/>
          <p:nvPr userDrawn="1"/>
        </p:nvSpPr>
        <p:spPr>
          <a:xfrm>
            <a:off x="5512394" y="5413857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7" name="Google Shape;1251;p56">
            <a:extLst>
              <a:ext uri="{FF2B5EF4-FFF2-40B4-BE49-F238E27FC236}">
                <a16:creationId xmlns:a16="http://schemas.microsoft.com/office/drawing/2014/main" id="{A4889AFC-C17E-6AF6-25D9-F977ACD04A9D}"/>
              </a:ext>
            </a:extLst>
          </p:cNvPr>
          <p:cNvSpPr/>
          <p:nvPr userDrawn="1"/>
        </p:nvSpPr>
        <p:spPr>
          <a:xfrm>
            <a:off x="4290632" y="303003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39" name="Google Shape;1268;p56">
            <a:extLst>
              <a:ext uri="{FF2B5EF4-FFF2-40B4-BE49-F238E27FC236}">
                <a16:creationId xmlns:a16="http://schemas.microsoft.com/office/drawing/2014/main" id="{5E0F6889-9671-EA56-B88B-DBA6C149062C}"/>
              </a:ext>
            </a:extLst>
          </p:cNvPr>
          <p:cNvSpPr/>
          <p:nvPr userDrawn="1"/>
        </p:nvSpPr>
        <p:spPr>
          <a:xfrm>
            <a:off x="4290632" y="1579630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1" name="Google Shape;1282;p56">
            <a:extLst>
              <a:ext uri="{FF2B5EF4-FFF2-40B4-BE49-F238E27FC236}">
                <a16:creationId xmlns:a16="http://schemas.microsoft.com/office/drawing/2014/main" id="{44CB8F8B-1D14-EA9D-117E-79BB0DB776E9}"/>
              </a:ext>
            </a:extLst>
          </p:cNvPr>
          <p:cNvSpPr/>
          <p:nvPr userDrawn="1"/>
        </p:nvSpPr>
        <p:spPr>
          <a:xfrm>
            <a:off x="4290632" y="2869136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3" name="Google Shape;1282;p56">
            <a:extLst>
              <a:ext uri="{FF2B5EF4-FFF2-40B4-BE49-F238E27FC236}">
                <a16:creationId xmlns:a16="http://schemas.microsoft.com/office/drawing/2014/main" id="{9D8D9DEA-F6DA-EFDC-5DDF-946728969392}"/>
              </a:ext>
            </a:extLst>
          </p:cNvPr>
          <p:cNvSpPr/>
          <p:nvPr userDrawn="1"/>
        </p:nvSpPr>
        <p:spPr>
          <a:xfrm>
            <a:off x="4290632" y="4217824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5" name="Google Shape;1282;p56">
            <a:extLst>
              <a:ext uri="{FF2B5EF4-FFF2-40B4-BE49-F238E27FC236}">
                <a16:creationId xmlns:a16="http://schemas.microsoft.com/office/drawing/2014/main" id="{5B83F600-A2A8-FC3E-235C-F63589027CEC}"/>
              </a:ext>
            </a:extLst>
          </p:cNvPr>
          <p:cNvSpPr/>
          <p:nvPr userDrawn="1"/>
        </p:nvSpPr>
        <p:spPr>
          <a:xfrm>
            <a:off x="4290632" y="5510428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7" name="Picture Placeholder 46">
            <a:extLst>
              <a:ext uri="{FF2B5EF4-FFF2-40B4-BE49-F238E27FC236}">
                <a16:creationId xmlns:a16="http://schemas.microsoft.com/office/drawing/2014/main" id="{3B37AA0A-CC3F-643E-4CA3-94EE9D0B955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455524" y="467895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04148F56-845C-40C8-5EFE-44B32FB5576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769864" y="457200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8" name="Text Placeholder 52">
            <a:extLst>
              <a:ext uri="{FF2B5EF4-FFF2-40B4-BE49-F238E27FC236}">
                <a16:creationId xmlns:a16="http://schemas.microsoft.com/office/drawing/2014/main" id="{6FAEB77B-C9AE-5EC8-3043-2C6C91015EF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769864" y="780642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8" name="Picture Placeholder 46">
            <a:extLst>
              <a:ext uri="{FF2B5EF4-FFF2-40B4-BE49-F238E27FC236}">
                <a16:creationId xmlns:a16="http://schemas.microsoft.com/office/drawing/2014/main" id="{EA6CA3D6-A486-C220-D150-162068803F0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455524" y="1744522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4" name="Text Placeholder 52">
            <a:extLst>
              <a:ext uri="{FF2B5EF4-FFF2-40B4-BE49-F238E27FC236}">
                <a16:creationId xmlns:a16="http://schemas.microsoft.com/office/drawing/2014/main" id="{B70CC111-C404-5983-7E1A-758C72DA215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69864" y="1746504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9" name="Text Placeholder 52">
            <a:extLst>
              <a:ext uri="{FF2B5EF4-FFF2-40B4-BE49-F238E27FC236}">
                <a16:creationId xmlns:a16="http://schemas.microsoft.com/office/drawing/2014/main" id="{0FACAEC0-F5EF-8921-74B5-2C775EC42E6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769864" y="2069946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9" name="Picture Placeholder 46">
            <a:extLst>
              <a:ext uri="{FF2B5EF4-FFF2-40B4-BE49-F238E27FC236}">
                <a16:creationId xmlns:a16="http://schemas.microsoft.com/office/drawing/2014/main" id="{D85BED76-EF8A-3369-FA46-11513F2D223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455524" y="3034028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5" name="Text Placeholder 52">
            <a:extLst>
              <a:ext uri="{FF2B5EF4-FFF2-40B4-BE49-F238E27FC236}">
                <a16:creationId xmlns:a16="http://schemas.microsoft.com/office/drawing/2014/main" id="{3A752FC9-DE9C-9701-E24E-6F1AC075B16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69864" y="3035808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0" name="Text Placeholder 52">
            <a:extLst>
              <a:ext uri="{FF2B5EF4-FFF2-40B4-BE49-F238E27FC236}">
                <a16:creationId xmlns:a16="http://schemas.microsoft.com/office/drawing/2014/main" id="{5CA64FAC-BAC1-519A-1252-ED8A726B631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769864" y="3359250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0" name="Picture Placeholder 46">
            <a:extLst>
              <a:ext uri="{FF2B5EF4-FFF2-40B4-BE49-F238E27FC236}">
                <a16:creationId xmlns:a16="http://schemas.microsoft.com/office/drawing/2014/main" id="{5FF1804E-BBAF-5060-07A3-705BCCF0D7C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55524" y="4382716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6" name="Text Placeholder 52">
            <a:extLst>
              <a:ext uri="{FF2B5EF4-FFF2-40B4-BE49-F238E27FC236}">
                <a16:creationId xmlns:a16="http://schemas.microsoft.com/office/drawing/2014/main" id="{D03AC44E-421F-94EE-DC26-D4F6FB1D544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769864" y="4325112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1" name="Text Placeholder 52">
            <a:extLst>
              <a:ext uri="{FF2B5EF4-FFF2-40B4-BE49-F238E27FC236}">
                <a16:creationId xmlns:a16="http://schemas.microsoft.com/office/drawing/2014/main" id="{4806989D-2A9A-5590-1EF7-9BF0E1F4C43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769864" y="4648554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1" name="Picture Placeholder 46">
            <a:extLst>
              <a:ext uri="{FF2B5EF4-FFF2-40B4-BE49-F238E27FC236}">
                <a16:creationId xmlns:a16="http://schemas.microsoft.com/office/drawing/2014/main" id="{C28AAD1A-4269-0A5C-7418-7DFC69060C9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455524" y="5675320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7" name="Text Placeholder 52">
            <a:extLst>
              <a:ext uri="{FF2B5EF4-FFF2-40B4-BE49-F238E27FC236}">
                <a16:creationId xmlns:a16="http://schemas.microsoft.com/office/drawing/2014/main" id="{650C0EB3-5783-DC1F-09A3-02DFAA3164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769864" y="5614416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2" name="Text Placeholder 52">
            <a:extLst>
              <a:ext uri="{FF2B5EF4-FFF2-40B4-BE49-F238E27FC236}">
                <a16:creationId xmlns:a16="http://schemas.microsoft.com/office/drawing/2014/main" id="{94850C9F-BD14-9481-E7F6-526639251EB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769864" y="5937858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74941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94A45C-8F79-9A61-77E8-09BC4E628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952" y="512064"/>
            <a:ext cx="9912096" cy="101498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46656E-6C21-DB29-00F0-0CC844DE37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7742D6-DB37-81C8-6BDD-5C9150A7DF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629145" y="6400904"/>
            <a:ext cx="640080" cy="24688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4DB44-E775-B332-D1F0-40DB3A5FA3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364480" y="6400904"/>
            <a:ext cx="1463040" cy="24688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C1C4E-47DA-0CDC-75C8-42E9F1EBDE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400904"/>
            <a:ext cx="365760" cy="24688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fld id="{8D0AFDD5-844D-364D-8AEC-50CF4D36D55D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E05079-2B34-E435-A882-A172DE176AE1}"/>
              </a:ext>
            </a:extLst>
          </p:cNvPr>
          <p:cNvCxnSpPr>
            <a:cxnSpLocks/>
          </p:cNvCxnSpPr>
          <p:nvPr userDrawn="1"/>
        </p:nvCxnSpPr>
        <p:spPr>
          <a:xfrm>
            <a:off x="0" y="6535885"/>
            <a:ext cx="838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8440547-EE65-F9CE-1D02-2D326735F06D}"/>
              </a:ext>
            </a:extLst>
          </p:cNvPr>
          <p:cNvCxnSpPr>
            <a:cxnSpLocks/>
          </p:cNvCxnSpPr>
          <p:nvPr userDrawn="1"/>
        </p:nvCxnSpPr>
        <p:spPr>
          <a:xfrm>
            <a:off x="1205025" y="6535885"/>
            <a:ext cx="41605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DB9DC65-7A98-9009-CD43-4A4B57960D46}"/>
              </a:ext>
            </a:extLst>
          </p:cNvPr>
          <p:cNvCxnSpPr>
            <a:cxnSpLocks/>
          </p:cNvCxnSpPr>
          <p:nvPr userDrawn="1"/>
        </p:nvCxnSpPr>
        <p:spPr>
          <a:xfrm>
            <a:off x="6802120" y="6528812"/>
            <a:ext cx="38404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4653D1C-9830-A9D3-084A-35BD971D10F5}"/>
              </a:ext>
            </a:extLst>
          </p:cNvPr>
          <p:cNvCxnSpPr>
            <a:cxnSpLocks/>
          </p:cNvCxnSpPr>
          <p:nvPr userDrawn="1"/>
        </p:nvCxnSpPr>
        <p:spPr>
          <a:xfrm>
            <a:off x="11276341" y="6528816"/>
            <a:ext cx="914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4252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60" r:id="rId3"/>
    <p:sldLayoutId id="2147483651" r:id="rId4"/>
    <p:sldLayoutId id="2147483658" r:id="rId5"/>
    <p:sldLayoutId id="2147483661" r:id="rId6"/>
    <p:sldLayoutId id="2147483663" r:id="rId7"/>
    <p:sldLayoutId id="2147483664" r:id="rId8"/>
    <p:sldLayoutId id="2147483668" r:id="rId9"/>
    <p:sldLayoutId id="2147483662" r:id="rId10"/>
    <p:sldLayoutId id="2147483653" r:id="rId11"/>
    <p:sldLayoutId id="2147483669" r:id="rId12"/>
    <p:sldLayoutId id="2147483665" r:id="rId13"/>
    <p:sldLayoutId id="2147483666" r:id="rId14"/>
    <p:sldLayoutId id="2147483667" r:id="rId15"/>
    <p:sldLayoutId id="2147483654" r:id="rId16"/>
    <p:sldLayoutId id="2147483655" r:id="rId17"/>
  </p:sldLayoutIdLst>
  <p:hf hdr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>
            <a:extLst>
              <a:ext uri="{FF2B5EF4-FFF2-40B4-BE49-F238E27FC236}">
                <a16:creationId xmlns:a16="http://schemas.microsoft.com/office/drawing/2014/main" id="{A4F37AB6-4681-D744-2F89-2949D08676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8757" y="-15855"/>
            <a:ext cx="7110508" cy="1709928"/>
          </a:xfrm>
        </p:spPr>
        <p:txBody>
          <a:bodyPr/>
          <a:lstStyle/>
          <a:p>
            <a:r>
              <a:rPr lang="en-US" sz="4000" b="1" dirty="0">
                <a:solidFill>
                  <a:schemeClr val="accent3">
                    <a:lumMod val="75000"/>
                  </a:schemeClr>
                </a:solidFill>
              </a:rPr>
              <a:t>Unstoppable (U/A)</a:t>
            </a:r>
          </a:p>
        </p:txBody>
      </p:sp>
      <p:sp>
        <p:nvSpPr>
          <p:cNvPr id="26" name="Subtitle 25">
            <a:extLst>
              <a:ext uri="{FF2B5EF4-FFF2-40B4-BE49-F238E27FC236}">
                <a16:creationId xmlns:a16="http://schemas.microsoft.com/office/drawing/2014/main" id="{06930851-3EE7-5B25-F590-CCB7467A20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8757" y="1734779"/>
            <a:ext cx="4761592" cy="2291938"/>
          </a:xfrm>
        </p:spPr>
        <p:txBody>
          <a:bodyPr/>
          <a:lstStyle/>
          <a:p>
            <a:r>
              <a:rPr lang="en-US" sz="2400" b="1" dirty="0">
                <a:latin typeface="Berlin Sans FB Demi" panose="020E0802020502020306" pitchFamily="34" charset="0"/>
              </a:rPr>
              <a:t>English, 3D</a:t>
            </a:r>
          </a:p>
          <a:p>
            <a:r>
              <a:rPr lang="en-US" sz="2400" b="1" dirty="0">
                <a:latin typeface="Berlin Sans FB Demi" panose="020E0802020502020306" pitchFamily="34" charset="0"/>
              </a:rPr>
              <a:t>Mon, 18 Nov | 3:05 PM</a:t>
            </a:r>
          </a:p>
          <a:p>
            <a:r>
              <a:rPr lang="en-US" sz="2400" b="1" dirty="0">
                <a:latin typeface="Berlin Sans FB Demi" panose="020E0802020502020306" pitchFamily="34" charset="0"/>
              </a:rPr>
              <a:t>The Opera House</a:t>
            </a:r>
            <a:endParaRPr lang="en-US" sz="2400" dirty="0">
              <a:latin typeface="Berlin Sans FB Demi" panose="020E0802020502020306" pitchFamily="34" charset="0"/>
            </a:endParaRPr>
          </a:p>
          <a:p>
            <a:r>
              <a:rPr lang="en-US" sz="2400" b="1" dirty="0">
                <a:latin typeface="Berlin Sans FB Demi" panose="020E0802020502020306" pitchFamily="34" charset="0"/>
              </a:rPr>
              <a:t>1 Ticket</a:t>
            </a:r>
          </a:p>
          <a:p>
            <a:r>
              <a:rPr lang="en-US" sz="2400" b="1" dirty="0">
                <a:latin typeface="Berlin Sans FB Demi" panose="020E0802020502020306" pitchFamily="34" charset="0"/>
              </a:rPr>
              <a:t>AUDI – 8</a:t>
            </a:r>
          </a:p>
          <a:p>
            <a:endParaRPr lang="en-US" dirty="0"/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CD401385-50BE-C5F4-11BA-E2E5B978367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15148" r="20174"/>
          <a:stretch/>
        </p:blipFill>
        <p:spPr>
          <a:xfrm>
            <a:off x="7487563" y="2050247"/>
            <a:ext cx="2555278" cy="2524709"/>
          </a:xfrm>
        </p:spPr>
      </p:pic>
      <p:sp>
        <p:nvSpPr>
          <p:cNvPr id="6" name="Subtitle 25">
            <a:extLst>
              <a:ext uri="{FF2B5EF4-FFF2-40B4-BE49-F238E27FC236}">
                <a16:creationId xmlns:a16="http://schemas.microsoft.com/office/drawing/2014/main" id="{B63B3443-D653-9C56-ED22-691EE9F39F81}"/>
              </a:ext>
            </a:extLst>
          </p:cNvPr>
          <p:cNvSpPr txBox="1">
            <a:spLocks/>
          </p:cNvSpPr>
          <p:nvPr/>
        </p:nvSpPr>
        <p:spPr>
          <a:xfrm>
            <a:off x="1028490" y="4059929"/>
            <a:ext cx="3494854" cy="4365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54864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latin typeface="Berlin Sans FB Demi" panose="020E0802020502020306" pitchFamily="34" charset="0"/>
              </a:rPr>
              <a:t>Seat </a:t>
            </a:r>
            <a:r>
              <a:rPr lang="en-US" sz="2400" b="1">
                <a:latin typeface="Berlin Sans FB Demi" panose="020E0802020502020306" pitchFamily="34" charset="0"/>
              </a:rPr>
              <a:t>Number: No </a:t>
            </a:r>
            <a:endParaRPr lang="en-US" sz="2400" b="1" dirty="0">
              <a:latin typeface="Berlin Sans FB Demi" panose="020E0802020502020306" pitchFamily="34" charset="0"/>
            </a:endParaRPr>
          </a:p>
          <a:p>
            <a:r>
              <a:rPr lang="en-US" dirty="0"/>
              <a:t>n</a:t>
            </a:r>
          </a:p>
        </p:txBody>
      </p:sp>
      <p:sp>
        <p:nvSpPr>
          <p:cNvPr id="7" name="Subtitle 25">
            <a:extLst>
              <a:ext uri="{FF2B5EF4-FFF2-40B4-BE49-F238E27FC236}">
                <a16:creationId xmlns:a16="http://schemas.microsoft.com/office/drawing/2014/main" id="{0A878CE1-223A-BEC9-B368-395C8ECBDD46}"/>
              </a:ext>
            </a:extLst>
          </p:cNvPr>
          <p:cNvSpPr txBox="1">
            <a:spLocks/>
          </p:cNvSpPr>
          <p:nvPr/>
        </p:nvSpPr>
        <p:spPr>
          <a:xfrm>
            <a:off x="1028490" y="4577912"/>
            <a:ext cx="3494854" cy="4365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54864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latin typeface="Berlin Sans FB Demi" panose="020E0802020502020306" pitchFamily="34" charset="0"/>
              </a:rPr>
              <a:t>Total Amount:  $442.92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023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0">
      <a:dk1>
        <a:srgbClr val="000000"/>
      </a:dk1>
      <a:lt1>
        <a:srgbClr val="FFFFFF"/>
      </a:lt1>
      <a:dk2>
        <a:srgbClr val="264653"/>
      </a:dk2>
      <a:lt2>
        <a:srgbClr val="E7E6E6"/>
      </a:lt2>
      <a:accent1>
        <a:srgbClr val="F3EBE8"/>
      </a:accent1>
      <a:accent2>
        <a:srgbClr val="E9C369"/>
      </a:accent2>
      <a:accent3>
        <a:srgbClr val="2A9D8F"/>
      </a:accent3>
      <a:accent4>
        <a:srgbClr val="F3D6CD"/>
      </a:accent4>
      <a:accent5>
        <a:srgbClr val="F3EBE8"/>
      </a:accent5>
      <a:accent6>
        <a:srgbClr val="60717C"/>
      </a:accent6>
      <a:hlink>
        <a:srgbClr val="828683"/>
      </a:hlink>
      <a:folHlink>
        <a:srgbClr val="D08A55"/>
      </a:folHlink>
    </a:clrScheme>
    <a:fontScheme name="Custom 28">
      <a:majorFont>
        <a:latin typeface="Century Gothic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ern-Angles_Win32_CP_v11" id="{557BB2FF-F1F4-4776-80DE-DC11FC14475E}" vid="{E0321167-E0D5-4285-8F17-B2BAD920F1B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7D90517-43A3-4BC6-B197-5C7B7D3DBCA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FA78568-A730-4D3B-A489-FD854E91254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1D9A46C-D3F3-4D45-B248-B831C6B5FC8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{FEDE64EC-2539-4886-9224-5BC984CB49C6}tf11429527_win32</Template>
  <TotalTime>20</TotalTime>
  <Words>34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Berlin Sans FB Demi</vt:lpstr>
      <vt:lpstr>Calibri</vt:lpstr>
      <vt:lpstr>Century Gothic</vt:lpstr>
      <vt:lpstr>Karla</vt:lpstr>
      <vt:lpstr>Univers Condensed Light</vt:lpstr>
      <vt:lpstr>Office Theme</vt:lpstr>
      <vt:lpstr>Unstoppable (U/A)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nikhil knm</dc:creator>
  <cp:lastModifiedBy>nikhil knm</cp:lastModifiedBy>
  <cp:revision>2</cp:revision>
  <dcterms:created xsi:type="dcterms:W3CDTF">2024-11-19T13:06:32Z</dcterms:created>
  <dcterms:modified xsi:type="dcterms:W3CDTF">2024-11-20T03:06:45Z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