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68450"/>
            <a:ext cx="75565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68450"/>
            <a:ext cx="75565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68450"/>
            <a:ext cx="75565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68450"/>
            <a:ext cx="75565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68450"/>
            <a:ext cx="75565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68450"/>
            <a:ext cx="7556500" cy="7556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2024-09-06T02:21:59Z</dcterms:created>
  <dcterms:modified xsi:type="dcterms:W3CDTF">2024-09-06T02:21:59Z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2024-09-06T00:00:00Z</vt:filetime>
  </property>
</Properties>
</file>