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8" r:id="rId9"/>
    <p:sldId id="264" r:id="rId10"/>
    <p:sldId id="265" r:id="rId11"/>
    <p:sldId id="266" r:id="rId12"/>
    <p:sldId id="267"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42008-FBFD-1E12-7AB3-3B9D6A4D194C}" v="6" dt="2025-05-12T17:08:50.740"/>
    <p1510:client id="{7A2B1256-5E96-0B46-BABC-1BA778CA3E40}" v="2501" dt="2025-05-12T18:41:31.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60"/>
    <p:restoredTop sz="94655"/>
  </p:normalViewPr>
  <p:slideViewPr>
    <p:cSldViewPr snapToGrid="0">
      <p:cViewPr varScale="1">
        <p:scale>
          <a:sx n="99" d="100"/>
          <a:sy n="99" d="100"/>
        </p:scale>
        <p:origin x="7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 Id="rId1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 Id="rId1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3674449D-0D69-4095-81F4-07000B55224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89C79FA-6CE2-4A63-9622-A3D4BC157A29}">
      <dgm:prSet/>
      <dgm:spPr/>
      <dgm:t>
        <a:bodyPr/>
        <a:lstStyle/>
        <a:p>
          <a:pPr>
            <a:lnSpc>
              <a:spcPct val="100000"/>
            </a:lnSpc>
          </a:pPr>
          <a:r>
            <a:rPr lang="en-US" b="1"/>
            <a:t>Static Tool Routing:</a:t>
          </a:r>
          <a:r>
            <a:rPr lang="en-US"/>
            <a:t> No dynamic selection or chaining of tools</a:t>
          </a:r>
        </a:p>
      </dgm:t>
    </dgm:pt>
    <dgm:pt modelId="{3F436CE1-0ED8-418B-B7D9-A1B6DCBBF6F7}" type="parTrans" cxnId="{441DC878-0C20-4D3B-94F5-C36733149629}">
      <dgm:prSet/>
      <dgm:spPr/>
      <dgm:t>
        <a:bodyPr/>
        <a:lstStyle/>
        <a:p>
          <a:endParaRPr lang="en-US"/>
        </a:p>
      </dgm:t>
    </dgm:pt>
    <dgm:pt modelId="{4155F0DD-33BB-4945-89BF-0B24FBCD8257}" type="sibTrans" cxnId="{441DC878-0C20-4D3B-94F5-C36733149629}">
      <dgm:prSet/>
      <dgm:spPr/>
      <dgm:t>
        <a:bodyPr/>
        <a:lstStyle/>
        <a:p>
          <a:endParaRPr lang="en-US"/>
        </a:p>
      </dgm:t>
    </dgm:pt>
    <dgm:pt modelId="{FE048012-511A-42E7-BB9E-D26A54C6F17C}">
      <dgm:prSet/>
      <dgm:spPr/>
      <dgm:t>
        <a:bodyPr/>
        <a:lstStyle/>
        <a:p>
          <a:pPr>
            <a:lnSpc>
              <a:spcPct val="100000"/>
            </a:lnSpc>
          </a:pPr>
          <a:r>
            <a:rPr lang="en-US" b="1"/>
            <a:t>Limited Memory Management:</a:t>
          </a:r>
          <a:r>
            <a:rPr lang="en-US"/>
            <a:t> Unassessed impact of context retention on cost &amp; efficiency</a:t>
          </a:r>
        </a:p>
      </dgm:t>
    </dgm:pt>
    <dgm:pt modelId="{45A731EF-EFFB-4E31-BC4D-692FC5C04766}" type="parTrans" cxnId="{20E12CCE-778D-4721-A79B-55BF15728A56}">
      <dgm:prSet/>
      <dgm:spPr/>
      <dgm:t>
        <a:bodyPr/>
        <a:lstStyle/>
        <a:p>
          <a:endParaRPr lang="en-US"/>
        </a:p>
      </dgm:t>
    </dgm:pt>
    <dgm:pt modelId="{9CE68F51-B7F7-4F65-9785-12CCEF31247D}" type="sibTrans" cxnId="{20E12CCE-778D-4721-A79B-55BF15728A56}">
      <dgm:prSet/>
      <dgm:spPr/>
      <dgm:t>
        <a:bodyPr/>
        <a:lstStyle/>
        <a:p>
          <a:endParaRPr lang="en-US"/>
        </a:p>
      </dgm:t>
    </dgm:pt>
    <dgm:pt modelId="{DF5F5A55-5C70-43B4-994F-5BBE79E30F23}">
      <dgm:prSet/>
      <dgm:spPr/>
      <dgm:t>
        <a:bodyPr/>
        <a:lstStyle/>
        <a:p>
          <a:pPr>
            <a:lnSpc>
              <a:spcPct val="100000"/>
            </a:lnSpc>
          </a:pPr>
          <a:r>
            <a:rPr lang="en-US" b="1" dirty="0"/>
            <a:t>Coarse Evaluation Metrics:</a:t>
          </a:r>
          <a:r>
            <a:rPr lang="en-US" dirty="0"/>
            <a:t> </a:t>
          </a:r>
        </a:p>
        <a:p>
          <a:pPr>
            <a:lnSpc>
              <a:spcPct val="100000"/>
            </a:lnSpc>
          </a:pPr>
          <a:r>
            <a:rPr lang="en-US" dirty="0"/>
            <a:t>Broad success measures hide failures in tool choice &amp; reasoning steps</a:t>
          </a:r>
        </a:p>
      </dgm:t>
    </dgm:pt>
    <dgm:pt modelId="{3762436B-B70E-4448-82A6-4255D02FC6FF}" type="parTrans" cxnId="{3102764A-1AF0-4F3F-9F48-17F3E12FA5A1}">
      <dgm:prSet/>
      <dgm:spPr/>
      <dgm:t>
        <a:bodyPr/>
        <a:lstStyle/>
        <a:p>
          <a:endParaRPr lang="en-US"/>
        </a:p>
      </dgm:t>
    </dgm:pt>
    <dgm:pt modelId="{27329BD4-B4F5-4B97-965D-D1430BE9B881}" type="sibTrans" cxnId="{3102764A-1AF0-4F3F-9F48-17F3E12FA5A1}">
      <dgm:prSet/>
      <dgm:spPr/>
      <dgm:t>
        <a:bodyPr/>
        <a:lstStyle/>
        <a:p>
          <a:endParaRPr lang="en-US"/>
        </a:p>
      </dgm:t>
    </dgm:pt>
    <dgm:pt modelId="{CD912A37-68C2-4631-9876-5EF8CD9BA892}">
      <dgm:prSet/>
      <dgm:spPr/>
      <dgm:t>
        <a:bodyPr/>
        <a:lstStyle/>
        <a:p>
          <a:pPr>
            <a:lnSpc>
              <a:spcPct val="100000"/>
            </a:lnSpc>
          </a:pPr>
          <a:r>
            <a:rPr lang="en-US" b="1" dirty="0"/>
            <a:t>Cost vs. Accuracy Bias:</a:t>
          </a:r>
          <a:r>
            <a:rPr lang="en-US" dirty="0"/>
            <a:t> </a:t>
          </a:r>
        </a:p>
        <a:p>
          <a:pPr>
            <a:lnSpc>
              <a:spcPct val="100000"/>
            </a:lnSpc>
          </a:pPr>
          <a:r>
            <a:rPr lang="en-US" dirty="0"/>
            <a:t>Overfocus on accuracy drives complex, expensive agents; strategies like warming/escalation remain underused</a:t>
          </a:r>
        </a:p>
      </dgm:t>
    </dgm:pt>
    <dgm:pt modelId="{EA2E7DB0-201F-4BFE-9F15-E73337E3C380}" type="parTrans" cxnId="{517629E5-4208-4BD6-8421-73CA6F2523D8}">
      <dgm:prSet/>
      <dgm:spPr/>
      <dgm:t>
        <a:bodyPr/>
        <a:lstStyle/>
        <a:p>
          <a:endParaRPr lang="en-US"/>
        </a:p>
      </dgm:t>
    </dgm:pt>
    <dgm:pt modelId="{1B53FCF5-13FC-427A-AAD8-0FD4E0A06B74}" type="sibTrans" cxnId="{517629E5-4208-4BD6-8421-73CA6F2523D8}">
      <dgm:prSet/>
      <dgm:spPr/>
      <dgm:t>
        <a:bodyPr/>
        <a:lstStyle/>
        <a:p>
          <a:endParaRPr lang="en-US"/>
        </a:p>
      </dgm:t>
    </dgm:pt>
    <dgm:pt modelId="{7F2E770E-3838-4AA8-BCBA-6543B15AA661}">
      <dgm:prSet/>
      <dgm:spPr/>
      <dgm:t>
        <a:bodyPr/>
        <a:lstStyle/>
        <a:p>
          <a:pPr>
            <a:lnSpc>
              <a:spcPct val="100000"/>
            </a:lnSpc>
          </a:pPr>
          <a:r>
            <a:rPr lang="en-US" b="1" dirty="0"/>
            <a:t>Prompting Strategies:</a:t>
          </a:r>
          <a:r>
            <a:rPr lang="en-US" dirty="0"/>
            <a:t> </a:t>
          </a:r>
        </a:p>
        <a:p>
          <a:pPr>
            <a:lnSpc>
              <a:spcPct val="100000"/>
            </a:lnSpc>
          </a:pPr>
          <a:r>
            <a:rPr lang="en-US" dirty="0"/>
            <a:t>Need guidance on when to use </a:t>
          </a:r>
          <a:r>
            <a:rPr lang="en-US" dirty="0" err="1"/>
            <a:t>CoT</a:t>
          </a:r>
          <a:r>
            <a:rPr lang="en-US" dirty="0"/>
            <a:t>, </a:t>
          </a:r>
          <a:r>
            <a:rPr lang="en-US" dirty="0" err="1"/>
            <a:t>ToT</a:t>
          </a:r>
          <a:r>
            <a:rPr lang="en-US" dirty="0"/>
            <a:t>, zero-/few-shot, or </a:t>
          </a:r>
          <a:r>
            <a:rPr lang="en-US" dirty="0" err="1"/>
            <a:t>ReAct</a:t>
          </a:r>
          <a:r>
            <a:rPr lang="en-US" dirty="0"/>
            <a:t> approaches</a:t>
          </a:r>
        </a:p>
      </dgm:t>
    </dgm:pt>
    <dgm:pt modelId="{9790850D-CB70-42D9-BF99-56CB518D4AE1}" type="parTrans" cxnId="{100B8FD1-2495-4F9C-9183-B484CAFE49D2}">
      <dgm:prSet/>
      <dgm:spPr/>
      <dgm:t>
        <a:bodyPr/>
        <a:lstStyle/>
        <a:p>
          <a:endParaRPr lang="en-US"/>
        </a:p>
      </dgm:t>
    </dgm:pt>
    <dgm:pt modelId="{21FFF4C8-84C0-4738-B2A3-C391B823B34D}" type="sibTrans" cxnId="{100B8FD1-2495-4F9C-9183-B484CAFE49D2}">
      <dgm:prSet/>
      <dgm:spPr/>
      <dgm:t>
        <a:bodyPr/>
        <a:lstStyle/>
        <a:p>
          <a:endParaRPr lang="en-US"/>
        </a:p>
      </dgm:t>
    </dgm:pt>
    <dgm:pt modelId="{0D589D23-167D-40F1-BB46-10614456A087}">
      <dgm:prSet/>
      <dgm:spPr/>
      <dgm:t>
        <a:bodyPr/>
        <a:lstStyle/>
        <a:p>
          <a:pPr>
            <a:lnSpc>
              <a:spcPct val="100000"/>
            </a:lnSpc>
          </a:pPr>
          <a:r>
            <a:rPr lang="en-US" b="1" dirty="0"/>
            <a:t>Hyperparameter Tuning:</a:t>
          </a:r>
          <a:r>
            <a:rPr lang="en-US" dirty="0"/>
            <a:t> </a:t>
          </a:r>
        </a:p>
        <a:p>
          <a:pPr>
            <a:lnSpc>
              <a:spcPct val="100000"/>
            </a:lnSpc>
          </a:pPr>
          <a:r>
            <a:rPr lang="en-US" dirty="0"/>
            <a:t>Application-specific calibration of temperature, seed, top-p, output count</a:t>
          </a:r>
        </a:p>
      </dgm:t>
    </dgm:pt>
    <dgm:pt modelId="{5C053FA1-A8C3-4767-8413-51024077B1D0}" type="parTrans" cxnId="{38B4F784-65B0-441A-ADE3-27700C3B3C91}">
      <dgm:prSet/>
      <dgm:spPr/>
      <dgm:t>
        <a:bodyPr/>
        <a:lstStyle/>
        <a:p>
          <a:endParaRPr lang="en-US"/>
        </a:p>
      </dgm:t>
    </dgm:pt>
    <dgm:pt modelId="{C3D4BCC5-4D7D-42E0-BDDE-C929AC30116D}" type="sibTrans" cxnId="{38B4F784-65B0-441A-ADE3-27700C3B3C91}">
      <dgm:prSet/>
      <dgm:spPr/>
      <dgm:t>
        <a:bodyPr/>
        <a:lstStyle/>
        <a:p>
          <a:endParaRPr lang="en-US"/>
        </a:p>
      </dgm:t>
    </dgm:pt>
    <dgm:pt modelId="{2BBD3CBB-B1BD-4525-8E9E-9513CF18257D}">
      <dgm:prSet/>
      <dgm:spPr/>
      <dgm:t>
        <a:bodyPr/>
        <a:lstStyle/>
        <a:p>
          <a:pPr>
            <a:lnSpc>
              <a:spcPct val="100000"/>
            </a:lnSpc>
          </a:pPr>
          <a:r>
            <a:rPr lang="en-US" b="1" dirty="0"/>
            <a:t>Lack of Multimodality:</a:t>
          </a:r>
          <a:r>
            <a:rPr lang="en-US" dirty="0"/>
            <a:t> </a:t>
          </a:r>
        </a:p>
        <a:p>
          <a:pPr>
            <a:lnSpc>
              <a:spcPct val="100000"/>
            </a:lnSpc>
          </a:pPr>
          <a:r>
            <a:rPr lang="en-US" dirty="0"/>
            <a:t>Few agentic systems integrate vision, audio, or other data types</a:t>
          </a:r>
        </a:p>
      </dgm:t>
    </dgm:pt>
    <dgm:pt modelId="{67B21974-B3CD-40C9-9338-1FB4B0F1E91F}" type="parTrans" cxnId="{9296E574-30AD-4B11-B586-7750471D60C3}">
      <dgm:prSet/>
      <dgm:spPr/>
      <dgm:t>
        <a:bodyPr/>
        <a:lstStyle/>
        <a:p>
          <a:endParaRPr lang="en-US"/>
        </a:p>
      </dgm:t>
    </dgm:pt>
    <dgm:pt modelId="{1D2858E2-5898-4FAE-95A7-1813CECEF180}" type="sibTrans" cxnId="{9296E574-30AD-4B11-B586-7750471D60C3}">
      <dgm:prSet/>
      <dgm:spPr/>
      <dgm:t>
        <a:bodyPr/>
        <a:lstStyle/>
        <a:p>
          <a:endParaRPr lang="en-US"/>
        </a:p>
      </dgm:t>
    </dgm:pt>
    <dgm:pt modelId="{34FA0142-1425-439F-A90A-E93F09B75303}" type="pres">
      <dgm:prSet presAssocID="{3674449D-0D69-4095-81F4-07000B552248}" presName="root" presStyleCnt="0">
        <dgm:presLayoutVars>
          <dgm:dir/>
          <dgm:resizeHandles val="exact"/>
        </dgm:presLayoutVars>
      </dgm:prSet>
      <dgm:spPr/>
    </dgm:pt>
    <dgm:pt modelId="{ACDF47AE-B0D8-4969-99B3-E3397F0C71D1}" type="pres">
      <dgm:prSet presAssocID="{189C79FA-6CE2-4A63-9622-A3D4BC157A29}" presName="compNode" presStyleCnt="0"/>
      <dgm:spPr/>
    </dgm:pt>
    <dgm:pt modelId="{EFE28DB2-C8C6-431B-ABB9-C39867E963D1}" type="pres">
      <dgm:prSet presAssocID="{189C79FA-6CE2-4A63-9622-A3D4BC157A2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ools"/>
        </a:ext>
      </dgm:extLst>
    </dgm:pt>
    <dgm:pt modelId="{DC220D05-FAA9-4E04-BDC3-0D979B167D4E}" type="pres">
      <dgm:prSet presAssocID="{189C79FA-6CE2-4A63-9622-A3D4BC157A29}" presName="spaceRect" presStyleCnt="0"/>
      <dgm:spPr/>
    </dgm:pt>
    <dgm:pt modelId="{55F81426-BCF6-4B9D-BDB1-FA89D06A33B4}" type="pres">
      <dgm:prSet presAssocID="{189C79FA-6CE2-4A63-9622-A3D4BC157A29}" presName="textRect" presStyleLbl="revTx" presStyleIdx="0" presStyleCnt="7">
        <dgm:presLayoutVars>
          <dgm:chMax val="1"/>
          <dgm:chPref val="1"/>
        </dgm:presLayoutVars>
      </dgm:prSet>
      <dgm:spPr/>
    </dgm:pt>
    <dgm:pt modelId="{1D83C605-DE1E-44CE-8F0D-C8790406681E}" type="pres">
      <dgm:prSet presAssocID="{4155F0DD-33BB-4945-89BF-0B24FBCD8257}" presName="sibTrans" presStyleCnt="0"/>
      <dgm:spPr/>
    </dgm:pt>
    <dgm:pt modelId="{BACEF715-85B1-43AC-9F07-AA867EB08F6A}" type="pres">
      <dgm:prSet presAssocID="{FE048012-511A-42E7-BB9E-D26A54C6F17C}" presName="compNode" presStyleCnt="0"/>
      <dgm:spPr/>
    </dgm:pt>
    <dgm:pt modelId="{3228DB05-FE00-4150-A9BE-7E48660586BE}" type="pres">
      <dgm:prSet presAssocID="{FE048012-511A-42E7-BB9E-D26A54C6F17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ECF84D11-1EF0-4CB8-828B-A1FA9C159077}" type="pres">
      <dgm:prSet presAssocID="{FE048012-511A-42E7-BB9E-D26A54C6F17C}" presName="spaceRect" presStyleCnt="0"/>
      <dgm:spPr/>
    </dgm:pt>
    <dgm:pt modelId="{487AB96B-5329-4D0F-AE73-BC4E11A1C267}" type="pres">
      <dgm:prSet presAssocID="{FE048012-511A-42E7-BB9E-D26A54C6F17C}" presName="textRect" presStyleLbl="revTx" presStyleIdx="1" presStyleCnt="7">
        <dgm:presLayoutVars>
          <dgm:chMax val="1"/>
          <dgm:chPref val="1"/>
        </dgm:presLayoutVars>
      </dgm:prSet>
      <dgm:spPr/>
    </dgm:pt>
    <dgm:pt modelId="{26425E79-0867-497B-8681-FEE690367724}" type="pres">
      <dgm:prSet presAssocID="{9CE68F51-B7F7-4F65-9785-12CCEF31247D}" presName="sibTrans" presStyleCnt="0"/>
      <dgm:spPr/>
    </dgm:pt>
    <dgm:pt modelId="{A977451E-E9B4-43CF-9FA9-685A536EFD5B}" type="pres">
      <dgm:prSet presAssocID="{DF5F5A55-5C70-43B4-994F-5BBE79E30F23}" presName="compNode" presStyleCnt="0"/>
      <dgm:spPr/>
    </dgm:pt>
    <dgm:pt modelId="{25CFCE1F-7A4C-4266-B285-1739C3864FA6}" type="pres">
      <dgm:prSet presAssocID="{DF5F5A55-5C70-43B4-994F-5BBE79E30F2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ning Tools"/>
        </a:ext>
      </dgm:extLst>
    </dgm:pt>
    <dgm:pt modelId="{541319ED-7F40-4494-96B3-A2C2984D65BB}" type="pres">
      <dgm:prSet presAssocID="{DF5F5A55-5C70-43B4-994F-5BBE79E30F23}" presName="spaceRect" presStyleCnt="0"/>
      <dgm:spPr/>
    </dgm:pt>
    <dgm:pt modelId="{BE4300A7-E62B-469D-991F-5FB220F744DD}" type="pres">
      <dgm:prSet presAssocID="{DF5F5A55-5C70-43B4-994F-5BBE79E30F23}" presName="textRect" presStyleLbl="revTx" presStyleIdx="2" presStyleCnt="7">
        <dgm:presLayoutVars>
          <dgm:chMax val="1"/>
          <dgm:chPref val="1"/>
        </dgm:presLayoutVars>
      </dgm:prSet>
      <dgm:spPr/>
    </dgm:pt>
    <dgm:pt modelId="{E646C59D-E12F-4F31-BEA4-C1565DFB2BDB}" type="pres">
      <dgm:prSet presAssocID="{27329BD4-B4F5-4B97-965D-D1430BE9B881}" presName="sibTrans" presStyleCnt="0"/>
      <dgm:spPr/>
    </dgm:pt>
    <dgm:pt modelId="{F7FDBB05-E5AF-494E-B2CD-DA79BA43132F}" type="pres">
      <dgm:prSet presAssocID="{CD912A37-68C2-4631-9876-5EF8CD9BA892}" presName="compNode" presStyleCnt="0"/>
      <dgm:spPr/>
    </dgm:pt>
    <dgm:pt modelId="{EA366366-2D15-49E5-8C01-1AAF42238748}" type="pres">
      <dgm:prSet presAssocID="{CD912A37-68C2-4631-9876-5EF8CD9BA89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xclamation Mark"/>
        </a:ext>
      </dgm:extLst>
    </dgm:pt>
    <dgm:pt modelId="{FF0E4830-9332-4E2C-A165-F7D53A2ECCC7}" type="pres">
      <dgm:prSet presAssocID="{CD912A37-68C2-4631-9876-5EF8CD9BA892}" presName="spaceRect" presStyleCnt="0"/>
      <dgm:spPr/>
    </dgm:pt>
    <dgm:pt modelId="{AFD108BD-F614-4722-9D2E-508BCC898BC8}" type="pres">
      <dgm:prSet presAssocID="{CD912A37-68C2-4631-9876-5EF8CD9BA892}" presName="textRect" presStyleLbl="revTx" presStyleIdx="3" presStyleCnt="7">
        <dgm:presLayoutVars>
          <dgm:chMax val="1"/>
          <dgm:chPref val="1"/>
        </dgm:presLayoutVars>
      </dgm:prSet>
      <dgm:spPr/>
    </dgm:pt>
    <dgm:pt modelId="{3521023C-78C4-486B-8CAB-A208DE5A0B80}" type="pres">
      <dgm:prSet presAssocID="{1B53FCF5-13FC-427A-AAD8-0FD4E0A06B74}" presName="sibTrans" presStyleCnt="0"/>
      <dgm:spPr/>
    </dgm:pt>
    <dgm:pt modelId="{7C22402B-F531-4807-BA05-CCCAA3E98A13}" type="pres">
      <dgm:prSet presAssocID="{7F2E770E-3838-4AA8-BCBA-6543B15AA661}" presName="compNode" presStyleCnt="0"/>
      <dgm:spPr/>
    </dgm:pt>
    <dgm:pt modelId="{CC8F6FD1-D12B-41B7-8C23-8EA39E910BC1}" type="pres">
      <dgm:prSet presAssocID="{7F2E770E-3838-4AA8-BCBA-6543B15AA66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laying Cards"/>
        </a:ext>
      </dgm:extLst>
    </dgm:pt>
    <dgm:pt modelId="{07D8FAB2-3F29-46CD-9B0E-623F65B574C4}" type="pres">
      <dgm:prSet presAssocID="{7F2E770E-3838-4AA8-BCBA-6543B15AA661}" presName="spaceRect" presStyleCnt="0"/>
      <dgm:spPr/>
    </dgm:pt>
    <dgm:pt modelId="{68A84E22-FA1E-4597-803B-A4EAB89064D6}" type="pres">
      <dgm:prSet presAssocID="{7F2E770E-3838-4AA8-BCBA-6543B15AA661}" presName="textRect" presStyleLbl="revTx" presStyleIdx="4" presStyleCnt="7">
        <dgm:presLayoutVars>
          <dgm:chMax val="1"/>
          <dgm:chPref val="1"/>
        </dgm:presLayoutVars>
      </dgm:prSet>
      <dgm:spPr/>
    </dgm:pt>
    <dgm:pt modelId="{884AC7BA-D84A-4737-8FB8-FFF7FB5C6AAF}" type="pres">
      <dgm:prSet presAssocID="{21FFF4C8-84C0-4738-B2A3-C391B823B34D}" presName="sibTrans" presStyleCnt="0"/>
      <dgm:spPr/>
    </dgm:pt>
    <dgm:pt modelId="{48CCEADD-9068-4D2E-97E5-702DC6786CD9}" type="pres">
      <dgm:prSet presAssocID="{0D589D23-167D-40F1-BB46-10614456A087}" presName="compNode" presStyleCnt="0"/>
      <dgm:spPr/>
    </dgm:pt>
    <dgm:pt modelId="{15A67C5A-7000-4F01-BBE8-25B763FFEF0A}" type="pres">
      <dgm:prSet presAssocID="{0D589D23-167D-40F1-BB46-10614456A08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ecision chart"/>
        </a:ext>
      </dgm:extLst>
    </dgm:pt>
    <dgm:pt modelId="{63EC6F12-1AA8-43E3-97CC-789553B07736}" type="pres">
      <dgm:prSet presAssocID="{0D589D23-167D-40F1-BB46-10614456A087}" presName="spaceRect" presStyleCnt="0"/>
      <dgm:spPr/>
    </dgm:pt>
    <dgm:pt modelId="{799E7E11-FD16-4D72-A805-9214C9460AF4}" type="pres">
      <dgm:prSet presAssocID="{0D589D23-167D-40F1-BB46-10614456A087}" presName="textRect" presStyleLbl="revTx" presStyleIdx="5" presStyleCnt="7">
        <dgm:presLayoutVars>
          <dgm:chMax val="1"/>
          <dgm:chPref val="1"/>
        </dgm:presLayoutVars>
      </dgm:prSet>
      <dgm:spPr/>
    </dgm:pt>
    <dgm:pt modelId="{E7F1531E-5552-40C9-BB79-7B4CC8CE0618}" type="pres">
      <dgm:prSet presAssocID="{C3D4BCC5-4D7D-42E0-BDDE-C929AC30116D}" presName="sibTrans" presStyleCnt="0"/>
      <dgm:spPr/>
    </dgm:pt>
    <dgm:pt modelId="{7CAC1154-2D4B-419F-A3D9-8F8C7D6B6783}" type="pres">
      <dgm:prSet presAssocID="{2BBD3CBB-B1BD-4525-8E9E-9513CF18257D}" presName="compNode" presStyleCnt="0"/>
      <dgm:spPr/>
    </dgm:pt>
    <dgm:pt modelId="{997DD703-FE68-4126-9C1E-C81B8C2E5AD9}" type="pres">
      <dgm:prSet presAssocID="{2BBD3CBB-B1BD-4525-8E9E-9513CF18257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odcast"/>
        </a:ext>
      </dgm:extLst>
    </dgm:pt>
    <dgm:pt modelId="{465CB8E4-C389-4BF9-9EF0-5C852E0BE02C}" type="pres">
      <dgm:prSet presAssocID="{2BBD3CBB-B1BD-4525-8E9E-9513CF18257D}" presName="spaceRect" presStyleCnt="0"/>
      <dgm:spPr/>
    </dgm:pt>
    <dgm:pt modelId="{3ADC2596-F0B8-4BEB-B74D-7406D901A4F6}" type="pres">
      <dgm:prSet presAssocID="{2BBD3CBB-B1BD-4525-8E9E-9513CF18257D}" presName="textRect" presStyleLbl="revTx" presStyleIdx="6" presStyleCnt="7">
        <dgm:presLayoutVars>
          <dgm:chMax val="1"/>
          <dgm:chPref val="1"/>
        </dgm:presLayoutVars>
      </dgm:prSet>
      <dgm:spPr/>
    </dgm:pt>
  </dgm:ptLst>
  <dgm:cxnLst>
    <dgm:cxn modelId="{0EC05940-0777-42AA-89D4-5C446FDFEAA8}" type="presOf" srcId="{CD912A37-68C2-4631-9876-5EF8CD9BA892}" destId="{AFD108BD-F614-4722-9D2E-508BCC898BC8}" srcOrd="0" destOrd="0" presId="urn:microsoft.com/office/officeart/2018/2/layout/IconLabelList"/>
    <dgm:cxn modelId="{7C853643-4AE1-4C11-9252-733494D124A1}" type="presOf" srcId="{DF5F5A55-5C70-43B4-994F-5BBE79E30F23}" destId="{BE4300A7-E62B-469D-991F-5FB220F744DD}" srcOrd="0" destOrd="0" presId="urn:microsoft.com/office/officeart/2018/2/layout/IconLabelList"/>
    <dgm:cxn modelId="{54A99648-4AA4-4EB6-BCA6-DD7AEED6654C}" type="presOf" srcId="{3674449D-0D69-4095-81F4-07000B552248}" destId="{34FA0142-1425-439F-A90A-E93F09B75303}" srcOrd="0" destOrd="0" presId="urn:microsoft.com/office/officeart/2018/2/layout/IconLabelList"/>
    <dgm:cxn modelId="{3102764A-1AF0-4F3F-9F48-17F3E12FA5A1}" srcId="{3674449D-0D69-4095-81F4-07000B552248}" destId="{DF5F5A55-5C70-43B4-994F-5BBE79E30F23}" srcOrd="2" destOrd="0" parTransId="{3762436B-B70E-4448-82A6-4255D02FC6FF}" sibTransId="{27329BD4-B4F5-4B97-965D-D1430BE9B881}"/>
    <dgm:cxn modelId="{C5F2F751-D2D3-48CC-8436-1D3A5C60127D}" type="presOf" srcId="{0D589D23-167D-40F1-BB46-10614456A087}" destId="{799E7E11-FD16-4D72-A805-9214C9460AF4}" srcOrd="0" destOrd="0" presId="urn:microsoft.com/office/officeart/2018/2/layout/IconLabelList"/>
    <dgm:cxn modelId="{0E918254-CEDD-403E-BFF8-0500510CAD93}" type="presOf" srcId="{FE048012-511A-42E7-BB9E-D26A54C6F17C}" destId="{487AB96B-5329-4D0F-AE73-BC4E11A1C267}" srcOrd="0" destOrd="0" presId="urn:microsoft.com/office/officeart/2018/2/layout/IconLabelList"/>
    <dgm:cxn modelId="{9296E574-30AD-4B11-B586-7750471D60C3}" srcId="{3674449D-0D69-4095-81F4-07000B552248}" destId="{2BBD3CBB-B1BD-4525-8E9E-9513CF18257D}" srcOrd="6" destOrd="0" parTransId="{67B21974-B3CD-40C9-9338-1FB4B0F1E91F}" sibTransId="{1D2858E2-5898-4FAE-95A7-1813CECEF180}"/>
    <dgm:cxn modelId="{441DC878-0C20-4D3B-94F5-C36733149629}" srcId="{3674449D-0D69-4095-81F4-07000B552248}" destId="{189C79FA-6CE2-4A63-9622-A3D4BC157A29}" srcOrd="0" destOrd="0" parTransId="{3F436CE1-0ED8-418B-B7D9-A1B6DCBBF6F7}" sibTransId="{4155F0DD-33BB-4945-89BF-0B24FBCD8257}"/>
    <dgm:cxn modelId="{38B4F784-65B0-441A-ADE3-27700C3B3C91}" srcId="{3674449D-0D69-4095-81F4-07000B552248}" destId="{0D589D23-167D-40F1-BB46-10614456A087}" srcOrd="5" destOrd="0" parTransId="{5C053FA1-A8C3-4767-8413-51024077B1D0}" sibTransId="{C3D4BCC5-4D7D-42E0-BDDE-C929AC30116D}"/>
    <dgm:cxn modelId="{58430EB0-F4D8-4048-A73F-C29DDD6A8F14}" type="presOf" srcId="{2BBD3CBB-B1BD-4525-8E9E-9513CF18257D}" destId="{3ADC2596-F0B8-4BEB-B74D-7406D901A4F6}" srcOrd="0" destOrd="0" presId="urn:microsoft.com/office/officeart/2018/2/layout/IconLabelList"/>
    <dgm:cxn modelId="{5AE70FB5-6021-465D-8BC8-FD49CD0EF5AD}" type="presOf" srcId="{7F2E770E-3838-4AA8-BCBA-6543B15AA661}" destId="{68A84E22-FA1E-4597-803B-A4EAB89064D6}" srcOrd="0" destOrd="0" presId="urn:microsoft.com/office/officeart/2018/2/layout/IconLabelList"/>
    <dgm:cxn modelId="{20E12CCE-778D-4721-A79B-55BF15728A56}" srcId="{3674449D-0D69-4095-81F4-07000B552248}" destId="{FE048012-511A-42E7-BB9E-D26A54C6F17C}" srcOrd="1" destOrd="0" parTransId="{45A731EF-EFFB-4E31-BC4D-692FC5C04766}" sibTransId="{9CE68F51-B7F7-4F65-9785-12CCEF31247D}"/>
    <dgm:cxn modelId="{100B8FD1-2495-4F9C-9183-B484CAFE49D2}" srcId="{3674449D-0D69-4095-81F4-07000B552248}" destId="{7F2E770E-3838-4AA8-BCBA-6543B15AA661}" srcOrd="4" destOrd="0" parTransId="{9790850D-CB70-42D9-BF99-56CB518D4AE1}" sibTransId="{21FFF4C8-84C0-4738-B2A3-C391B823B34D}"/>
    <dgm:cxn modelId="{517629E5-4208-4BD6-8421-73CA6F2523D8}" srcId="{3674449D-0D69-4095-81F4-07000B552248}" destId="{CD912A37-68C2-4631-9876-5EF8CD9BA892}" srcOrd="3" destOrd="0" parTransId="{EA2E7DB0-201F-4BFE-9F15-E73337E3C380}" sibTransId="{1B53FCF5-13FC-427A-AAD8-0FD4E0A06B74}"/>
    <dgm:cxn modelId="{D4793CF7-4FBA-454F-B663-195E7DB617D7}" type="presOf" srcId="{189C79FA-6CE2-4A63-9622-A3D4BC157A29}" destId="{55F81426-BCF6-4B9D-BDB1-FA89D06A33B4}" srcOrd="0" destOrd="0" presId="urn:microsoft.com/office/officeart/2018/2/layout/IconLabelList"/>
    <dgm:cxn modelId="{CB66229A-26C4-41F7-BCE0-73D5897B8F8E}" type="presParOf" srcId="{34FA0142-1425-439F-A90A-E93F09B75303}" destId="{ACDF47AE-B0D8-4969-99B3-E3397F0C71D1}" srcOrd="0" destOrd="0" presId="urn:microsoft.com/office/officeart/2018/2/layout/IconLabelList"/>
    <dgm:cxn modelId="{723AEC6F-E661-4765-A70D-6FFBE76493A0}" type="presParOf" srcId="{ACDF47AE-B0D8-4969-99B3-E3397F0C71D1}" destId="{EFE28DB2-C8C6-431B-ABB9-C39867E963D1}" srcOrd="0" destOrd="0" presId="urn:microsoft.com/office/officeart/2018/2/layout/IconLabelList"/>
    <dgm:cxn modelId="{0C693742-B563-42D5-90A3-6687FFA45C93}" type="presParOf" srcId="{ACDF47AE-B0D8-4969-99B3-E3397F0C71D1}" destId="{DC220D05-FAA9-4E04-BDC3-0D979B167D4E}" srcOrd="1" destOrd="0" presId="urn:microsoft.com/office/officeart/2018/2/layout/IconLabelList"/>
    <dgm:cxn modelId="{BE49C897-C02D-4239-AA82-404F56E7753C}" type="presParOf" srcId="{ACDF47AE-B0D8-4969-99B3-E3397F0C71D1}" destId="{55F81426-BCF6-4B9D-BDB1-FA89D06A33B4}" srcOrd="2" destOrd="0" presId="urn:microsoft.com/office/officeart/2018/2/layout/IconLabelList"/>
    <dgm:cxn modelId="{1A2B2D34-A13D-4FBE-9EE1-2799139243FA}" type="presParOf" srcId="{34FA0142-1425-439F-A90A-E93F09B75303}" destId="{1D83C605-DE1E-44CE-8F0D-C8790406681E}" srcOrd="1" destOrd="0" presId="urn:microsoft.com/office/officeart/2018/2/layout/IconLabelList"/>
    <dgm:cxn modelId="{5D41921E-190C-4375-9C48-414A85A0528A}" type="presParOf" srcId="{34FA0142-1425-439F-A90A-E93F09B75303}" destId="{BACEF715-85B1-43AC-9F07-AA867EB08F6A}" srcOrd="2" destOrd="0" presId="urn:microsoft.com/office/officeart/2018/2/layout/IconLabelList"/>
    <dgm:cxn modelId="{46037AFB-AB3C-4600-9C00-4F40EF44D11C}" type="presParOf" srcId="{BACEF715-85B1-43AC-9F07-AA867EB08F6A}" destId="{3228DB05-FE00-4150-A9BE-7E48660586BE}" srcOrd="0" destOrd="0" presId="urn:microsoft.com/office/officeart/2018/2/layout/IconLabelList"/>
    <dgm:cxn modelId="{C5CB52EC-F2F9-4C92-A9D1-75A0AF1CB46A}" type="presParOf" srcId="{BACEF715-85B1-43AC-9F07-AA867EB08F6A}" destId="{ECF84D11-1EF0-4CB8-828B-A1FA9C159077}" srcOrd="1" destOrd="0" presId="urn:microsoft.com/office/officeart/2018/2/layout/IconLabelList"/>
    <dgm:cxn modelId="{D4EBCFBF-171B-4607-912A-6F7AC5E67152}" type="presParOf" srcId="{BACEF715-85B1-43AC-9F07-AA867EB08F6A}" destId="{487AB96B-5329-4D0F-AE73-BC4E11A1C267}" srcOrd="2" destOrd="0" presId="urn:microsoft.com/office/officeart/2018/2/layout/IconLabelList"/>
    <dgm:cxn modelId="{E086CF52-C846-4AE7-BBB0-3C345DA44B76}" type="presParOf" srcId="{34FA0142-1425-439F-A90A-E93F09B75303}" destId="{26425E79-0867-497B-8681-FEE690367724}" srcOrd="3" destOrd="0" presId="urn:microsoft.com/office/officeart/2018/2/layout/IconLabelList"/>
    <dgm:cxn modelId="{CF39F0D2-FB7E-4CD4-928F-EFD0FE6C075D}" type="presParOf" srcId="{34FA0142-1425-439F-A90A-E93F09B75303}" destId="{A977451E-E9B4-43CF-9FA9-685A536EFD5B}" srcOrd="4" destOrd="0" presId="urn:microsoft.com/office/officeart/2018/2/layout/IconLabelList"/>
    <dgm:cxn modelId="{7DA053D0-A207-421F-BBAB-838D05F71A5F}" type="presParOf" srcId="{A977451E-E9B4-43CF-9FA9-685A536EFD5B}" destId="{25CFCE1F-7A4C-4266-B285-1739C3864FA6}" srcOrd="0" destOrd="0" presId="urn:microsoft.com/office/officeart/2018/2/layout/IconLabelList"/>
    <dgm:cxn modelId="{92FE37AD-1EA1-4FEF-A15B-8977AB8740DA}" type="presParOf" srcId="{A977451E-E9B4-43CF-9FA9-685A536EFD5B}" destId="{541319ED-7F40-4494-96B3-A2C2984D65BB}" srcOrd="1" destOrd="0" presId="urn:microsoft.com/office/officeart/2018/2/layout/IconLabelList"/>
    <dgm:cxn modelId="{3D599BBC-EAF4-407D-8825-51187C589B0E}" type="presParOf" srcId="{A977451E-E9B4-43CF-9FA9-685A536EFD5B}" destId="{BE4300A7-E62B-469D-991F-5FB220F744DD}" srcOrd="2" destOrd="0" presId="urn:microsoft.com/office/officeart/2018/2/layout/IconLabelList"/>
    <dgm:cxn modelId="{6FD9C7FE-69FE-4A4E-8493-679A78A56143}" type="presParOf" srcId="{34FA0142-1425-439F-A90A-E93F09B75303}" destId="{E646C59D-E12F-4F31-BEA4-C1565DFB2BDB}" srcOrd="5" destOrd="0" presId="urn:microsoft.com/office/officeart/2018/2/layout/IconLabelList"/>
    <dgm:cxn modelId="{FE19E2D9-0E75-47A3-AB06-2E19EE66F4C3}" type="presParOf" srcId="{34FA0142-1425-439F-A90A-E93F09B75303}" destId="{F7FDBB05-E5AF-494E-B2CD-DA79BA43132F}" srcOrd="6" destOrd="0" presId="urn:microsoft.com/office/officeart/2018/2/layout/IconLabelList"/>
    <dgm:cxn modelId="{EAB927B0-55BE-4C81-A963-E3BC1F58DE11}" type="presParOf" srcId="{F7FDBB05-E5AF-494E-B2CD-DA79BA43132F}" destId="{EA366366-2D15-49E5-8C01-1AAF42238748}" srcOrd="0" destOrd="0" presId="urn:microsoft.com/office/officeart/2018/2/layout/IconLabelList"/>
    <dgm:cxn modelId="{41624FDD-3F63-449E-88C0-D87E29A87EF9}" type="presParOf" srcId="{F7FDBB05-E5AF-494E-B2CD-DA79BA43132F}" destId="{FF0E4830-9332-4E2C-A165-F7D53A2ECCC7}" srcOrd="1" destOrd="0" presId="urn:microsoft.com/office/officeart/2018/2/layout/IconLabelList"/>
    <dgm:cxn modelId="{C4A4E946-0CB0-4128-95AE-62D7D2D92693}" type="presParOf" srcId="{F7FDBB05-E5AF-494E-B2CD-DA79BA43132F}" destId="{AFD108BD-F614-4722-9D2E-508BCC898BC8}" srcOrd="2" destOrd="0" presId="urn:microsoft.com/office/officeart/2018/2/layout/IconLabelList"/>
    <dgm:cxn modelId="{1AAA4859-49FD-478F-A6AE-3ACEA4682370}" type="presParOf" srcId="{34FA0142-1425-439F-A90A-E93F09B75303}" destId="{3521023C-78C4-486B-8CAB-A208DE5A0B80}" srcOrd="7" destOrd="0" presId="urn:microsoft.com/office/officeart/2018/2/layout/IconLabelList"/>
    <dgm:cxn modelId="{52F911DB-BCCE-40CE-AA44-76F7B50FE352}" type="presParOf" srcId="{34FA0142-1425-439F-A90A-E93F09B75303}" destId="{7C22402B-F531-4807-BA05-CCCAA3E98A13}" srcOrd="8" destOrd="0" presId="urn:microsoft.com/office/officeart/2018/2/layout/IconLabelList"/>
    <dgm:cxn modelId="{63F7DD4E-EA8B-4EB4-9D87-5E797C2F67FD}" type="presParOf" srcId="{7C22402B-F531-4807-BA05-CCCAA3E98A13}" destId="{CC8F6FD1-D12B-41B7-8C23-8EA39E910BC1}" srcOrd="0" destOrd="0" presId="urn:microsoft.com/office/officeart/2018/2/layout/IconLabelList"/>
    <dgm:cxn modelId="{7D997D09-C872-4B3E-A1E9-61D22EDDFCCE}" type="presParOf" srcId="{7C22402B-F531-4807-BA05-CCCAA3E98A13}" destId="{07D8FAB2-3F29-46CD-9B0E-623F65B574C4}" srcOrd="1" destOrd="0" presId="urn:microsoft.com/office/officeart/2018/2/layout/IconLabelList"/>
    <dgm:cxn modelId="{D05E5AF5-5096-4814-B4CF-E5CFEE8E9DE0}" type="presParOf" srcId="{7C22402B-F531-4807-BA05-CCCAA3E98A13}" destId="{68A84E22-FA1E-4597-803B-A4EAB89064D6}" srcOrd="2" destOrd="0" presId="urn:microsoft.com/office/officeart/2018/2/layout/IconLabelList"/>
    <dgm:cxn modelId="{CB6BF825-B6D0-4DF7-BB96-B23FFE9C9AAB}" type="presParOf" srcId="{34FA0142-1425-439F-A90A-E93F09B75303}" destId="{884AC7BA-D84A-4737-8FB8-FFF7FB5C6AAF}" srcOrd="9" destOrd="0" presId="urn:microsoft.com/office/officeart/2018/2/layout/IconLabelList"/>
    <dgm:cxn modelId="{235CADE7-5998-4057-81B8-38FD3567D28D}" type="presParOf" srcId="{34FA0142-1425-439F-A90A-E93F09B75303}" destId="{48CCEADD-9068-4D2E-97E5-702DC6786CD9}" srcOrd="10" destOrd="0" presId="urn:microsoft.com/office/officeart/2018/2/layout/IconLabelList"/>
    <dgm:cxn modelId="{C72B564A-CDC7-4CF2-BB3C-B7ED44B8FE5D}" type="presParOf" srcId="{48CCEADD-9068-4D2E-97E5-702DC6786CD9}" destId="{15A67C5A-7000-4F01-BBE8-25B763FFEF0A}" srcOrd="0" destOrd="0" presId="urn:microsoft.com/office/officeart/2018/2/layout/IconLabelList"/>
    <dgm:cxn modelId="{B056C2C1-0E0A-4BA6-BF06-98C34B45FE2E}" type="presParOf" srcId="{48CCEADD-9068-4D2E-97E5-702DC6786CD9}" destId="{63EC6F12-1AA8-43E3-97CC-789553B07736}" srcOrd="1" destOrd="0" presId="urn:microsoft.com/office/officeart/2018/2/layout/IconLabelList"/>
    <dgm:cxn modelId="{095506DE-7E4F-4C4D-8791-B0D5DA97A5B7}" type="presParOf" srcId="{48CCEADD-9068-4D2E-97E5-702DC6786CD9}" destId="{799E7E11-FD16-4D72-A805-9214C9460AF4}" srcOrd="2" destOrd="0" presId="urn:microsoft.com/office/officeart/2018/2/layout/IconLabelList"/>
    <dgm:cxn modelId="{B5D51EEE-8E72-4D47-BEF1-B26CCF131AE2}" type="presParOf" srcId="{34FA0142-1425-439F-A90A-E93F09B75303}" destId="{E7F1531E-5552-40C9-BB79-7B4CC8CE0618}" srcOrd="11" destOrd="0" presId="urn:microsoft.com/office/officeart/2018/2/layout/IconLabelList"/>
    <dgm:cxn modelId="{641E9EF5-67BC-467D-9CDE-5FD47A84A281}" type="presParOf" srcId="{34FA0142-1425-439F-A90A-E93F09B75303}" destId="{7CAC1154-2D4B-419F-A3D9-8F8C7D6B6783}" srcOrd="12" destOrd="0" presId="urn:microsoft.com/office/officeart/2018/2/layout/IconLabelList"/>
    <dgm:cxn modelId="{B7C67710-A423-4931-81AE-077DD4F01082}" type="presParOf" srcId="{7CAC1154-2D4B-419F-A3D9-8F8C7D6B6783}" destId="{997DD703-FE68-4126-9C1E-C81B8C2E5AD9}" srcOrd="0" destOrd="0" presId="urn:microsoft.com/office/officeart/2018/2/layout/IconLabelList"/>
    <dgm:cxn modelId="{8999B622-B3B5-4A59-BF22-655817C7EF81}" type="presParOf" srcId="{7CAC1154-2D4B-419F-A3D9-8F8C7D6B6783}" destId="{465CB8E4-C389-4BF9-9EF0-5C852E0BE02C}" srcOrd="1" destOrd="0" presId="urn:microsoft.com/office/officeart/2018/2/layout/IconLabelList"/>
    <dgm:cxn modelId="{92925504-DA45-4F71-81E4-4872AE336E7D}" type="presParOf" srcId="{7CAC1154-2D4B-419F-A3D9-8F8C7D6B6783}" destId="{3ADC2596-F0B8-4BEB-B74D-7406D901A4F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AD42CA-C1D7-4147-92C7-C100E47AA4E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6CEEF0-8A53-44C5-A16A-447AC6A11C74}">
      <dgm:prSet/>
      <dgm:spPr/>
      <dgm:t>
        <a:bodyPr/>
        <a:lstStyle/>
        <a:p>
          <a:pPr>
            <a:lnSpc>
              <a:spcPct val="100000"/>
            </a:lnSpc>
          </a:pPr>
          <a:r>
            <a:rPr lang="en-US"/>
            <a:t>Dynamic Tool handling </a:t>
          </a:r>
        </a:p>
      </dgm:t>
    </dgm:pt>
    <dgm:pt modelId="{D9506FE9-450F-4C4C-90EB-19CF082FB94E}" type="parTrans" cxnId="{94757CCD-10DB-4C8F-B130-FD2C3FE589DD}">
      <dgm:prSet/>
      <dgm:spPr/>
      <dgm:t>
        <a:bodyPr/>
        <a:lstStyle/>
        <a:p>
          <a:endParaRPr lang="en-US"/>
        </a:p>
      </dgm:t>
    </dgm:pt>
    <dgm:pt modelId="{FE70C449-8E22-4D82-BCD3-4E69141EE28B}" type="sibTrans" cxnId="{94757CCD-10DB-4C8F-B130-FD2C3FE589DD}">
      <dgm:prSet/>
      <dgm:spPr/>
      <dgm:t>
        <a:bodyPr/>
        <a:lstStyle/>
        <a:p>
          <a:endParaRPr lang="en-US"/>
        </a:p>
      </dgm:t>
    </dgm:pt>
    <dgm:pt modelId="{A6EA10A6-C37F-496D-A140-5BACFBF40AE7}">
      <dgm:prSet/>
      <dgm:spPr/>
      <dgm:t>
        <a:bodyPr/>
        <a:lstStyle/>
        <a:p>
          <a:pPr>
            <a:lnSpc>
              <a:spcPct val="100000"/>
            </a:lnSpc>
          </a:pPr>
          <a:r>
            <a:rPr lang="en-US"/>
            <a:t>Diversity of Planning architectures</a:t>
          </a:r>
        </a:p>
      </dgm:t>
    </dgm:pt>
    <dgm:pt modelId="{A4A3944E-CFEC-4709-9D46-5278BA9D08A0}" type="parTrans" cxnId="{4BE05771-BFB9-4DB1-9098-A574DBBAEC92}">
      <dgm:prSet/>
      <dgm:spPr/>
      <dgm:t>
        <a:bodyPr/>
        <a:lstStyle/>
        <a:p>
          <a:endParaRPr lang="en-US"/>
        </a:p>
      </dgm:t>
    </dgm:pt>
    <dgm:pt modelId="{F9F54F75-9CA3-4197-B7CF-246048CE80CB}" type="sibTrans" cxnId="{4BE05771-BFB9-4DB1-9098-A574DBBAEC92}">
      <dgm:prSet/>
      <dgm:spPr/>
      <dgm:t>
        <a:bodyPr/>
        <a:lstStyle/>
        <a:p>
          <a:endParaRPr lang="en-US"/>
        </a:p>
      </dgm:t>
    </dgm:pt>
    <dgm:pt modelId="{16C446E9-8066-4ECE-98D6-0068A514D9A9}">
      <dgm:prSet/>
      <dgm:spPr/>
      <dgm:t>
        <a:bodyPr/>
        <a:lstStyle/>
        <a:p>
          <a:pPr>
            <a:lnSpc>
              <a:spcPct val="100000"/>
            </a:lnSpc>
          </a:pPr>
          <a:r>
            <a:rPr lang="en-US"/>
            <a:t>Context-aware memory retrieval</a:t>
          </a:r>
        </a:p>
      </dgm:t>
    </dgm:pt>
    <dgm:pt modelId="{894F2108-4B0D-4337-89F1-85D8A7B087C2}" type="parTrans" cxnId="{FF103D7B-798A-4B9A-9856-754C4D188F61}">
      <dgm:prSet/>
      <dgm:spPr/>
      <dgm:t>
        <a:bodyPr/>
        <a:lstStyle/>
        <a:p>
          <a:endParaRPr lang="en-US"/>
        </a:p>
      </dgm:t>
    </dgm:pt>
    <dgm:pt modelId="{F173D54C-8D51-451B-B035-46EB544F4A3B}" type="sibTrans" cxnId="{FF103D7B-798A-4B9A-9856-754C4D188F61}">
      <dgm:prSet/>
      <dgm:spPr/>
      <dgm:t>
        <a:bodyPr/>
        <a:lstStyle/>
        <a:p>
          <a:endParaRPr lang="en-US"/>
        </a:p>
      </dgm:t>
    </dgm:pt>
    <dgm:pt modelId="{D0A04237-C8A5-4877-8162-87315F271403}">
      <dgm:prSet/>
      <dgm:spPr/>
      <dgm:t>
        <a:bodyPr/>
        <a:lstStyle/>
        <a:p>
          <a:pPr>
            <a:lnSpc>
              <a:spcPct val="100000"/>
            </a:lnSpc>
          </a:pPr>
          <a:r>
            <a:rPr lang="en-US"/>
            <a:t>Real Time cost-tracking &amp; Optimization</a:t>
          </a:r>
        </a:p>
      </dgm:t>
    </dgm:pt>
    <dgm:pt modelId="{FEB28B61-DF5D-47FA-BEEE-ECEA06C3E031}" type="parTrans" cxnId="{74D46DA8-AFA8-46B3-B331-908A4E59EA34}">
      <dgm:prSet/>
      <dgm:spPr/>
      <dgm:t>
        <a:bodyPr/>
        <a:lstStyle/>
        <a:p>
          <a:endParaRPr lang="en-US"/>
        </a:p>
      </dgm:t>
    </dgm:pt>
    <dgm:pt modelId="{3663181E-1A35-4F61-A8F6-04C007070824}" type="sibTrans" cxnId="{74D46DA8-AFA8-46B3-B331-908A4E59EA34}">
      <dgm:prSet/>
      <dgm:spPr/>
      <dgm:t>
        <a:bodyPr/>
        <a:lstStyle/>
        <a:p>
          <a:endParaRPr lang="en-US"/>
        </a:p>
      </dgm:t>
    </dgm:pt>
    <dgm:pt modelId="{17A34598-C904-4907-882E-B33223677D9C}" type="pres">
      <dgm:prSet presAssocID="{14AD42CA-C1D7-4147-92C7-C100E47AA4E4}" presName="root" presStyleCnt="0">
        <dgm:presLayoutVars>
          <dgm:dir/>
          <dgm:resizeHandles val="exact"/>
        </dgm:presLayoutVars>
      </dgm:prSet>
      <dgm:spPr/>
    </dgm:pt>
    <dgm:pt modelId="{BCDEF6BE-F072-4D82-838F-EF3A2D5FF1AE}" type="pres">
      <dgm:prSet presAssocID="{FE6CEEF0-8A53-44C5-A16A-447AC6A11C74}" presName="compNode" presStyleCnt="0"/>
      <dgm:spPr/>
    </dgm:pt>
    <dgm:pt modelId="{129F82B9-0143-4E98-9C44-7C2947A20051}" type="pres">
      <dgm:prSet presAssocID="{FE6CEEF0-8A53-44C5-A16A-447AC6A11C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4EEFD9A8-1AC6-45E4-AB37-EDAA1DD46833}" type="pres">
      <dgm:prSet presAssocID="{FE6CEEF0-8A53-44C5-A16A-447AC6A11C74}" presName="spaceRect" presStyleCnt="0"/>
      <dgm:spPr/>
    </dgm:pt>
    <dgm:pt modelId="{2DE84423-4B54-4D18-9042-ED9F6B1CE542}" type="pres">
      <dgm:prSet presAssocID="{FE6CEEF0-8A53-44C5-A16A-447AC6A11C74}" presName="textRect" presStyleLbl="revTx" presStyleIdx="0" presStyleCnt="4">
        <dgm:presLayoutVars>
          <dgm:chMax val="1"/>
          <dgm:chPref val="1"/>
        </dgm:presLayoutVars>
      </dgm:prSet>
      <dgm:spPr/>
    </dgm:pt>
    <dgm:pt modelId="{A25BB095-919A-480D-8B64-C46947500699}" type="pres">
      <dgm:prSet presAssocID="{FE70C449-8E22-4D82-BCD3-4E69141EE28B}" presName="sibTrans" presStyleCnt="0"/>
      <dgm:spPr/>
    </dgm:pt>
    <dgm:pt modelId="{2F035547-51DA-4FEA-8AE6-5412E5E672BF}" type="pres">
      <dgm:prSet presAssocID="{A6EA10A6-C37F-496D-A140-5BACFBF40AE7}" presName="compNode" presStyleCnt="0"/>
      <dgm:spPr/>
    </dgm:pt>
    <dgm:pt modelId="{B3E535E7-384F-478C-8365-08B5D5134347}" type="pres">
      <dgm:prSet presAssocID="{A6EA10A6-C37F-496D-A140-5BACFBF40A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385AD4FE-7567-45ED-BBBF-FCDE794119AC}" type="pres">
      <dgm:prSet presAssocID="{A6EA10A6-C37F-496D-A140-5BACFBF40AE7}" presName="spaceRect" presStyleCnt="0"/>
      <dgm:spPr/>
    </dgm:pt>
    <dgm:pt modelId="{AD0E12FD-424C-485B-896B-74BBDDBD5E97}" type="pres">
      <dgm:prSet presAssocID="{A6EA10A6-C37F-496D-A140-5BACFBF40AE7}" presName="textRect" presStyleLbl="revTx" presStyleIdx="1" presStyleCnt="4">
        <dgm:presLayoutVars>
          <dgm:chMax val="1"/>
          <dgm:chPref val="1"/>
        </dgm:presLayoutVars>
      </dgm:prSet>
      <dgm:spPr/>
    </dgm:pt>
    <dgm:pt modelId="{EBA07760-2D4B-4AFA-895B-3C2694B91EFD}" type="pres">
      <dgm:prSet presAssocID="{F9F54F75-9CA3-4197-B7CF-246048CE80CB}" presName="sibTrans" presStyleCnt="0"/>
      <dgm:spPr/>
    </dgm:pt>
    <dgm:pt modelId="{58F35A9C-2028-42FF-AD38-89F3FE5BD4E6}" type="pres">
      <dgm:prSet presAssocID="{16C446E9-8066-4ECE-98D6-0068A514D9A9}" presName="compNode" presStyleCnt="0"/>
      <dgm:spPr/>
    </dgm:pt>
    <dgm:pt modelId="{CCCCC442-3BDE-432C-ACC3-3B541A94F228}" type="pres">
      <dgm:prSet presAssocID="{16C446E9-8066-4ECE-98D6-0068A514D9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A89F95B-ADB5-4425-902D-A6D0D4D2856C}" type="pres">
      <dgm:prSet presAssocID="{16C446E9-8066-4ECE-98D6-0068A514D9A9}" presName="spaceRect" presStyleCnt="0"/>
      <dgm:spPr/>
    </dgm:pt>
    <dgm:pt modelId="{9DB0E5C6-3CEC-47CF-8B21-0651CF575941}" type="pres">
      <dgm:prSet presAssocID="{16C446E9-8066-4ECE-98D6-0068A514D9A9}" presName="textRect" presStyleLbl="revTx" presStyleIdx="2" presStyleCnt="4">
        <dgm:presLayoutVars>
          <dgm:chMax val="1"/>
          <dgm:chPref val="1"/>
        </dgm:presLayoutVars>
      </dgm:prSet>
      <dgm:spPr/>
    </dgm:pt>
    <dgm:pt modelId="{75F2B02B-1064-4589-9C19-91CB330B1E19}" type="pres">
      <dgm:prSet presAssocID="{F173D54C-8D51-451B-B035-46EB544F4A3B}" presName="sibTrans" presStyleCnt="0"/>
      <dgm:spPr/>
    </dgm:pt>
    <dgm:pt modelId="{D7D75640-7707-45FD-9F0F-61F3A030436D}" type="pres">
      <dgm:prSet presAssocID="{D0A04237-C8A5-4877-8162-87315F271403}" presName="compNode" presStyleCnt="0"/>
      <dgm:spPr/>
    </dgm:pt>
    <dgm:pt modelId="{BD3B7CA4-BA76-4731-92DA-42650494C692}" type="pres">
      <dgm:prSet presAssocID="{D0A04237-C8A5-4877-8162-87315F2714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96B6609C-7F9A-4B70-8C55-CC4B9A11004C}" type="pres">
      <dgm:prSet presAssocID="{D0A04237-C8A5-4877-8162-87315F271403}" presName="spaceRect" presStyleCnt="0"/>
      <dgm:spPr/>
    </dgm:pt>
    <dgm:pt modelId="{6C1A0576-C7E6-439B-A354-7364FFBB8662}" type="pres">
      <dgm:prSet presAssocID="{D0A04237-C8A5-4877-8162-87315F271403}" presName="textRect" presStyleLbl="revTx" presStyleIdx="3" presStyleCnt="4">
        <dgm:presLayoutVars>
          <dgm:chMax val="1"/>
          <dgm:chPref val="1"/>
        </dgm:presLayoutVars>
      </dgm:prSet>
      <dgm:spPr/>
    </dgm:pt>
  </dgm:ptLst>
  <dgm:cxnLst>
    <dgm:cxn modelId="{EA667E24-519C-C842-A721-3F490DF2C2F8}" type="presOf" srcId="{FE6CEEF0-8A53-44C5-A16A-447AC6A11C74}" destId="{2DE84423-4B54-4D18-9042-ED9F6B1CE542}" srcOrd="0" destOrd="0" presId="urn:microsoft.com/office/officeart/2018/2/layout/IconLabelList"/>
    <dgm:cxn modelId="{4BE05771-BFB9-4DB1-9098-A574DBBAEC92}" srcId="{14AD42CA-C1D7-4147-92C7-C100E47AA4E4}" destId="{A6EA10A6-C37F-496D-A140-5BACFBF40AE7}" srcOrd="1" destOrd="0" parTransId="{A4A3944E-CFEC-4709-9D46-5278BA9D08A0}" sibTransId="{F9F54F75-9CA3-4197-B7CF-246048CE80CB}"/>
    <dgm:cxn modelId="{FF103D7B-798A-4B9A-9856-754C4D188F61}" srcId="{14AD42CA-C1D7-4147-92C7-C100E47AA4E4}" destId="{16C446E9-8066-4ECE-98D6-0068A514D9A9}" srcOrd="2" destOrd="0" parTransId="{894F2108-4B0D-4337-89F1-85D8A7B087C2}" sibTransId="{F173D54C-8D51-451B-B035-46EB544F4A3B}"/>
    <dgm:cxn modelId="{74D46DA8-AFA8-46B3-B331-908A4E59EA34}" srcId="{14AD42CA-C1D7-4147-92C7-C100E47AA4E4}" destId="{D0A04237-C8A5-4877-8162-87315F271403}" srcOrd="3" destOrd="0" parTransId="{FEB28B61-DF5D-47FA-BEEE-ECEA06C3E031}" sibTransId="{3663181E-1A35-4F61-A8F6-04C007070824}"/>
    <dgm:cxn modelId="{9F26CCC6-216E-B64E-B9F2-2988CEACCD79}" type="presOf" srcId="{A6EA10A6-C37F-496D-A140-5BACFBF40AE7}" destId="{AD0E12FD-424C-485B-896B-74BBDDBD5E97}" srcOrd="0" destOrd="0" presId="urn:microsoft.com/office/officeart/2018/2/layout/IconLabelList"/>
    <dgm:cxn modelId="{94757CCD-10DB-4C8F-B130-FD2C3FE589DD}" srcId="{14AD42CA-C1D7-4147-92C7-C100E47AA4E4}" destId="{FE6CEEF0-8A53-44C5-A16A-447AC6A11C74}" srcOrd="0" destOrd="0" parTransId="{D9506FE9-450F-4C4C-90EB-19CF082FB94E}" sibTransId="{FE70C449-8E22-4D82-BCD3-4E69141EE28B}"/>
    <dgm:cxn modelId="{E2749ADD-D90B-7047-902D-A5B0A010CDAE}" type="presOf" srcId="{D0A04237-C8A5-4877-8162-87315F271403}" destId="{6C1A0576-C7E6-439B-A354-7364FFBB8662}" srcOrd="0" destOrd="0" presId="urn:microsoft.com/office/officeart/2018/2/layout/IconLabelList"/>
    <dgm:cxn modelId="{247085E2-D88A-C74F-AB13-3A20D2424AC8}" type="presOf" srcId="{14AD42CA-C1D7-4147-92C7-C100E47AA4E4}" destId="{17A34598-C904-4907-882E-B33223677D9C}" srcOrd="0" destOrd="0" presId="urn:microsoft.com/office/officeart/2018/2/layout/IconLabelList"/>
    <dgm:cxn modelId="{0FEC33F9-6147-D54B-AE41-52FA9A51E61A}" type="presOf" srcId="{16C446E9-8066-4ECE-98D6-0068A514D9A9}" destId="{9DB0E5C6-3CEC-47CF-8B21-0651CF575941}" srcOrd="0" destOrd="0" presId="urn:microsoft.com/office/officeart/2018/2/layout/IconLabelList"/>
    <dgm:cxn modelId="{B1CA8CF5-1E0B-BB4C-A054-8A6365720CFC}" type="presParOf" srcId="{17A34598-C904-4907-882E-B33223677D9C}" destId="{BCDEF6BE-F072-4D82-838F-EF3A2D5FF1AE}" srcOrd="0" destOrd="0" presId="urn:microsoft.com/office/officeart/2018/2/layout/IconLabelList"/>
    <dgm:cxn modelId="{7F242248-317D-5149-883E-BF06EAE97450}" type="presParOf" srcId="{BCDEF6BE-F072-4D82-838F-EF3A2D5FF1AE}" destId="{129F82B9-0143-4E98-9C44-7C2947A20051}" srcOrd="0" destOrd="0" presId="urn:microsoft.com/office/officeart/2018/2/layout/IconLabelList"/>
    <dgm:cxn modelId="{0FACE53A-E8FB-F943-BAC8-FFD41583623D}" type="presParOf" srcId="{BCDEF6BE-F072-4D82-838F-EF3A2D5FF1AE}" destId="{4EEFD9A8-1AC6-45E4-AB37-EDAA1DD46833}" srcOrd="1" destOrd="0" presId="urn:microsoft.com/office/officeart/2018/2/layout/IconLabelList"/>
    <dgm:cxn modelId="{DBC0277E-6C44-134A-8520-1EA956C7575F}" type="presParOf" srcId="{BCDEF6BE-F072-4D82-838F-EF3A2D5FF1AE}" destId="{2DE84423-4B54-4D18-9042-ED9F6B1CE542}" srcOrd="2" destOrd="0" presId="urn:microsoft.com/office/officeart/2018/2/layout/IconLabelList"/>
    <dgm:cxn modelId="{3379165D-9DF5-9247-B7BB-99982A5E4CB2}" type="presParOf" srcId="{17A34598-C904-4907-882E-B33223677D9C}" destId="{A25BB095-919A-480D-8B64-C46947500699}" srcOrd="1" destOrd="0" presId="urn:microsoft.com/office/officeart/2018/2/layout/IconLabelList"/>
    <dgm:cxn modelId="{5701C99C-C9DA-5146-BAF0-0B629373586B}" type="presParOf" srcId="{17A34598-C904-4907-882E-B33223677D9C}" destId="{2F035547-51DA-4FEA-8AE6-5412E5E672BF}" srcOrd="2" destOrd="0" presId="urn:microsoft.com/office/officeart/2018/2/layout/IconLabelList"/>
    <dgm:cxn modelId="{AC3BAB74-0A2B-994F-9760-13970CD14BFF}" type="presParOf" srcId="{2F035547-51DA-4FEA-8AE6-5412E5E672BF}" destId="{B3E535E7-384F-478C-8365-08B5D5134347}" srcOrd="0" destOrd="0" presId="urn:microsoft.com/office/officeart/2018/2/layout/IconLabelList"/>
    <dgm:cxn modelId="{C7F2EF9C-108A-DC4A-92E2-5D595470418E}" type="presParOf" srcId="{2F035547-51DA-4FEA-8AE6-5412E5E672BF}" destId="{385AD4FE-7567-45ED-BBBF-FCDE794119AC}" srcOrd="1" destOrd="0" presId="urn:microsoft.com/office/officeart/2018/2/layout/IconLabelList"/>
    <dgm:cxn modelId="{F4559D91-3BBF-8343-8F30-644569B96BF9}" type="presParOf" srcId="{2F035547-51DA-4FEA-8AE6-5412E5E672BF}" destId="{AD0E12FD-424C-485B-896B-74BBDDBD5E97}" srcOrd="2" destOrd="0" presId="urn:microsoft.com/office/officeart/2018/2/layout/IconLabelList"/>
    <dgm:cxn modelId="{F65F8F47-3FE1-EC41-8ABA-2777FC550004}" type="presParOf" srcId="{17A34598-C904-4907-882E-B33223677D9C}" destId="{EBA07760-2D4B-4AFA-895B-3C2694B91EFD}" srcOrd="3" destOrd="0" presId="urn:microsoft.com/office/officeart/2018/2/layout/IconLabelList"/>
    <dgm:cxn modelId="{A0DA342A-A046-6A45-B8C5-A31A3FD574F7}" type="presParOf" srcId="{17A34598-C904-4907-882E-B33223677D9C}" destId="{58F35A9C-2028-42FF-AD38-89F3FE5BD4E6}" srcOrd="4" destOrd="0" presId="urn:microsoft.com/office/officeart/2018/2/layout/IconLabelList"/>
    <dgm:cxn modelId="{BC944E28-316D-4848-80D3-82344F817638}" type="presParOf" srcId="{58F35A9C-2028-42FF-AD38-89F3FE5BD4E6}" destId="{CCCCC442-3BDE-432C-ACC3-3B541A94F228}" srcOrd="0" destOrd="0" presId="urn:microsoft.com/office/officeart/2018/2/layout/IconLabelList"/>
    <dgm:cxn modelId="{AA7544FE-720A-B74D-80F5-FED7D87FE890}" type="presParOf" srcId="{58F35A9C-2028-42FF-AD38-89F3FE5BD4E6}" destId="{6A89F95B-ADB5-4425-902D-A6D0D4D2856C}" srcOrd="1" destOrd="0" presId="urn:microsoft.com/office/officeart/2018/2/layout/IconLabelList"/>
    <dgm:cxn modelId="{0F7E1CBD-CE39-5148-AB2E-B2253843599F}" type="presParOf" srcId="{58F35A9C-2028-42FF-AD38-89F3FE5BD4E6}" destId="{9DB0E5C6-3CEC-47CF-8B21-0651CF575941}" srcOrd="2" destOrd="0" presId="urn:microsoft.com/office/officeart/2018/2/layout/IconLabelList"/>
    <dgm:cxn modelId="{FF375414-7F77-B54C-A2A4-393B4D621DAE}" type="presParOf" srcId="{17A34598-C904-4907-882E-B33223677D9C}" destId="{75F2B02B-1064-4589-9C19-91CB330B1E19}" srcOrd="5" destOrd="0" presId="urn:microsoft.com/office/officeart/2018/2/layout/IconLabelList"/>
    <dgm:cxn modelId="{863E8869-52B3-CB46-8548-79A86CD7391B}" type="presParOf" srcId="{17A34598-C904-4907-882E-B33223677D9C}" destId="{D7D75640-7707-45FD-9F0F-61F3A030436D}" srcOrd="6" destOrd="0" presId="urn:microsoft.com/office/officeart/2018/2/layout/IconLabelList"/>
    <dgm:cxn modelId="{8CF49555-DC14-CB4F-ABC4-CE2E4AF43F24}" type="presParOf" srcId="{D7D75640-7707-45FD-9F0F-61F3A030436D}" destId="{BD3B7CA4-BA76-4731-92DA-42650494C692}" srcOrd="0" destOrd="0" presId="urn:microsoft.com/office/officeart/2018/2/layout/IconLabelList"/>
    <dgm:cxn modelId="{C9F3257D-FFB9-CD43-A3A4-5D973884EFA7}" type="presParOf" srcId="{D7D75640-7707-45FD-9F0F-61F3A030436D}" destId="{96B6609C-7F9A-4B70-8C55-CC4B9A11004C}" srcOrd="1" destOrd="0" presId="urn:microsoft.com/office/officeart/2018/2/layout/IconLabelList"/>
    <dgm:cxn modelId="{81BC0BBE-529B-2541-9214-633E9CF25BA3}" type="presParOf" srcId="{D7D75640-7707-45FD-9F0F-61F3A030436D}" destId="{6C1A0576-C7E6-439B-A354-7364FFBB86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3FB94-CDEA-4A0A-B69A-A8F1E938A0C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B5CF3A5-F14C-4978-BFAD-2E0194F7BAF1}">
      <dgm:prSet/>
      <dgm:spPr/>
      <dgm:t>
        <a:bodyPr/>
        <a:lstStyle/>
        <a:p>
          <a:pPr>
            <a:lnSpc>
              <a:spcPct val="100000"/>
            </a:lnSpc>
          </a:pPr>
          <a:r>
            <a:rPr lang="en-US"/>
            <a:t>1. Data Analysis from static CSV file</a:t>
          </a:r>
        </a:p>
      </dgm:t>
    </dgm:pt>
    <dgm:pt modelId="{37325976-AAB2-4D80-8AB6-25BDE5D5FAAF}" type="parTrans" cxnId="{CE191866-2C26-4E77-A8B7-6839F1EF7F84}">
      <dgm:prSet/>
      <dgm:spPr/>
      <dgm:t>
        <a:bodyPr/>
        <a:lstStyle/>
        <a:p>
          <a:endParaRPr lang="en-US"/>
        </a:p>
      </dgm:t>
    </dgm:pt>
    <dgm:pt modelId="{FFA1F48A-393E-4575-897E-1DD1CC995435}" type="sibTrans" cxnId="{CE191866-2C26-4E77-A8B7-6839F1EF7F84}">
      <dgm:prSet/>
      <dgm:spPr/>
      <dgm:t>
        <a:bodyPr/>
        <a:lstStyle/>
        <a:p>
          <a:endParaRPr lang="en-US"/>
        </a:p>
      </dgm:t>
    </dgm:pt>
    <dgm:pt modelId="{F0CF7E28-C3BF-4F72-ABEA-62588248FCC6}">
      <dgm:prSet/>
      <dgm:spPr/>
      <dgm:t>
        <a:bodyPr/>
        <a:lstStyle/>
        <a:p>
          <a:pPr>
            <a:lnSpc>
              <a:spcPct val="100000"/>
            </a:lnSpc>
          </a:pPr>
          <a:r>
            <a:rPr lang="en-US"/>
            <a:t>2. Multimodal Analysis of Annual Report</a:t>
          </a:r>
        </a:p>
      </dgm:t>
    </dgm:pt>
    <dgm:pt modelId="{44EC1104-2E17-4CCE-A1BB-70F06DA188AC}" type="parTrans" cxnId="{10F52765-4406-4109-BA22-9149A0AA3AB6}">
      <dgm:prSet/>
      <dgm:spPr/>
      <dgm:t>
        <a:bodyPr/>
        <a:lstStyle/>
        <a:p>
          <a:endParaRPr lang="en-US"/>
        </a:p>
      </dgm:t>
    </dgm:pt>
    <dgm:pt modelId="{D5B00FEB-E09A-47E5-9AA6-D3E73C36C248}" type="sibTrans" cxnId="{10F52765-4406-4109-BA22-9149A0AA3AB6}">
      <dgm:prSet/>
      <dgm:spPr/>
      <dgm:t>
        <a:bodyPr/>
        <a:lstStyle/>
        <a:p>
          <a:endParaRPr lang="en-US"/>
        </a:p>
      </dgm:t>
    </dgm:pt>
    <dgm:pt modelId="{D17F17A4-C7AE-4543-A18D-12F4C68990D4}">
      <dgm:prSet/>
      <dgm:spPr/>
      <dgm:t>
        <a:bodyPr/>
        <a:lstStyle/>
        <a:p>
          <a:pPr>
            <a:lnSpc>
              <a:spcPct val="100000"/>
            </a:lnSpc>
          </a:pPr>
          <a:r>
            <a:rPr lang="en-US"/>
            <a:t>3. Tree of Thought Analysis for Creative Writing</a:t>
          </a:r>
        </a:p>
      </dgm:t>
    </dgm:pt>
    <dgm:pt modelId="{C3221360-887F-4532-9421-93F1D20CAA43}" type="parTrans" cxnId="{C2278E46-3915-42F6-9E4C-8D9668C21567}">
      <dgm:prSet/>
      <dgm:spPr/>
      <dgm:t>
        <a:bodyPr/>
        <a:lstStyle/>
        <a:p>
          <a:endParaRPr lang="en-US"/>
        </a:p>
      </dgm:t>
    </dgm:pt>
    <dgm:pt modelId="{9689F3A5-6B24-4967-98CF-E91D64E5AE17}" type="sibTrans" cxnId="{C2278E46-3915-42F6-9E4C-8D9668C21567}">
      <dgm:prSet/>
      <dgm:spPr/>
      <dgm:t>
        <a:bodyPr/>
        <a:lstStyle/>
        <a:p>
          <a:endParaRPr lang="en-US"/>
        </a:p>
      </dgm:t>
    </dgm:pt>
    <dgm:pt modelId="{F3E18026-15DA-4854-8B76-C18A939078D4}" type="pres">
      <dgm:prSet presAssocID="{EA23FB94-CDEA-4A0A-B69A-A8F1E938A0C9}" presName="root" presStyleCnt="0">
        <dgm:presLayoutVars>
          <dgm:dir/>
          <dgm:resizeHandles val="exact"/>
        </dgm:presLayoutVars>
      </dgm:prSet>
      <dgm:spPr/>
    </dgm:pt>
    <dgm:pt modelId="{7F6108CE-A898-452F-A819-2DCEA013D6D7}" type="pres">
      <dgm:prSet presAssocID="{EB5CF3A5-F14C-4978-BFAD-2E0194F7BAF1}" presName="compNode" presStyleCnt="0"/>
      <dgm:spPr/>
    </dgm:pt>
    <dgm:pt modelId="{3C5B490C-6B7A-4648-A654-0B52BE7845DB}" type="pres">
      <dgm:prSet presAssocID="{EB5CF3A5-F14C-4978-BFAD-2E0194F7BA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F17E614-51BE-496B-A9E3-A4425E4D3159}" type="pres">
      <dgm:prSet presAssocID="{EB5CF3A5-F14C-4978-BFAD-2E0194F7BAF1}" presName="spaceRect" presStyleCnt="0"/>
      <dgm:spPr/>
    </dgm:pt>
    <dgm:pt modelId="{6A765FE9-256A-47C6-A8BA-582633FA321B}" type="pres">
      <dgm:prSet presAssocID="{EB5CF3A5-F14C-4978-BFAD-2E0194F7BAF1}" presName="textRect" presStyleLbl="revTx" presStyleIdx="0" presStyleCnt="3">
        <dgm:presLayoutVars>
          <dgm:chMax val="1"/>
          <dgm:chPref val="1"/>
        </dgm:presLayoutVars>
      </dgm:prSet>
      <dgm:spPr/>
    </dgm:pt>
    <dgm:pt modelId="{3A451054-1CAB-4E33-8025-99F3280E04F0}" type="pres">
      <dgm:prSet presAssocID="{FFA1F48A-393E-4575-897E-1DD1CC995435}" presName="sibTrans" presStyleCnt="0"/>
      <dgm:spPr/>
    </dgm:pt>
    <dgm:pt modelId="{A223F831-8367-482D-A1C0-B2976736E343}" type="pres">
      <dgm:prSet presAssocID="{F0CF7E28-C3BF-4F72-ABEA-62588248FCC6}" presName="compNode" presStyleCnt="0"/>
      <dgm:spPr/>
    </dgm:pt>
    <dgm:pt modelId="{4F960844-31B8-4C07-9F28-555E81257424}" type="pres">
      <dgm:prSet presAssocID="{F0CF7E28-C3BF-4F72-ABEA-62588248FC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0DDF6ADF-F033-41AB-B249-13BAABE9062E}" type="pres">
      <dgm:prSet presAssocID="{F0CF7E28-C3BF-4F72-ABEA-62588248FCC6}" presName="spaceRect" presStyleCnt="0"/>
      <dgm:spPr/>
    </dgm:pt>
    <dgm:pt modelId="{DD029DCC-B8FB-48FC-A42D-78E3673AA504}" type="pres">
      <dgm:prSet presAssocID="{F0CF7E28-C3BF-4F72-ABEA-62588248FCC6}" presName="textRect" presStyleLbl="revTx" presStyleIdx="1" presStyleCnt="3">
        <dgm:presLayoutVars>
          <dgm:chMax val="1"/>
          <dgm:chPref val="1"/>
        </dgm:presLayoutVars>
      </dgm:prSet>
      <dgm:spPr/>
    </dgm:pt>
    <dgm:pt modelId="{FEBA4DCA-5A52-4C7D-AE1E-0CB70C55AB19}" type="pres">
      <dgm:prSet presAssocID="{D5B00FEB-E09A-47E5-9AA6-D3E73C36C248}" presName="sibTrans" presStyleCnt="0"/>
      <dgm:spPr/>
    </dgm:pt>
    <dgm:pt modelId="{0EC0478A-EED7-4258-BB14-99C5971A5761}" type="pres">
      <dgm:prSet presAssocID="{D17F17A4-C7AE-4543-A18D-12F4C68990D4}" presName="compNode" presStyleCnt="0"/>
      <dgm:spPr/>
    </dgm:pt>
    <dgm:pt modelId="{D476CC49-A087-4051-ACD3-0BC525535E9D}" type="pres">
      <dgm:prSet presAssocID="{D17F17A4-C7AE-4543-A18D-12F4C68990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9DA5E50F-244D-4AF5-8595-40B92C932BB5}" type="pres">
      <dgm:prSet presAssocID="{D17F17A4-C7AE-4543-A18D-12F4C68990D4}" presName="spaceRect" presStyleCnt="0"/>
      <dgm:spPr/>
    </dgm:pt>
    <dgm:pt modelId="{82870A39-1546-43DD-9E29-4841C99696BB}" type="pres">
      <dgm:prSet presAssocID="{D17F17A4-C7AE-4543-A18D-12F4C68990D4}" presName="textRect" presStyleLbl="revTx" presStyleIdx="2" presStyleCnt="3">
        <dgm:presLayoutVars>
          <dgm:chMax val="1"/>
          <dgm:chPref val="1"/>
        </dgm:presLayoutVars>
      </dgm:prSet>
      <dgm:spPr/>
    </dgm:pt>
  </dgm:ptLst>
  <dgm:cxnLst>
    <dgm:cxn modelId="{4597EC28-7790-4CE3-9449-B42AD4297E17}" type="presOf" srcId="{D17F17A4-C7AE-4543-A18D-12F4C68990D4}" destId="{82870A39-1546-43DD-9E29-4841C99696BB}" srcOrd="0" destOrd="0" presId="urn:microsoft.com/office/officeart/2018/2/layout/IconLabelList"/>
    <dgm:cxn modelId="{C35DA036-3A1B-48D0-B61B-A9063666D2A3}" type="presOf" srcId="{F0CF7E28-C3BF-4F72-ABEA-62588248FCC6}" destId="{DD029DCC-B8FB-48FC-A42D-78E3673AA504}" srcOrd="0" destOrd="0" presId="urn:microsoft.com/office/officeart/2018/2/layout/IconLabelList"/>
    <dgm:cxn modelId="{C2278E46-3915-42F6-9E4C-8D9668C21567}" srcId="{EA23FB94-CDEA-4A0A-B69A-A8F1E938A0C9}" destId="{D17F17A4-C7AE-4543-A18D-12F4C68990D4}" srcOrd="2" destOrd="0" parTransId="{C3221360-887F-4532-9421-93F1D20CAA43}" sibTransId="{9689F3A5-6B24-4967-98CF-E91D64E5AE17}"/>
    <dgm:cxn modelId="{EB862750-0B4C-4793-B657-1EC7F83054B2}" type="presOf" srcId="{EB5CF3A5-F14C-4978-BFAD-2E0194F7BAF1}" destId="{6A765FE9-256A-47C6-A8BA-582633FA321B}" srcOrd="0" destOrd="0" presId="urn:microsoft.com/office/officeart/2018/2/layout/IconLabelList"/>
    <dgm:cxn modelId="{10F52765-4406-4109-BA22-9149A0AA3AB6}" srcId="{EA23FB94-CDEA-4A0A-B69A-A8F1E938A0C9}" destId="{F0CF7E28-C3BF-4F72-ABEA-62588248FCC6}" srcOrd="1" destOrd="0" parTransId="{44EC1104-2E17-4CCE-A1BB-70F06DA188AC}" sibTransId="{D5B00FEB-E09A-47E5-9AA6-D3E73C36C248}"/>
    <dgm:cxn modelId="{CE191866-2C26-4E77-A8B7-6839F1EF7F84}" srcId="{EA23FB94-CDEA-4A0A-B69A-A8F1E938A0C9}" destId="{EB5CF3A5-F14C-4978-BFAD-2E0194F7BAF1}" srcOrd="0" destOrd="0" parTransId="{37325976-AAB2-4D80-8AB6-25BDE5D5FAAF}" sibTransId="{FFA1F48A-393E-4575-897E-1DD1CC995435}"/>
    <dgm:cxn modelId="{31CCD668-E896-4B33-A82A-FD41AE0E46B0}" type="presOf" srcId="{EA23FB94-CDEA-4A0A-B69A-A8F1E938A0C9}" destId="{F3E18026-15DA-4854-8B76-C18A939078D4}" srcOrd="0" destOrd="0" presId="urn:microsoft.com/office/officeart/2018/2/layout/IconLabelList"/>
    <dgm:cxn modelId="{4AE6D75B-488E-40B1-897B-78ED994BB470}" type="presParOf" srcId="{F3E18026-15DA-4854-8B76-C18A939078D4}" destId="{7F6108CE-A898-452F-A819-2DCEA013D6D7}" srcOrd="0" destOrd="0" presId="urn:microsoft.com/office/officeart/2018/2/layout/IconLabelList"/>
    <dgm:cxn modelId="{5492C01D-5B7D-4728-A1A3-BDD544904CB4}" type="presParOf" srcId="{7F6108CE-A898-452F-A819-2DCEA013D6D7}" destId="{3C5B490C-6B7A-4648-A654-0B52BE7845DB}" srcOrd="0" destOrd="0" presId="urn:microsoft.com/office/officeart/2018/2/layout/IconLabelList"/>
    <dgm:cxn modelId="{696A53D1-0336-42D9-9C0B-EEDB67036A5F}" type="presParOf" srcId="{7F6108CE-A898-452F-A819-2DCEA013D6D7}" destId="{0F17E614-51BE-496B-A9E3-A4425E4D3159}" srcOrd="1" destOrd="0" presId="urn:microsoft.com/office/officeart/2018/2/layout/IconLabelList"/>
    <dgm:cxn modelId="{394015CD-C4C7-43AC-A9C0-D6F026638B29}" type="presParOf" srcId="{7F6108CE-A898-452F-A819-2DCEA013D6D7}" destId="{6A765FE9-256A-47C6-A8BA-582633FA321B}" srcOrd="2" destOrd="0" presId="urn:microsoft.com/office/officeart/2018/2/layout/IconLabelList"/>
    <dgm:cxn modelId="{1D270913-FBA5-44F5-AB9B-BF92C46D10E4}" type="presParOf" srcId="{F3E18026-15DA-4854-8B76-C18A939078D4}" destId="{3A451054-1CAB-4E33-8025-99F3280E04F0}" srcOrd="1" destOrd="0" presId="urn:microsoft.com/office/officeart/2018/2/layout/IconLabelList"/>
    <dgm:cxn modelId="{B760DABE-B6F2-46DC-AA34-3B67558C447E}" type="presParOf" srcId="{F3E18026-15DA-4854-8B76-C18A939078D4}" destId="{A223F831-8367-482D-A1C0-B2976736E343}" srcOrd="2" destOrd="0" presId="urn:microsoft.com/office/officeart/2018/2/layout/IconLabelList"/>
    <dgm:cxn modelId="{C62D3839-1F80-4F51-9899-E2BDBB9A5B06}" type="presParOf" srcId="{A223F831-8367-482D-A1C0-B2976736E343}" destId="{4F960844-31B8-4C07-9F28-555E81257424}" srcOrd="0" destOrd="0" presId="urn:microsoft.com/office/officeart/2018/2/layout/IconLabelList"/>
    <dgm:cxn modelId="{848A3034-F719-4566-9D27-8998FF116206}" type="presParOf" srcId="{A223F831-8367-482D-A1C0-B2976736E343}" destId="{0DDF6ADF-F033-41AB-B249-13BAABE9062E}" srcOrd="1" destOrd="0" presId="urn:microsoft.com/office/officeart/2018/2/layout/IconLabelList"/>
    <dgm:cxn modelId="{8A7F019B-C59E-42E2-9D1D-47DC2AB465D9}" type="presParOf" srcId="{A223F831-8367-482D-A1C0-B2976736E343}" destId="{DD029DCC-B8FB-48FC-A42D-78E3673AA504}" srcOrd="2" destOrd="0" presId="urn:microsoft.com/office/officeart/2018/2/layout/IconLabelList"/>
    <dgm:cxn modelId="{07E8021B-83CF-4E5A-AD19-212D334FE52F}" type="presParOf" srcId="{F3E18026-15DA-4854-8B76-C18A939078D4}" destId="{FEBA4DCA-5A52-4C7D-AE1E-0CB70C55AB19}" srcOrd="3" destOrd="0" presId="urn:microsoft.com/office/officeart/2018/2/layout/IconLabelList"/>
    <dgm:cxn modelId="{F9708B38-E796-4B00-BB00-1659DCF8309E}" type="presParOf" srcId="{F3E18026-15DA-4854-8B76-C18A939078D4}" destId="{0EC0478A-EED7-4258-BB14-99C5971A5761}" srcOrd="4" destOrd="0" presId="urn:microsoft.com/office/officeart/2018/2/layout/IconLabelList"/>
    <dgm:cxn modelId="{297B91C8-B10E-463B-979D-587C8C0A44A0}" type="presParOf" srcId="{0EC0478A-EED7-4258-BB14-99C5971A5761}" destId="{D476CC49-A087-4051-ACD3-0BC525535E9D}" srcOrd="0" destOrd="0" presId="urn:microsoft.com/office/officeart/2018/2/layout/IconLabelList"/>
    <dgm:cxn modelId="{EED5C710-5FBB-4021-A77E-F7C50ACEE7B3}" type="presParOf" srcId="{0EC0478A-EED7-4258-BB14-99C5971A5761}" destId="{9DA5E50F-244D-4AF5-8595-40B92C932BB5}" srcOrd="1" destOrd="0" presId="urn:microsoft.com/office/officeart/2018/2/layout/IconLabelList"/>
    <dgm:cxn modelId="{1C2D8528-23CF-4578-82DE-E0530751807E}" type="presParOf" srcId="{0EC0478A-EED7-4258-BB14-99C5971A5761}" destId="{82870A39-1546-43DD-9E29-4841C99696B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4D3A10-F33F-4D08-AA80-B6028190416B}"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C1992E5-FCE1-45E6-B9D9-E533EBAD397A}">
      <dgm:prSet/>
      <dgm:spPr/>
      <dgm:t>
        <a:bodyPr/>
        <a:lstStyle/>
        <a:p>
          <a:r>
            <a:rPr lang="en-US" b="1"/>
            <a:t>Multi‐Source Data</a:t>
          </a:r>
          <a:r>
            <a:rPr lang="en-US"/>
            <a:t>: Extend evaluation to workflows spanning multiple file sources</a:t>
          </a:r>
        </a:p>
      </dgm:t>
    </dgm:pt>
    <dgm:pt modelId="{20DC401B-FC01-4E30-BAB8-B4113F5E601D}" type="parTrans" cxnId="{B0786379-0B9A-43CC-94CB-1B062E21F7C5}">
      <dgm:prSet/>
      <dgm:spPr/>
      <dgm:t>
        <a:bodyPr/>
        <a:lstStyle/>
        <a:p>
          <a:endParaRPr lang="en-US"/>
        </a:p>
      </dgm:t>
    </dgm:pt>
    <dgm:pt modelId="{4FC138CB-EA2A-44C2-97DF-E40D6B3FD7D4}" type="sibTrans" cxnId="{B0786379-0B9A-43CC-94CB-1B062E21F7C5}">
      <dgm:prSet/>
      <dgm:spPr/>
      <dgm:t>
        <a:bodyPr/>
        <a:lstStyle/>
        <a:p>
          <a:endParaRPr lang="en-US"/>
        </a:p>
      </dgm:t>
    </dgm:pt>
    <dgm:pt modelId="{A82A169B-414F-460A-881C-5F94C9FDF2DD}">
      <dgm:prSet/>
      <dgm:spPr/>
      <dgm:t>
        <a:bodyPr/>
        <a:lstStyle/>
        <a:p>
          <a:r>
            <a:rPr lang="en-US" b="1"/>
            <a:t>Enhanced Agency</a:t>
          </a:r>
          <a:r>
            <a:rPr lang="en-US"/>
            <a:t>: Integrate dynamic discovery beyond pre-defined tools for true autonomy</a:t>
          </a:r>
        </a:p>
      </dgm:t>
    </dgm:pt>
    <dgm:pt modelId="{F5E889E8-CC69-43CA-98E0-D2F0BCF29D28}" type="parTrans" cxnId="{8CBF6F65-E3E8-45CF-9EE0-467D069A3614}">
      <dgm:prSet/>
      <dgm:spPr/>
      <dgm:t>
        <a:bodyPr/>
        <a:lstStyle/>
        <a:p>
          <a:endParaRPr lang="en-US"/>
        </a:p>
      </dgm:t>
    </dgm:pt>
    <dgm:pt modelId="{4271EB71-88E1-4E95-91CF-44C6A787C45A}" type="sibTrans" cxnId="{8CBF6F65-E3E8-45CF-9EE0-467D069A3614}">
      <dgm:prSet/>
      <dgm:spPr/>
      <dgm:t>
        <a:bodyPr/>
        <a:lstStyle/>
        <a:p>
          <a:endParaRPr lang="en-US"/>
        </a:p>
      </dgm:t>
    </dgm:pt>
    <dgm:pt modelId="{EC888E5F-2E9B-4A1C-AEE1-E19E9ACEF884}">
      <dgm:prSet/>
      <dgm:spPr/>
      <dgm:t>
        <a:bodyPr/>
        <a:lstStyle/>
        <a:p>
          <a:r>
            <a:rPr lang="en-US" b="1"/>
            <a:t>Human-in-the-Loop</a:t>
          </a:r>
          <a:r>
            <a:rPr lang="en-US"/>
            <a:t>: Incorporate expert review to validate agent outputs</a:t>
          </a:r>
        </a:p>
      </dgm:t>
    </dgm:pt>
    <dgm:pt modelId="{D339CCDD-F811-4B35-9E66-043A24115390}" type="parTrans" cxnId="{8274593C-1AEC-41F4-A2C2-5488C6852D6B}">
      <dgm:prSet/>
      <dgm:spPr/>
      <dgm:t>
        <a:bodyPr/>
        <a:lstStyle/>
        <a:p>
          <a:endParaRPr lang="en-US"/>
        </a:p>
      </dgm:t>
    </dgm:pt>
    <dgm:pt modelId="{D63DEDD3-394A-45FE-BE5A-4D3E21634B05}" type="sibTrans" cxnId="{8274593C-1AEC-41F4-A2C2-5488C6852D6B}">
      <dgm:prSet/>
      <dgm:spPr/>
      <dgm:t>
        <a:bodyPr/>
        <a:lstStyle/>
        <a:p>
          <a:endParaRPr lang="en-US"/>
        </a:p>
      </dgm:t>
    </dgm:pt>
    <dgm:pt modelId="{A5C6B50D-C9AF-468C-9336-79F41B88F12B}">
      <dgm:prSet/>
      <dgm:spPr/>
      <dgm:t>
        <a:bodyPr/>
        <a:lstStyle/>
        <a:p>
          <a:r>
            <a:rPr lang="en-US" b="1"/>
            <a:t>Model Fine-Tuning</a:t>
          </a:r>
          <a:r>
            <a:rPr lang="en-US"/>
            <a:t>: Tailor models on domain-specific data for improved performance</a:t>
          </a:r>
        </a:p>
      </dgm:t>
    </dgm:pt>
    <dgm:pt modelId="{13C7FF4E-0F70-41F1-BCC8-B0F5C56CF4D8}" type="parTrans" cxnId="{35B2C042-B5F1-48F4-A25C-A4AFCE9C14E7}">
      <dgm:prSet/>
      <dgm:spPr/>
      <dgm:t>
        <a:bodyPr/>
        <a:lstStyle/>
        <a:p>
          <a:endParaRPr lang="en-US"/>
        </a:p>
      </dgm:t>
    </dgm:pt>
    <dgm:pt modelId="{66690480-D85B-4CFA-ABAE-46A8D880968D}" type="sibTrans" cxnId="{35B2C042-B5F1-48F4-A25C-A4AFCE9C14E7}">
      <dgm:prSet/>
      <dgm:spPr/>
      <dgm:t>
        <a:bodyPr/>
        <a:lstStyle/>
        <a:p>
          <a:endParaRPr lang="en-US"/>
        </a:p>
      </dgm:t>
    </dgm:pt>
    <dgm:pt modelId="{E8B4BB17-F2AC-4D8C-AC5A-5F031256D75B}">
      <dgm:prSet/>
      <dgm:spPr/>
      <dgm:t>
        <a:bodyPr/>
        <a:lstStyle/>
        <a:p>
          <a:r>
            <a:rPr lang="en-US" b="1"/>
            <a:t>Retrieval Trade-Offs</a:t>
          </a:r>
          <a:r>
            <a:rPr lang="en-US"/>
            <a:t>: Balance Graph-RAG complexity vs. vector-embedding simplicity; leverage frameworks like LangChain</a:t>
          </a:r>
        </a:p>
      </dgm:t>
    </dgm:pt>
    <dgm:pt modelId="{DE2EB777-B23E-4425-A64B-5FCB51C2332C}" type="parTrans" cxnId="{ED15CD9C-CAA8-4177-9CF2-B4CA4F57F524}">
      <dgm:prSet/>
      <dgm:spPr/>
      <dgm:t>
        <a:bodyPr/>
        <a:lstStyle/>
        <a:p>
          <a:endParaRPr lang="en-US"/>
        </a:p>
      </dgm:t>
    </dgm:pt>
    <dgm:pt modelId="{1F0E257F-1054-4D58-AE0E-04E0C047304F}" type="sibTrans" cxnId="{ED15CD9C-CAA8-4177-9CF2-B4CA4F57F524}">
      <dgm:prSet/>
      <dgm:spPr/>
      <dgm:t>
        <a:bodyPr/>
        <a:lstStyle/>
        <a:p>
          <a:endParaRPr lang="en-US"/>
        </a:p>
      </dgm:t>
    </dgm:pt>
    <dgm:pt modelId="{3E8A82C6-7D11-4F89-99F4-3FE7F15DB205}">
      <dgm:prSet/>
      <dgm:spPr/>
      <dgm:t>
        <a:bodyPr/>
        <a:lstStyle/>
        <a:p>
          <a:r>
            <a:rPr lang="en-US" b="1"/>
            <a:t>Robust Error Handling</a:t>
          </a:r>
          <a:r>
            <a:rPr lang="en-US"/>
            <a:t>: Develop strategies for unpredictable tool-call failures</a:t>
          </a:r>
        </a:p>
      </dgm:t>
    </dgm:pt>
    <dgm:pt modelId="{9F5D38B6-B7CF-451D-B20A-97900EED4EFE}" type="parTrans" cxnId="{41F9ABFC-55E5-4ED6-A125-5454CD1A740C}">
      <dgm:prSet/>
      <dgm:spPr/>
      <dgm:t>
        <a:bodyPr/>
        <a:lstStyle/>
        <a:p>
          <a:endParaRPr lang="en-US"/>
        </a:p>
      </dgm:t>
    </dgm:pt>
    <dgm:pt modelId="{05756E77-E388-4547-A9DF-EE18D043C525}" type="sibTrans" cxnId="{41F9ABFC-55E5-4ED6-A125-5454CD1A740C}">
      <dgm:prSet/>
      <dgm:spPr/>
      <dgm:t>
        <a:bodyPr/>
        <a:lstStyle/>
        <a:p>
          <a:endParaRPr lang="en-US"/>
        </a:p>
      </dgm:t>
    </dgm:pt>
    <dgm:pt modelId="{41C3D7F8-6D9B-45DC-8D02-B60A2030FE15}">
      <dgm:prSet/>
      <dgm:spPr/>
      <dgm:t>
        <a:bodyPr/>
        <a:lstStyle/>
        <a:p>
          <a:r>
            <a:rPr lang="en-US" b="1"/>
            <a:t>Hallucination &amp; Bias</a:t>
          </a:r>
          <a:r>
            <a:rPr lang="en-US"/>
            <a:t>: Research trustworthy reasoning models and bias mitigation techniques</a:t>
          </a:r>
        </a:p>
      </dgm:t>
    </dgm:pt>
    <dgm:pt modelId="{6C1EEF08-DE28-4764-8144-EF5CA93E6861}" type="parTrans" cxnId="{0951E322-E5D6-4D06-B695-080FD9938DCD}">
      <dgm:prSet/>
      <dgm:spPr/>
      <dgm:t>
        <a:bodyPr/>
        <a:lstStyle/>
        <a:p>
          <a:endParaRPr lang="en-US"/>
        </a:p>
      </dgm:t>
    </dgm:pt>
    <dgm:pt modelId="{9BA00B47-993E-40BD-94AF-DFEF8E0D5F1C}" type="sibTrans" cxnId="{0951E322-E5D6-4D06-B695-080FD9938DCD}">
      <dgm:prSet/>
      <dgm:spPr/>
      <dgm:t>
        <a:bodyPr/>
        <a:lstStyle/>
        <a:p>
          <a:endParaRPr lang="en-US"/>
        </a:p>
      </dgm:t>
    </dgm:pt>
    <dgm:pt modelId="{A6BFFD7A-2233-4FBE-8956-062BA10C46BD}" type="pres">
      <dgm:prSet presAssocID="{4F4D3A10-F33F-4D08-AA80-B6028190416B}" presName="root" presStyleCnt="0">
        <dgm:presLayoutVars>
          <dgm:dir/>
          <dgm:resizeHandles val="exact"/>
        </dgm:presLayoutVars>
      </dgm:prSet>
      <dgm:spPr/>
    </dgm:pt>
    <dgm:pt modelId="{252369EB-4B5A-4FAB-A0B1-D36EDB9683F9}" type="pres">
      <dgm:prSet presAssocID="{4F4D3A10-F33F-4D08-AA80-B6028190416B}" presName="container" presStyleCnt="0">
        <dgm:presLayoutVars>
          <dgm:dir/>
          <dgm:resizeHandles val="exact"/>
        </dgm:presLayoutVars>
      </dgm:prSet>
      <dgm:spPr/>
    </dgm:pt>
    <dgm:pt modelId="{979824C2-BE36-423E-BACF-BA2142F590DD}" type="pres">
      <dgm:prSet presAssocID="{1C1992E5-FCE1-45E6-B9D9-E533EBAD397A}" presName="compNode" presStyleCnt="0"/>
      <dgm:spPr/>
    </dgm:pt>
    <dgm:pt modelId="{06573D5F-0DB1-494A-8E81-51659BD7F076}" type="pres">
      <dgm:prSet presAssocID="{1C1992E5-FCE1-45E6-B9D9-E533EBAD397A}" presName="iconBgRect" presStyleLbl="bgShp" presStyleIdx="0" presStyleCnt="7"/>
      <dgm:spPr/>
    </dgm:pt>
    <dgm:pt modelId="{91A36A15-E426-48A6-BA7F-39BF82A9BE1D}" type="pres">
      <dgm:prSet presAssocID="{1C1992E5-FCE1-45E6-B9D9-E533EBAD397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A5492956-2CFD-4D99-9F4D-E3C680127C91}" type="pres">
      <dgm:prSet presAssocID="{1C1992E5-FCE1-45E6-B9D9-E533EBAD397A}" presName="spaceRect" presStyleCnt="0"/>
      <dgm:spPr/>
    </dgm:pt>
    <dgm:pt modelId="{E98B0E03-CB94-4180-A294-F0149F201B5C}" type="pres">
      <dgm:prSet presAssocID="{1C1992E5-FCE1-45E6-B9D9-E533EBAD397A}" presName="textRect" presStyleLbl="revTx" presStyleIdx="0" presStyleCnt="7">
        <dgm:presLayoutVars>
          <dgm:chMax val="1"/>
          <dgm:chPref val="1"/>
        </dgm:presLayoutVars>
      </dgm:prSet>
      <dgm:spPr/>
    </dgm:pt>
    <dgm:pt modelId="{1710D0A5-01BD-4E7C-BA61-66B385452EA9}" type="pres">
      <dgm:prSet presAssocID="{4FC138CB-EA2A-44C2-97DF-E40D6B3FD7D4}" presName="sibTrans" presStyleLbl="sibTrans2D1" presStyleIdx="0" presStyleCnt="0"/>
      <dgm:spPr/>
    </dgm:pt>
    <dgm:pt modelId="{93144284-B0A8-417D-9905-3C099AB2D522}" type="pres">
      <dgm:prSet presAssocID="{A82A169B-414F-460A-881C-5F94C9FDF2DD}" presName="compNode" presStyleCnt="0"/>
      <dgm:spPr/>
    </dgm:pt>
    <dgm:pt modelId="{B9AE24F9-B439-4004-BBEE-379AC9FB812F}" type="pres">
      <dgm:prSet presAssocID="{A82A169B-414F-460A-881C-5F94C9FDF2DD}" presName="iconBgRect" presStyleLbl="bgShp" presStyleIdx="1" presStyleCnt="7"/>
      <dgm:spPr/>
    </dgm:pt>
    <dgm:pt modelId="{C06CAC03-C869-41DE-A782-332E4EACB7B1}" type="pres">
      <dgm:prSet presAssocID="{A82A169B-414F-460A-881C-5F94C9FDF2D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19A9B64B-EB56-4E03-AA1D-ECDEDDC22072}" type="pres">
      <dgm:prSet presAssocID="{A82A169B-414F-460A-881C-5F94C9FDF2DD}" presName="spaceRect" presStyleCnt="0"/>
      <dgm:spPr/>
    </dgm:pt>
    <dgm:pt modelId="{E7D09D48-780D-4767-AF17-4D0202B1AA44}" type="pres">
      <dgm:prSet presAssocID="{A82A169B-414F-460A-881C-5F94C9FDF2DD}" presName="textRect" presStyleLbl="revTx" presStyleIdx="1" presStyleCnt="7">
        <dgm:presLayoutVars>
          <dgm:chMax val="1"/>
          <dgm:chPref val="1"/>
        </dgm:presLayoutVars>
      </dgm:prSet>
      <dgm:spPr/>
    </dgm:pt>
    <dgm:pt modelId="{D2BD0DF0-E680-4FC0-AC57-A09B2D3015D1}" type="pres">
      <dgm:prSet presAssocID="{4271EB71-88E1-4E95-91CF-44C6A787C45A}" presName="sibTrans" presStyleLbl="sibTrans2D1" presStyleIdx="0" presStyleCnt="0"/>
      <dgm:spPr/>
    </dgm:pt>
    <dgm:pt modelId="{884A7A63-9FF8-4FB5-8789-24B8C1127153}" type="pres">
      <dgm:prSet presAssocID="{EC888E5F-2E9B-4A1C-AEE1-E19E9ACEF884}" presName="compNode" presStyleCnt="0"/>
      <dgm:spPr/>
    </dgm:pt>
    <dgm:pt modelId="{81B549D0-5533-4C3B-BA44-0CE498BF6D5C}" type="pres">
      <dgm:prSet presAssocID="{EC888E5F-2E9B-4A1C-AEE1-E19E9ACEF884}" presName="iconBgRect" presStyleLbl="bgShp" presStyleIdx="2" presStyleCnt="7"/>
      <dgm:spPr/>
    </dgm:pt>
    <dgm:pt modelId="{E4CF4CC0-44E7-4C1A-BA1F-FBDBD5208A01}" type="pres">
      <dgm:prSet presAssocID="{EC888E5F-2E9B-4A1C-AEE1-E19E9ACEF88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AB87FE1-BBEE-4340-938D-C089069C6FDB}" type="pres">
      <dgm:prSet presAssocID="{EC888E5F-2E9B-4A1C-AEE1-E19E9ACEF884}" presName="spaceRect" presStyleCnt="0"/>
      <dgm:spPr/>
    </dgm:pt>
    <dgm:pt modelId="{1A0A20C3-4E8F-4ED0-B1B6-889D229FF884}" type="pres">
      <dgm:prSet presAssocID="{EC888E5F-2E9B-4A1C-AEE1-E19E9ACEF884}" presName="textRect" presStyleLbl="revTx" presStyleIdx="2" presStyleCnt="7">
        <dgm:presLayoutVars>
          <dgm:chMax val="1"/>
          <dgm:chPref val="1"/>
        </dgm:presLayoutVars>
      </dgm:prSet>
      <dgm:spPr/>
    </dgm:pt>
    <dgm:pt modelId="{7FA81118-5D38-4701-8316-B683F93B4FD9}" type="pres">
      <dgm:prSet presAssocID="{D63DEDD3-394A-45FE-BE5A-4D3E21634B05}" presName="sibTrans" presStyleLbl="sibTrans2D1" presStyleIdx="0" presStyleCnt="0"/>
      <dgm:spPr/>
    </dgm:pt>
    <dgm:pt modelId="{4B85BE5D-710C-40D3-9297-1A88DCC4B431}" type="pres">
      <dgm:prSet presAssocID="{A5C6B50D-C9AF-468C-9336-79F41B88F12B}" presName="compNode" presStyleCnt="0"/>
      <dgm:spPr/>
    </dgm:pt>
    <dgm:pt modelId="{6E845F30-E8AC-4BAC-95AB-2D35F08CB188}" type="pres">
      <dgm:prSet presAssocID="{A5C6B50D-C9AF-468C-9336-79F41B88F12B}" presName="iconBgRect" presStyleLbl="bgShp" presStyleIdx="3" presStyleCnt="7"/>
      <dgm:spPr/>
    </dgm:pt>
    <dgm:pt modelId="{F35B968F-3DD4-42D4-8F8D-D99589B4A2A4}" type="pres">
      <dgm:prSet presAssocID="{A5C6B50D-C9AF-468C-9336-79F41B88F12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5A803D99-EFC2-44CC-B3E4-84EA82E320C5}" type="pres">
      <dgm:prSet presAssocID="{A5C6B50D-C9AF-468C-9336-79F41B88F12B}" presName="spaceRect" presStyleCnt="0"/>
      <dgm:spPr/>
    </dgm:pt>
    <dgm:pt modelId="{91EAC69C-9D36-4E05-B9FA-D246EAD39C63}" type="pres">
      <dgm:prSet presAssocID="{A5C6B50D-C9AF-468C-9336-79F41B88F12B}" presName="textRect" presStyleLbl="revTx" presStyleIdx="3" presStyleCnt="7">
        <dgm:presLayoutVars>
          <dgm:chMax val="1"/>
          <dgm:chPref val="1"/>
        </dgm:presLayoutVars>
      </dgm:prSet>
      <dgm:spPr/>
    </dgm:pt>
    <dgm:pt modelId="{C24B198E-34FC-4D09-AAE7-57F458445D46}" type="pres">
      <dgm:prSet presAssocID="{66690480-D85B-4CFA-ABAE-46A8D880968D}" presName="sibTrans" presStyleLbl="sibTrans2D1" presStyleIdx="0" presStyleCnt="0"/>
      <dgm:spPr/>
    </dgm:pt>
    <dgm:pt modelId="{B6384EBD-4305-4D79-AE68-888B35D697C6}" type="pres">
      <dgm:prSet presAssocID="{E8B4BB17-F2AC-4D8C-AC5A-5F031256D75B}" presName="compNode" presStyleCnt="0"/>
      <dgm:spPr/>
    </dgm:pt>
    <dgm:pt modelId="{75BD09EF-891D-4170-B3F4-D71AEA40927E}" type="pres">
      <dgm:prSet presAssocID="{E8B4BB17-F2AC-4D8C-AC5A-5F031256D75B}" presName="iconBgRect" presStyleLbl="bgShp" presStyleIdx="4" presStyleCnt="7"/>
      <dgm:spPr/>
    </dgm:pt>
    <dgm:pt modelId="{7FD556D7-F1E6-404F-A15C-682F67F930CE}" type="pres">
      <dgm:prSet presAssocID="{E8B4BB17-F2AC-4D8C-AC5A-5F031256D75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awing Compass"/>
        </a:ext>
      </dgm:extLst>
    </dgm:pt>
    <dgm:pt modelId="{0C2B486C-9A2F-435D-BF54-4088F5924E4B}" type="pres">
      <dgm:prSet presAssocID="{E8B4BB17-F2AC-4D8C-AC5A-5F031256D75B}" presName="spaceRect" presStyleCnt="0"/>
      <dgm:spPr/>
    </dgm:pt>
    <dgm:pt modelId="{51CDD765-B6D1-43C2-8AA7-A0EA04314B75}" type="pres">
      <dgm:prSet presAssocID="{E8B4BB17-F2AC-4D8C-AC5A-5F031256D75B}" presName="textRect" presStyleLbl="revTx" presStyleIdx="4" presStyleCnt="7">
        <dgm:presLayoutVars>
          <dgm:chMax val="1"/>
          <dgm:chPref val="1"/>
        </dgm:presLayoutVars>
      </dgm:prSet>
      <dgm:spPr/>
    </dgm:pt>
    <dgm:pt modelId="{37F716F4-CBFF-4505-BA9E-818623225118}" type="pres">
      <dgm:prSet presAssocID="{1F0E257F-1054-4D58-AE0E-04E0C047304F}" presName="sibTrans" presStyleLbl="sibTrans2D1" presStyleIdx="0" presStyleCnt="0"/>
      <dgm:spPr/>
    </dgm:pt>
    <dgm:pt modelId="{62368F89-76BD-45AB-A966-CD1680DC9241}" type="pres">
      <dgm:prSet presAssocID="{3E8A82C6-7D11-4F89-99F4-3FE7F15DB205}" presName="compNode" presStyleCnt="0"/>
      <dgm:spPr/>
    </dgm:pt>
    <dgm:pt modelId="{429CBEE8-2722-413B-AA20-3DF660FFE69F}" type="pres">
      <dgm:prSet presAssocID="{3E8A82C6-7D11-4F89-99F4-3FE7F15DB205}" presName="iconBgRect" presStyleLbl="bgShp" presStyleIdx="5" presStyleCnt="7"/>
      <dgm:spPr/>
    </dgm:pt>
    <dgm:pt modelId="{FC0A417B-B052-43F3-B24B-BC8892ED8DD5}" type="pres">
      <dgm:prSet presAssocID="{3E8A82C6-7D11-4F89-99F4-3FE7F15DB20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ining Tools"/>
        </a:ext>
      </dgm:extLst>
    </dgm:pt>
    <dgm:pt modelId="{501F1A00-88A0-40CA-986D-D14DC2C65E13}" type="pres">
      <dgm:prSet presAssocID="{3E8A82C6-7D11-4F89-99F4-3FE7F15DB205}" presName="spaceRect" presStyleCnt="0"/>
      <dgm:spPr/>
    </dgm:pt>
    <dgm:pt modelId="{EB741051-B049-4E9F-89A7-B5CD44D92BD5}" type="pres">
      <dgm:prSet presAssocID="{3E8A82C6-7D11-4F89-99F4-3FE7F15DB205}" presName="textRect" presStyleLbl="revTx" presStyleIdx="5" presStyleCnt="7">
        <dgm:presLayoutVars>
          <dgm:chMax val="1"/>
          <dgm:chPref val="1"/>
        </dgm:presLayoutVars>
      </dgm:prSet>
      <dgm:spPr/>
    </dgm:pt>
    <dgm:pt modelId="{F2E9408D-963A-4B44-AC34-0093085DE7C7}" type="pres">
      <dgm:prSet presAssocID="{05756E77-E388-4547-A9DF-EE18D043C525}" presName="sibTrans" presStyleLbl="sibTrans2D1" presStyleIdx="0" presStyleCnt="0"/>
      <dgm:spPr/>
    </dgm:pt>
    <dgm:pt modelId="{74EBACED-943F-4AE2-A13B-51AE5428FFB1}" type="pres">
      <dgm:prSet presAssocID="{41C3D7F8-6D9B-45DC-8D02-B60A2030FE15}" presName="compNode" presStyleCnt="0"/>
      <dgm:spPr/>
    </dgm:pt>
    <dgm:pt modelId="{8CC2AD58-6AD7-4287-90AB-3F6E50E589D7}" type="pres">
      <dgm:prSet presAssocID="{41C3D7F8-6D9B-45DC-8D02-B60A2030FE15}" presName="iconBgRect" presStyleLbl="bgShp" presStyleIdx="6" presStyleCnt="7"/>
      <dgm:spPr/>
    </dgm:pt>
    <dgm:pt modelId="{1415906C-2FC6-4ED7-834D-5C7974533E52}" type="pres">
      <dgm:prSet presAssocID="{41C3D7F8-6D9B-45DC-8D02-B60A2030FE1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cales of Justice"/>
        </a:ext>
      </dgm:extLst>
    </dgm:pt>
    <dgm:pt modelId="{CB432C9F-ECC5-4F45-9146-7A4E9BC84F74}" type="pres">
      <dgm:prSet presAssocID="{41C3D7F8-6D9B-45DC-8D02-B60A2030FE15}" presName="spaceRect" presStyleCnt="0"/>
      <dgm:spPr/>
    </dgm:pt>
    <dgm:pt modelId="{489B8B5F-E365-43F7-97B0-12B807F2AA73}" type="pres">
      <dgm:prSet presAssocID="{41C3D7F8-6D9B-45DC-8D02-B60A2030FE15}" presName="textRect" presStyleLbl="revTx" presStyleIdx="6" presStyleCnt="7">
        <dgm:presLayoutVars>
          <dgm:chMax val="1"/>
          <dgm:chPref val="1"/>
        </dgm:presLayoutVars>
      </dgm:prSet>
      <dgm:spPr/>
    </dgm:pt>
  </dgm:ptLst>
  <dgm:cxnLst>
    <dgm:cxn modelId="{74638D14-D2AE-4FC6-9CFD-568303F718E5}" type="presOf" srcId="{3E8A82C6-7D11-4F89-99F4-3FE7F15DB205}" destId="{EB741051-B049-4E9F-89A7-B5CD44D92BD5}" srcOrd="0" destOrd="0" presId="urn:microsoft.com/office/officeart/2018/2/layout/IconCircleList"/>
    <dgm:cxn modelId="{0951E322-E5D6-4D06-B695-080FD9938DCD}" srcId="{4F4D3A10-F33F-4D08-AA80-B6028190416B}" destId="{41C3D7F8-6D9B-45DC-8D02-B60A2030FE15}" srcOrd="6" destOrd="0" parTransId="{6C1EEF08-DE28-4764-8144-EF5CA93E6861}" sibTransId="{9BA00B47-993E-40BD-94AF-DFEF8E0D5F1C}"/>
    <dgm:cxn modelId="{77CB9628-075D-4D15-BF67-17DC95F76EA9}" type="presOf" srcId="{E8B4BB17-F2AC-4D8C-AC5A-5F031256D75B}" destId="{51CDD765-B6D1-43C2-8AA7-A0EA04314B75}" srcOrd="0" destOrd="0" presId="urn:microsoft.com/office/officeart/2018/2/layout/IconCircleList"/>
    <dgm:cxn modelId="{BD67D934-0771-4802-89B7-5CBAD109AEA9}" type="presOf" srcId="{05756E77-E388-4547-A9DF-EE18D043C525}" destId="{F2E9408D-963A-4B44-AC34-0093085DE7C7}" srcOrd="0" destOrd="0" presId="urn:microsoft.com/office/officeart/2018/2/layout/IconCircleList"/>
    <dgm:cxn modelId="{8274593C-1AEC-41F4-A2C2-5488C6852D6B}" srcId="{4F4D3A10-F33F-4D08-AA80-B6028190416B}" destId="{EC888E5F-2E9B-4A1C-AEE1-E19E9ACEF884}" srcOrd="2" destOrd="0" parTransId="{D339CCDD-F811-4B35-9E66-043A24115390}" sibTransId="{D63DEDD3-394A-45FE-BE5A-4D3E21634B05}"/>
    <dgm:cxn modelId="{35B2C042-B5F1-48F4-A25C-A4AFCE9C14E7}" srcId="{4F4D3A10-F33F-4D08-AA80-B6028190416B}" destId="{A5C6B50D-C9AF-468C-9336-79F41B88F12B}" srcOrd="3" destOrd="0" parTransId="{13C7FF4E-0F70-41F1-BCC8-B0F5C56CF4D8}" sibTransId="{66690480-D85B-4CFA-ABAE-46A8D880968D}"/>
    <dgm:cxn modelId="{15F7534F-CC94-4C1A-9C5F-C851ED03780D}" type="presOf" srcId="{4271EB71-88E1-4E95-91CF-44C6A787C45A}" destId="{D2BD0DF0-E680-4FC0-AC57-A09B2D3015D1}" srcOrd="0" destOrd="0" presId="urn:microsoft.com/office/officeart/2018/2/layout/IconCircleList"/>
    <dgm:cxn modelId="{8CBF6F65-E3E8-45CF-9EE0-467D069A3614}" srcId="{4F4D3A10-F33F-4D08-AA80-B6028190416B}" destId="{A82A169B-414F-460A-881C-5F94C9FDF2DD}" srcOrd="1" destOrd="0" parTransId="{F5E889E8-CC69-43CA-98E0-D2F0BCF29D28}" sibTransId="{4271EB71-88E1-4E95-91CF-44C6A787C45A}"/>
    <dgm:cxn modelId="{B0786379-0B9A-43CC-94CB-1B062E21F7C5}" srcId="{4F4D3A10-F33F-4D08-AA80-B6028190416B}" destId="{1C1992E5-FCE1-45E6-B9D9-E533EBAD397A}" srcOrd="0" destOrd="0" parTransId="{20DC401B-FC01-4E30-BAB8-B4113F5E601D}" sibTransId="{4FC138CB-EA2A-44C2-97DF-E40D6B3FD7D4}"/>
    <dgm:cxn modelId="{0C457682-3FAD-4E45-80A5-4CF59092B46C}" type="presOf" srcId="{4FC138CB-EA2A-44C2-97DF-E40D6B3FD7D4}" destId="{1710D0A5-01BD-4E7C-BA61-66B385452EA9}" srcOrd="0" destOrd="0" presId="urn:microsoft.com/office/officeart/2018/2/layout/IconCircleList"/>
    <dgm:cxn modelId="{ED15CD9C-CAA8-4177-9CF2-B4CA4F57F524}" srcId="{4F4D3A10-F33F-4D08-AA80-B6028190416B}" destId="{E8B4BB17-F2AC-4D8C-AC5A-5F031256D75B}" srcOrd="4" destOrd="0" parTransId="{DE2EB777-B23E-4425-A64B-5FCB51C2332C}" sibTransId="{1F0E257F-1054-4D58-AE0E-04E0C047304F}"/>
    <dgm:cxn modelId="{8383669D-5D66-457D-9160-DA68FE3093E7}" type="presOf" srcId="{D63DEDD3-394A-45FE-BE5A-4D3E21634B05}" destId="{7FA81118-5D38-4701-8316-B683F93B4FD9}" srcOrd="0" destOrd="0" presId="urn:microsoft.com/office/officeart/2018/2/layout/IconCircleList"/>
    <dgm:cxn modelId="{AC6571A0-A45F-40AA-8080-D0573266E012}" type="presOf" srcId="{1F0E257F-1054-4D58-AE0E-04E0C047304F}" destId="{37F716F4-CBFF-4505-BA9E-818623225118}" srcOrd="0" destOrd="0" presId="urn:microsoft.com/office/officeart/2018/2/layout/IconCircleList"/>
    <dgm:cxn modelId="{06AB4BA1-4DCF-4D2A-A639-5FDF3C686C7B}" type="presOf" srcId="{4F4D3A10-F33F-4D08-AA80-B6028190416B}" destId="{A6BFFD7A-2233-4FBE-8956-062BA10C46BD}" srcOrd="0" destOrd="0" presId="urn:microsoft.com/office/officeart/2018/2/layout/IconCircleList"/>
    <dgm:cxn modelId="{EFEA7FAA-0F2A-46B6-A4A6-46CA8128E958}" type="presOf" srcId="{41C3D7F8-6D9B-45DC-8D02-B60A2030FE15}" destId="{489B8B5F-E365-43F7-97B0-12B807F2AA73}" srcOrd="0" destOrd="0" presId="urn:microsoft.com/office/officeart/2018/2/layout/IconCircleList"/>
    <dgm:cxn modelId="{2872DEB8-C6C7-4098-B5E6-293EE7F9042A}" type="presOf" srcId="{A5C6B50D-C9AF-468C-9336-79F41B88F12B}" destId="{91EAC69C-9D36-4E05-B9FA-D246EAD39C63}" srcOrd="0" destOrd="0" presId="urn:microsoft.com/office/officeart/2018/2/layout/IconCircleList"/>
    <dgm:cxn modelId="{B991A4C0-74C6-451A-993A-4FA9F02DA7F5}" type="presOf" srcId="{EC888E5F-2E9B-4A1C-AEE1-E19E9ACEF884}" destId="{1A0A20C3-4E8F-4ED0-B1B6-889D229FF884}" srcOrd="0" destOrd="0" presId="urn:microsoft.com/office/officeart/2018/2/layout/IconCircleList"/>
    <dgm:cxn modelId="{121585C9-B6AC-4AE8-9C12-03BA37049A7E}" type="presOf" srcId="{66690480-D85B-4CFA-ABAE-46A8D880968D}" destId="{C24B198E-34FC-4D09-AAE7-57F458445D46}" srcOrd="0" destOrd="0" presId="urn:microsoft.com/office/officeart/2018/2/layout/IconCircleList"/>
    <dgm:cxn modelId="{09198AD3-E05D-41E3-A928-92D2AC483618}" type="presOf" srcId="{1C1992E5-FCE1-45E6-B9D9-E533EBAD397A}" destId="{E98B0E03-CB94-4180-A294-F0149F201B5C}" srcOrd="0" destOrd="0" presId="urn:microsoft.com/office/officeart/2018/2/layout/IconCircleList"/>
    <dgm:cxn modelId="{91F78EE3-0421-40B4-A9F2-5282749F0157}" type="presOf" srcId="{A82A169B-414F-460A-881C-5F94C9FDF2DD}" destId="{E7D09D48-780D-4767-AF17-4D0202B1AA44}" srcOrd="0" destOrd="0" presId="urn:microsoft.com/office/officeart/2018/2/layout/IconCircleList"/>
    <dgm:cxn modelId="{41F9ABFC-55E5-4ED6-A125-5454CD1A740C}" srcId="{4F4D3A10-F33F-4D08-AA80-B6028190416B}" destId="{3E8A82C6-7D11-4F89-99F4-3FE7F15DB205}" srcOrd="5" destOrd="0" parTransId="{9F5D38B6-B7CF-451D-B20A-97900EED4EFE}" sibTransId="{05756E77-E388-4547-A9DF-EE18D043C525}"/>
    <dgm:cxn modelId="{3CE0244A-99B4-4B5F-8F5E-38587E50131A}" type="presParOf" srcId="{A6BFFD7A-2233-4FBE-8956-062BA10C46BD}" destId="{252369EB-4B5A-4FAB-A0B1-D36EDB9683F9}" srcOrd="0" destOrd="0" presId="urn:microsoft.com/office/officeart/2018/2/layout/IconCircleList"/>
    <dgm:cxn modelId="{38AC29EC-DD53-444B-B0C3-C68FE9D1C05D}" type="presParOf" srcId="{252369EB-4B5A-4FAB-A0B1-D36EDB9683F9}" destId="{979824C2-BE36-423E-BACF-BA2142F590DD}" srcOrd="0" destOrd="0" presId="urn:microsoft.com/office/officeart/2018/2/layout/IconCircleList"/>
    <dgm:cxn modelId="{68977981-16EA-4227-9CC8-6902FA9A87EC}" type="presParOf" srcId="{979824C2-BE36-423E-BACF-BA2142F590DD}" destId="{06573D5F-0DB1-494A-8E81-51659BD7F076}" srcOrd="0" destOrd="0" presId="urn:microsoft.com/office/officeart/2018/2/layout/IconCircleList"/>
    <dgm:cxn modelId="{6A42A20F-1F0B-4C66-B924-F044F4D86F53}" type="presParOf" srcId="{979824C2-BE36-423E-BACF-BA2142F590DD}" destId="{91A36A15-E426-48A6-BA7F-39BF82A9BE1D}" srcOrd="1" destOrd="0" presId="urn:microsoft.com/office/officeart/2018/2/layout/IconCircleList"/>
    <dgm:cxn modelId="{E737F647-224B-4DDA-9AC0-F69B2E3DFA7C}" type="presParOf" srcId="{979824C2-BE36-423E-BACF-BA2142F590DD}" destId="{A5492956-2CFD-4D99-9F4D-E3C680127C91}" srcOrd="2" destOrd="0" presId="urn:microsoft.com/office/officeart/2018/2/layout/IconCircleList"/>
    <dgm:cxn modelId="{08BC5BDA-BE73-47A6-8A71-259473C647A8}" type="presParOf" srcId="{979824C2-BE36-423E-BACF-BA2142F590DD}" destId="{E98B0E03-CB94-4180-A294-F0149F201B5C}" srcOrd="3" destOrd="0" presId="urn:microsoft.com/office/officeart/2018/2/layout/IconCircleList"/>
    <dgm:cxn modelId="{DAAF83F7-4109-48D4-83D5-F241EF54E3AB}" type="presParOf" srcId="{252369EB-4B5A-4FAB-A0B1-D36EDB9683F9}" destId="{1710D0A5-01BD-4E7C-BA61-66B385452EA9}" srcOrd="1" destOrd="0" presId="urn:microsoft.com/office/officeart/2018/2/layout/IconCircleList"/>
    <dgm:cxn modelId="{388AE91B-CE4B-4D0E-8985-D29D34CB44A4}" type="presParOf" srcId="{252369EB-4B5A-4FAB-A0B1-D36EDB9683F9}" destId="{93144284-B0A8-417D-9905-3C099AB2D522}" srcOrd="2" destOrd="0" presId="urn:microsoft.com/office/officeart/2018/2/layout/IconCircleList"/>
    <dgm:cxn modelId="{699BC1AD-0B24-4E57-83D6-177E634A097D}" type="presParOf" srcId="{93144284-B0A8-417D-9905-3C099AB2D522}" destId="{B9AE24F9-B439-4004-BBEE-379AC9FB812F}" srcOrd="0" destOrd="0" presId="urn:microsoft.com/office/officeart/2018/2/layout/IconCircleList"/>
    <dgm:cxn modelId="{FBD0E987-B66A-4108-945F-F6D7CFCE10E3}" type="presParOf" srcId="{93144284-B0A8-417D-9905-3C099AB2D522}" destId="{C06CAC03-C869-41DE-A782-332E4EACB7B1}" srcOrd="1" destOrd="0" presId="urn:microsoft.com/office/officeart/2018/2/layout/IconCircleList"/>
    <dgm:cxn modelId="{C2593C96-EF2B-4955-91F9-9596639B3845}" type="presParOf" srcId="{93144284-B0A8-417D-9905-3C099AB2D522}" destId="{19A9B64B-EB56-4E03-AA1D-ECDEDDC22072}" srcOrd="2" destOrd="0" presId="urn:microsoft.com/office/officeart/2018/2/layout/IconCircleList"/>
    <dgm:cxn modelId="{E8169A11-4F52-4FC5-AE10-53F5F9781EE5}" type="presParOf" srcId="{93144284-B0A8-417D-9905-3C099AB2D522}" destId="{E7D09D48-780D-4767-AF17-4D0202B1AA44}" srcOrd="3" destOrd="0" presId="urn:microsoft.com/office/officeart/2018/2/layout/IconCircleList"/>
    <dgm:cxn modelId="{2B53CB7D-04DF-4B51-812D-447747208156}" type="presParOf" srcId="{252369EB-4B5A-4FAB-A0B1-D36EDB9683F9}" destId="{D2BD0DF0-E680-4FC0-AC57-A09B2D3015D1}" srcOrd="3" destOrd="0" presId="urn:microsoft.com/office/officeart/2018/2/layout/IconCircleList"/>
    <dgm:cxn modelId="{AB9F4FA0-9365-43E4-8B71-5882F76C5EB5}" type="presParOf" srcId="{252369EB-4B5A-4FAB-A0B1-D36EDB9683F9}" destId="{884A7A63-9FF8-4FB5-8789-24B8C1127153}" srcOrd="4" destOrd="0" presId="urn:microsoft.com/office/officeart/2018/2/layout/IconCircleList"/>
    <dgm:cxn modelId="{73504697-6E5D-4D8B-B212-FC1C1266D2C6}" type="presParOf" srcId="{884A7A63-9FF8-4FB5-8789-24B8C1127153}" destId="{81B549D0-5533-4C3B-BA44-0CE498BF6D5C}" srcOrd="0" destOrd="0" presId="urn:microsoft.com/office/officeart/2018/2/layout/IconCircleList"/>
    <dgm:cxn modelId="{8E446966-1163-4485-BDB6-2AEFAA8C0C62}" type="presParOf" srcId="{884A7A63-9FF8-4FB5-8789-24B8C1127153}" destId="{E4CF4CC0-44E7-4C1A-BA1F-FBDBD5208A01}" srcOrd="1" destOrd="0" presId="urn:microsoft.com/office/officeart/2018/2/layout/IconCircleList"/>
    <dgm:cxn modelId="{269B07BF-93F3-4F1B-8507-5B6CD8995542}" type="presParOf" srcId="{884A7A63-9FF8-4FB5-8789-24B8C1127153}" destId="{9AB87FE1-BBEE-4340-938D-C089069C6FDB}" srcOrd="2" destOrd="0" presId="urn:microsoft.com/office/officeart/2018/2/layout/IconCircleList"/>
    <dgm:cxn modelId="{96B0C52C-E2EE-458A-8B29-E563830D5EE8}" type="presParOf" srcId="{884A7A63-9FF8-4FB5-8789-24B8C1127153}" destId="{1A0A20C3-4E8F-4ED0-B1B6-889D229FF884}" srcOrd="3" destOrd="0" presId="urn:microsoft.com/office/officeart/2018/2/layout/IconCircleList"/>
    <dgm:cxn modelId="{5B37C08F-E864-4612-8775-455F9E0FE830}" type="presParOf" srcId="{252369EB-4B5A-4FAB-A0B1-D36EDB9683F9}" destId="{7FA81118-5D38-4701-8316-B683F93B4FD9}" srcOrd="5" destOrd="0" presId="urn:microsoft.com/office/officeart/2018/2/layout/IconCircleList"/>
    <dgm:cxn modelId="{FF7757D7-0BAF-4A09-9AC9-DA09549FA6C5}" type="presParOf" srcId="{252369EB-4B5A-4FAB-A0B1-D36EDB9683F9}" destId="{4B85BE5D-710C-40D3-9297-1A88DCC4B431}" srcOrd="6" destOrd="0" presId="urn:microsoft.com/office/officeart/2018/2/layout/IconCircleList"/>
    <dgm:cxn modelId="{1A8304F1-C548-4351-9D61-DAF5AB07EE5A}" type="presParOf" srcId="{4B85BE5D-710C-40D3-9297-1A88DCC4B431}" destId="{6E845F30-E8AC-4BAC-95AB-2D35F08CB188}" srcOrd="0" destOrd="0" presId="urn:microsoft.com/office/officeart/2018/2/layout/IconCircleList"/>
    <dgm:cxn modelId="{7FEB3751-381F-4759-8601-4F6C7D44C8A0}" type="presParOf" srcId="{4B85BE5D-710C-40D3-9297-1A88DCC4B431}" destId="{F35B968F-3DD4-42D4-8F8D-D99589B4A2A4}" srcOrd="1" destOrd="0" presId="urn:microsoft.com/office/officeart/2018/2/layout/IconCircleList"/>
    <dgm:cxn modelId="{2F7CE10E-B974-4065-9A74-AB34D99728C2}" type="presParOf" srcId="{4B85BE5D-710C-40D3-9297-1A88DCC4B431}" destId="{5A803D99-EFC2-44CC-B3E4-84EA82E320C5}" srcOrd="2" destOrd="0" presId="urn:microsoft.com/office/officeart/2018/2/layout/IconCircleList"/>
    <dgm:cxn modelId="{A2EEC032-9308-4156-BB11-0E4A776DA2A7}" type="presParOf" srcId="{4B85BE5D-710C-40D3-9297-1A88DCC4B431}" destId="{91EAC69C-9D36-4E05-B9FA-D246EAD39C63}" srcOrd="3" destOrd="0" presId="urn:microsoft.com/office/officeart/2018/2/layout/IconCircleList"/>
    <dgm:cxn modelId="{15C15163-E95C-485F-A4E6-F1D35E905196}" type="presParOf" srcId="{252369EB-4B5A-4FAB-A0B1-D36EDB9683F9}" destId="{C24B198E-34FC-4D09-AAE7-57F458445D46}" srcOrd="7" destOrd="0" presId="urn:microsoft.com/office/officeart/2018/2/layout/IconCircleList"/>
    <dgm:cxn modelId="{09A73AE8-67FF-48A3-9496-B13DA5E5C24E}" type="presParOf" srcId="{252369EB-4B5A-4FAB-A0B1-D36EDB9683F9}" destId="{B6384EBD-4305-4D79-AE68-888B35D697C6}" srcOrd="8" destOrd="0" presId="urn:microsoft.com/office/officeart/2018/2/layout/IconCircleList"/>
    <dgm:cxn modelId="{D552FE1B-E40E-4A95-903C-DEB4BDF60415}" type="presParOf" srcId="{B6384EBD-4305-4D79-AE68-888B35D697C6}" destId="{75BD09EF-891D-4170-B3F4-D71AEA40927E}" srcOrd="0" destOrd="0" presId="urn:microsoft.com/office/officeart/2018/2/layout/IconCircleList"/>
    <dgm:cxn modelId="{921BAF95-9EDC-4E74-A622-B2FBAC1C33B9}" type="presParOf" srcId="{B6384EBD-4305-4D79-AE68-888B35D697C6}" destId="{7FD556D7-F1E6-404F-A15C-682F67F930CE}" srcOrd="1" destOrd="0" presId="urn:microsoft.com/office/officeart/2018/2/layout/IconCircleList"/>
    <dgm:cxn modelId="{4EF2A8B1-3BBD-47A9-A9E4-E407A5CE619A}" type="presParOf" srcId="{B6384EBD-4305-4D79-AE68-888B35D697C6}" destId="{0C2B486C-9A2F-435D-BF54-4088F5924E4B}" srcOrd="2" destOrd="0" presId="urn:microsoft.com/office/officeart/2018/2/layout/IconCircleList"/>
    <dgm:cxn modelId="{DE97DF8E-B28D-4031-B216-B9892282B76A}" type="presParOf" srcId="{B6384EBD-4305-4D79-AE68-888B35D697C6}" destId="{51CDD765-B6D1-43C2-8AA7-A0EA04314B75}" srcOrd="3" destOrd="0" presId="urn:microsoft.com/office/officeart/2018/2/layout/IconCircleList"/>
    <dgm:cxn modelId="{58967C0C-DAFF-4AA7-A814-8030A89E76B7}" type="presParOf" srcId="{252369EB-4B5A-4FAB-A0B1-D36EDB9683F9}" destId="{37F716F4-CBFF-4505-BA9E-818623225118}" srcOrd="9" destOrd="0" presId="urn:microsoft.com/office/officeart/2018/2/layout/IconCircleList"/>
    <dgm:cxn modelId="{3A103856-D7FB-4A8F-95F3-24299CFD6178}" type="presParOf" srcId="{252369EB-4B5A-4FAB-A0B1-D36EDB9683F9}" destId="{62368F89-76BD-45AB-A966-CD1680DC9241}" srcOrd="10" destOrd="0" presId="urn:microsoft.com/office/officeart/2018/2/layout/IconCircleList"/>
    <dgm:cxn modelId="{897B6233-273B-4EAA-9D69-6220C67F3D1C}" type="presParOf" srcId="{62368F89-76BD-45AB-A966-CD1680DC9241}" destId="{429CBEE8-2722-413B-AA20-3DF660FFE69F}" srcOrd="0" destOrd="0" presId="urn:microsoft.com/office/officeart/2018/2/layout/IconCircleList"/>
    <dgm:cxn modelId="{C089CD4E-787B-49F9-BE7E-96DB2807011C}" type="presParOf" srcId="{62368F89-76BD-45AB-A966-CD1680DC9241}" destId="{FC0A417B-B052-43F3-B24B-BC8892ED8DD5}" srcOrd="1" destOrd="0" presId="urn:microsoft.com/office/officeart/2018/2/layout/IconCircleList"/>
    <dgm:cxn modelId="{B32D84AE-AEDF-46DB-BF04-DEAD9A915F2B}" type="presParOf" srcId="{62368F89-76BD-45AB-A966-CD1680DC9241}" destId="{501F1A00-88A0-40CA-986D-D14DC2C65E13}" srcOrd="2" destOrd="0" presId="urn:microsoft.com/office/officeart/2018/2/layout/IconCircleList"/>
    <dgm:cxn modelId="{CCFC7F06-D553-4327-93BC-DB2DFCEA7A9A}" type="presParOf" srcId="{62368F89-76BD-45AB-A966-CD1680DC9241}" destId="{EB741051-B049-4E9F-89A7-B5CD44D92BD5}" srcOrd="3" destOrd="0" presId="urn:microsoft.com/office/officeart/2018/2/layout/IconCircleList"/>
    <dgm:cxn modelId="{D7BA309E-5B1C-4F7E-A4EF-3E5E080AE8FF}" type="presParOf" srcId="{252369EB-4B5A-4FAB-A0B1-D36EDB9683F9}" destId="{F2E9408D-963A-4B44-AC34-0093085DE7C7}" srcOrd="11" destOrd="0" presId="urn:microsoft.com/office/officeart/2018/2/layout/IconCircleList"/>
    <dgm:cxn modelId="{765E1C3C-C788-4123-8C7A-664AA7A7A3F3}" type="presParOf" srcId="{252369EB-4B5A-4FAB-A0B1-D36EDB9683F9}" destId="{74EBACED-943F-4AE2-A13B-51AE5428FFB1}" srcOrd="12" destOrd="0" presId="urn:microsoft.com/office/officeart/2018/2/layout/IconCircleList"/>
    <dgm:cxn modelId="{5FAF9AF3-1D71-41DF-A1D2-8A85E23FC3F2}" type="presParOf" srcId="{74EBACED-943F-4AE2-A13B-51AE5428FFB1}" destId="{8CC2AD58-6AD7-4287-90AB-3F6E50E589D7}" srcOrd="0" destOrd="0" presId="urn:microsoft.com/office/officeart/2018/2/layout/IconCircleList"/>
    <dgm:cxn modelId="{49B8DB29-3406-4832-B504-D2CD76978F79}" type="presParOf" srcId="{74EBACED-943F-4AE2-A13B-51AE5428FFB1}" destId="{1415906C-2FC6-4ED7-834D-5C7974533E52}" srcOrd="1" destOrd="0" presId="urn:microsoft.com/office/officeart/2018/2/layout/IconCircleList"/>
    <dgm:cxn modelId="{1A947529-A9A9-4689-81F2-AF7B5CB50A58}" type="presParOf" srcId="{74EBACED-943F-4AE2-A13B-51AE5428FFB1}" destId="{CB432C9F-ECC5-4F45-9146-7A4E9BC84F74}" srcOrd="2" destOrd="0" presId="urn:microsoft.com/office/officeart/2018/2/layout/IconCircleList"/>
    <dgm:cxn modelId="{F9699247-C2FB-4F45-8EA4-E43DFE10E900}" type="presParOf" srcId="{74EBACED-943F-4AE2-A13B-51AE5428FFB1}" destId="{489B8B5F-E365-43F7-97B0-12B807F2AA7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28DB2-C8C6-431B-ABB9-C39867E963D1}">
      <dsp:nvSpPr>
        <dsp:cNvPr id="0" name=""/>
        <dsp:cNvSpPr/>
      </dsp:nvSpPr>
      <dsp:spPr>
        <a:xfrm>
          <a:off x="360094" y="1355623"/>
          <a:ext cx="587724" cy="58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F81426-BCF6-4B9D-BDB1-FA89D06A33B4}">
      <dsp:nvSpPr>
        <dsp:cNvPr id="0" name=""/>
        <dsp:cNvSpPr/>
      </dsp:nvSpPr>
      <dsp:spPr>
        <a:xfrm>
          <a:off x="929" y="2204428"/>
          <a:ext cx="1306054" cy="79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Static Tool Routing:</a:t>
          </a:r>
          <a:r>
            <a:rPr lang="en-US" sz="1100" kern="1200"/>
            <a:t> No dynamic selection or chaining of tools</a:t>
          </a:r>
        </a:p>
      </dsp:txBody>
      <dsp:txXfrm>
        <a:off x="929" y="2204428"/>
        <a:ext cx="1306054" cy="791285"/>
      </dsp:txXfrm>
    </dsp:sp>
    <dsp:sp modelId="{3228DB05-FE00-4150-A9BE-7E48660586BE}">
      <dsp:nvSpPr>
        <dsp:cNvPr id="0" name=""/>
        <dsp:cNvSpPr/>
      </dsp:nvSpPr>
      <dsp:spPr>
        <a:xfrm>
          <a:off x="1894709" y="1355623"/>
          <a:ext cx="587724" cy="58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AB96B-5329-4D0F-AE73-BC4E11A1C267}">
      <dsp:nvSpPr>
        <dsp:cNvPr id="0" name=""/>
        <dsp:cNvSpPr/>
      </dsp:nvSpPr>
      <dsp:spPr>
        <a:xfrm>
          <a:off x="1535544" y="2204428"/>
          <a:ext cx="1306054" cy="79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Limited Memory Management:</a:t>
          </a:r>
          <a:r>
            <a:rPr lang="en-US" sz="1100" kern="1200"/>
            <a:t> Unassessed impact of context retention on cost &amp; efficiency</a:t>
          </a:r>
        </a:p>
      </dsp:txBody>
      <dsp:txXfrm>
        <a:off x="1535544" y="2204428"/>
        <a:ext cx="1306054" cy="791285"/>
      </dsp:txXfrm>
    </dsp:sp>
    <dsp:sp modelId="{25CFCE1F-7A4C-4266-B285-1739C3864FA6}">
      <dsp:nvSpPr>
        <dsp:cNvPr id="0" name=""/>
        <dsp:cNvSpPr/>
      </dsp:nvSpPr>
      <dsp:spPr>
        <a:xfrm>
          <a:off x="3429323" y="1355623"/>
          <a:ext cx="587724" cy="58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300A7-E62B-469D-991F-5FB220F744DD}">
      <dsp:nvSpPr>
        <dsp:cNvPr id="0" name=""/>
        <dsp:cNvSpPr/>
      </dsp:nvSpPr>
      <dsp:spPr>
        <a:xfrm>
          <a:off x="3070158" y="2204428"/>
          <a:ext cx="1306054" cy="79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Coarse Evaluation Metrics:</a:t>
          </a:r>
          <a:r>
            <a:rPr lang="en-US" sz="1100" kern="1200" dirty="0"/>
            <a:t> </a:t>
          </a:r>
        </a:p>
        <a:p>
          <a:pPr marL="0" lvl="0" indent="0" algn="ctr" defTabSz="488950">
            <a:lnSpc>
              <a:spcPct val="100000"/>
            </a:lnSpc>
            <a:spcBef>
              <a:spcPct val="0"/>
            </a:spcBef>
            <a:spcAft>
              <a:spcPct val="35000"/>
            </a:spcAft>
            <a:buNone/>
          </a:pPr>
          <a:r>
            <a:rPr lang="en-US" sz="1100" kern="1200" dirty="0"/>
            <a:t>Broad success measures hide failures in tool choice &amp; reasoning steps</a:t>
          </a:r>
        </a:p>
      </dsp:txBody>
      <dsp:txXfrm>
        <a:off x="3070158" y="2204428"/>
        <a:ext cx="1306054" cy="791285"/>
      </dsp:txXfrm>
    </dsp:sp>
    <dsp:sp modelId="{EA366366-2D15-49E5-8C01-1AAF42238748}">
      <dsp:nvSpPr>
        <dsp:cNvPr id="0" name=""/>
        <dsp:cNvSpPr/>
      </dsp:nvSpPr>
      <dsp:spPr>
        <a:xfrm>
          <a:off x="4963937" y="1355623"/>
          <a:ext cx="587724" cy="5877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108BD-F614-4722-9D2E-508BCC898BC8}">
      <dsp:nvSpPr>
        <dsp:cNvPr id="0" name=""/>
        <dsp:cNvSpPr/>
      </dsp:nvSpPr>
      <dsp:spPr>
        <a:xfrm>
          <a:off x="4604772" y="2204428"/>
          <a:ext cx="1306054" cy="79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Cost vs. Accuracy Bias:</a:t>
          </a:r>
          <a:r>
            <a:rPr lang="en-US" sz="1100" kern="1200" dirty="0"/>
            <a:t> </a:t>
          </a:r>
        </a:p>
        <a:p>
          <a:pPr marL="0" lvl="0" indent="0" algn="ctr" defTabSz="488950">
            <a:lnSpc>
              <a:spcPct val="100000"/>
            </a:lnSpc>
            <a:spcBef>
              <a:spcPct val="0"/>
            </a:spcBef>
            <a:spcAft>
              <a:spcPct val="35000"/>
            </a:spcAft>
            <a:buNone/>
          </a:pPr>
          <a:r>
            <a:rPr lang="en-US" sz="1100" kern="1200" dirty="0"/>
            <a:t>Overfocus on accuracy drives complex, expensive agents; strategies like warming/escalation remain underused</a:t>
          </a:r>
        </a:p>
      </dsp:txBody>
      <dsp:txXfrm>
        <a:off x="4604772" y="2204428"/>
        <a:ext cx="1306054" cy="791285"/>
      </dsp:txXfrm>
    </dsp:sp>
    <dsp:sp modelId="{CC8F6FD1-D12B-41B7-8C23-8EA39E910BC1}">
      <dsp:nvSpPr>
        <dsp:cNvPr id="0" name=""/>
        <dsp:cNvSpPr/>
      </dsp:nvSpPr>
      <dsp:spPr>
        <a:xfrm>
          <a:off x="6498551" y="1355623"/>
          <a:ext cx="587724" cy="5877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A84E22-FA1E-4597-803B-A4EAB89064D6}">
      <dsp:nvSpPr>
        <dsp:cNvPr id="0" name=""/>
        <dsp:cNvSpPr/>
      </dsp:nvSpPr>
      <dsp:spPr>
        <a:xfrm>
          <a:off x="6139386" y="2204428"/>
          <a:ext cx="1306054" cy="79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Prompting Strategies:</a:t>
          </a:r>
          <a:r>
            <a:rPr lang="en-US" sz="1100" kern="1200" dirty="0"/>
            <a:t> </a:t>
          </a:r>
        </a:p>
        <a:p>
          <a:pPr marL="0" lvl="0" indent="0" algn="ctr" defTabSz="488950">
            <a:lnSpc>
              <a:spcPct val="100000"/>
            </a:lnSpc>
            <a:spcBef>
              <a:spcPct val="0"/>
            </a:spcBef>
            <a:spcAft>
              <a:spcPct val="35000"/>
            </a:spcAft>
            <a:buNone/>
          </a:pPr>
          <a:r>
            <a:rPr lang="en-US" sz="1100" kern="1200" dirty="0"/>
            <a:t>Need guidance on when to use </a:t>
          </a:r>
          <a:r>
            <a:rPr lang="en-US" sz="1100" kern="1200" dirty="0" err="1"/>
            <a:t>CoT</a:t>
          </a:r>
          <a:r>
            <a:rPr lang="en-US" sz="1100" kern="1200" dirty="0"/>
            <a:t>, </a:t>
          </a:r>
          <a:r>
            <a:rPr lang="en-US" sz="1100" kern="1200" dirty="0" err="1"/>
            <a:t>ToT</a:t>
          </a:r>
          <a:r>
            <a:rPr lang="en-US" sz="1100" kern="1200" dirty="0"/>
            <a:t>, zero-/few-shot, or </a:t>
          </a:r>
          <a:r>
            <a:rPr lang="en-US" sz="1100" kern="1200" dirty="0" err="1"/>
            <a:t>ReAct</a:t>
          </a:r>
          <a:r>
            <a:rPr lang="en-US" sz="1100" kern="1200" dirty="0"/>
            <a:t> approaches</a:t>
          </a:r>
        </a:p>
      </dsp:txBody>
      <dsp:txXfrm>
        <a:off x="6139386" y="2204428"/>
        <a:ext cx="1306054" cy="791285"/>
      </dsp:txXfrm>
    </dsp:sp>
    <dsp:sp modelId="{15A67C5A-7000-4F01-BBE8-25B763FFEF0A}">
      <dsp:nvSpPr>
        <dsp:cNvPr id="0" name=""/>
        <dsp:cNvSpPr/>
      </dsp:nvSpPr>
      <dsp:spPr>
        <a:xfrm>
          <a:off x="8033166" y="1355623"/>
          <a:ext cx="587724" cy="5877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9E7E11-FD16-4D72-A805-9214C9460AF4}">
      <dsp:nvSpPr>
        <dsp:cNvPr id="0" name=""/>
        <dsp:cNvSpPr/>
      </dsp:nvSpPr>
      <dsp:spPr>
        <a:xfrm>
          <a:off x="7674001" y="2204428"/>
          <a:ext cx="1306054" cy="79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Hyperparameter Tuning:</a:t>
          </a:r>
          <a:r>
            <a:rPr lang="en-US" sz="1100" kern="1200" dirty="0"/>
            <a:t> </a:t>
          </a:r>
        </a:p>
        <a:p>
          <a:pPr marL="0" lvl="0" indent="0" algn="ctr" defTabSz="488950">
            <a:lnSpc>
              <a:spcPct val="100000"/>
            </a:lnSpc>
            <a:spcBef>
              <a:spcPct val="0"/>
            </a:spcBef>
            <a:spcAft>
              <a:spcPct val="35000"/>
            </a:spcAft>
            <a:buNone/>
          </a:pPr>
          <a:r>
            <a:rPr lang="en-US" sz="1100" kern="1200" dirty="0"/>
            <a:t>Application-specific calibration of temperature, seed, top-p, output count</a:t>
          </a:r>
        </a:p>
      </dsp:txBody>
      <dsp:txXfrm>
        <a:off x="7674001" y="2204428"/>
        <a:ext cx="1306054" cy="791285"/>
      </dsp:txXfrm>
    </dsp:sp>
    <dsp:sp modelId="{997DD703-FE68-4126-9C1E-C81B8C2E5AD9}">
      <dsp:nvSpPr>
        <dsp:cNvPr id="0" name=""/>
        <dsp:cNvSpPr/>
      </dsp:nvSpPr>
      <dsp:spPr>
        <a:xfrm>
          <a:off x="9567780" y="1355623"/>
          <a:ext cx="587724" cy="58772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DC2596-F0B8-4BEB-B74D-7406D901A4F6}">
      <dsp:nvSpPr>
        <dsp:cNvPr id="0" name=""/>
        <dsp:cNvSpPr/>
      </dsp:nvSpPr>
      <dsp:spPr>
        <a:xfrm>
          <a:off x="9208615" y="2204428"/>
          <a:ext cx="1306054" cy="79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Lack of Multimodality:</a:t>
          </a:r>
          <a:r>
            <a:rPr lang="en-US" sz="1100" kern="1200" dirty="0"/>
            <a:t> </a:t>
          </a:r>
        </a:p>
        <a:p>
          <a:pPr marL="0" lvl="0" indent="0" algn="ctr" defTabSz="488950">
            <a:lnSpc>
              <a:spcPct val="100000"/>
            </a:lnSpc>
            <a:spcBef>
              <a:spcPct val="0"/>
            </a:spcBef>
            <a:spcAft>
              <a:spcPct val="35000"/>
            </a:spcAft>
            <a:buNone/>
          </a:pPr>
          <a:r>
            <a:rPr lang="en-US" sz="1100" kern="1200" dirty="0"/>
            <a:t>Few agentic systems integrate vision, audio, or other data types</a:t>
          </a:r>
        </a:p>
      </dsp:txBody>
      <dsp:txXfrm>
        <a:off x="9208615" y="2204428"/>
        <a:ext cx="1306054" cy="791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F82B9-0143-4E98-9C44-7C2947A20051}">
      <dsp:nvSpPr>
        <dsp:cNvPr id="0" name=""/>
        <dsp:cNvSpPr/>
      </dsp:nvSpPr>
      <dsp:spPr>
        <a:xfrm>
          <a:off x="752566" y="793641"/>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E84423-4B54-4D18-9042-ED9F6B1CE542}">
      <dsp:nvSpPr>
        <dsp:cNvPr id="0" name=""/>
        <dsp:cNvSpPr/>
      </dsp:nvSpPr>
      <dsp:spPr>
        <a:xfrm>
          <a:off x="10068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Dynamic Tool handling </a:t>
          </a:r>
        </a:p>
      </dsp:txBody>
      <dsp:txXfrm>
        <a:off x="100682" y="2175763"/>
        <a:ext cx="2370489" cy="720000"/>
      </dsp:txXfrm>
    </dsp:sp>
    <dsp:sp modelId="{B3E535E7-384F-478C-8365-08B5D5134347}">
      <dsp:nvSpPr>
        <dsp:cNvPr id="0" name=""/>
        <dsp:cNvSpPr/>
      </dsp:nvSpPr>
      <dsp:spPr>
        <a:xfrm>
          <a:off x="3537891" y="793641"/>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E12FD-424C-485B-896B-74BBDDBD5E97}">
      <dsp:nvSpPr>
        <dsp:cNvPr id="0" name=""/>
        <dsp:cNvSpPr/>
      </dsp:nvSpPr>
      <dsp:spPr>
        <a:xfrm>
          <a:off x="288600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Diversity of Planning architectures</a:t>
          </a:r>
        </a:p>
      </dsp:txBody>
      <dsp:txXfrm>
        <a:off x="2886007" y="2175763"/>
        <a:ext cx="2370489" cy="720000"/>
      </dsp:txXfrm>
    </dsp:sp>
    <dsp:sp modelId="{CCCCC442-3BDE-432C-ACC3-3B541A94F228}">
      <dsp:nvSpPr>
        <dsp:cNvPr id="0" name=""/>
        <dsp:cNvSpPr/>
      </dsp:nvSpPr>
      <dsp:spPr>
        <a:xfrm>
          <a:off x="6323216" y="793641"/>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B0E5C6-3CEC-47CF-8B21-0651CF575941}">
      <dsp:nvSpPr>
        <dsp:cNvPr id="0" name=""/>
        <dsp:cNvSpPr/>
      </dsp:nvSpPr>
      <dsp:spPr>
        <a:xfrm>
          <a:off x="567133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Context-aware memory retrieval</a:t>
          </a:r>
        </a:p>
      </dsp:txBody>
      <dsp:txXfrm>
        <a:off x="5671332" y="2175763"/>
        <a:ext cx="2370489" cy="720000"/>
      </dsp:txXfrm>
    </dsp:sp>
    <dsp:sp modelId="{BD3B7CA4-BA76-4731-92DA-42650494C692}">
      <dsp:nvSpPr>
        <dsp:cNvPr id="0" name=""/>
        <dsp:cNvSpPr/>
      </dsp:nvSpPr>
      <dsp:spPr>
        <a:xfrm>
          <a:off x="9108541" y="793641"/>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1A0576-C7E6-439B-A354-7364FFBB8662}">
      <dsp:nvSpPr>
        <dsp:cNvPr id="0" name=""/>
        <dsp:cNvSpPr/>
      </dsp:nvSpPr>
      <dsp:spPr>
        <a:xfrm>
          <a:off x="845665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Real Time cost-tracking &amp; Optimization</a:t>
          </a:r>
        </a:p>
      </dsp:txBody>
      <dsp:txXfrm>
        <a:off x="8456657" y="2175763"/>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B490C-6B7A-4648-A654-0B52BE7845DB}">
      <dsp:nvSpPr>
        <dsp:cNvPr id="0" name=""/>
        <dsp:cNvSpPr/>
      </dsp:nvSpPr>
      <dsp:spPr>
        <a:xfrm>
          <a:off x="947201" y="567162"/>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765FE9-256A-47C6-A8BA-582633FA321B}">
      <dsp:nvSpPr>
        <dsp:cNvPr id="0" name=""/>
        <dsp:cNvSpPr/>
      </dsp:nvSpPr>
      <dsp:spPr>
        <a:xfrm>
          <a:off x="59990" y="2402242"/>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1. Data Analysis from static CSV file</a:t>
          </a:r>
        </a:p>
      </dsp:txBody>
      <dsp:txXfrm>
        <a:off x="59990" y="2402242"/>
        <a:ext cx="3226223" cy="720000"/>
      </dsp:txXfrm>
    </dsp:sp>
    <dsp:sp modelId="{4F960844-31B8-4C07-9F28-555E81257424}">
      <dsp:nvSpPr>
        <dsp:cNvPr id="0" name=""/>
        <dsp:cNvSpPr/>
      </dsp:nvSpPr>
      <dsp:spPr>
        <a:xfrm>
          <a:off x="4738014" y="567162"/>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029DCC-B8FB-48FC-A42D-78E3673AA504}">
      <dsp:nvSpPr>
        <dsp:cNvPr id="0" name=""/>
        <dsp:cNvSpPr/>
      </dsp:nvSpPr>
      <dsp:spPr>
        <a:xfrm>
          <a:off x="3850802" y="2402242"/>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2. Multimodal Analysis of Annual Report</a:t>
          </a:r>
        </a:p>
      </dsp:txBody>
      <dsp:txXfrm>
        <a:off x="3850802" y="2402242"/>
        <a:ext cx="3226223" cy="720000"/>
      </dsp:txXfrm>
    </dsp:sp>
    <dsp:sp modelId="{D476CC49-A087-4051-ACD3-0BC525535E9D}">
      <dsp:nvSpPr>
        <dsp:cNvPr id="0" name=""/>
        <dsp:cNvSpPr/>
      </dsp:nvSpPr>
      <dsp:spPr>
        <a:xfrm>
          <a:off x="8528826" y="567162"/>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870A39-1546-43DD-9E29-4841C99696BB}">
      <dsp:nvSpPr>
        <dsp:cNvPr id="0" name=""/>
        <dsp:cNvSpPr/>
      </dsp:nvSpPr>
      <dsp:spPr>
        <a:xfrm>
          <a:off x="7641615" y="2402242"/>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3. Tree of Thought Analysis for Creative Writing</a:t>
          </a:r>
        </a:p>
      </dsp:txBody>
      <dsp:txXfrm>
        <a:off x="7641615" y="2402242"/>
        <a:ext cx="322622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73D5F-0DB1-494A-8E81-51659BD7F076}">
      <dsp:nvSpPr>
        <dsp:cNvPr id="0" name=""/>
        <dsp:cNvSpPr/>
      </dsp:nvSpPr>
      <dsp:spPr>
        <a:xfrm>
          <a:off x="205509" y="16114"/>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36A15-E426-48A6-BA7F-39BF82A9BE1D}">
      <dsp:nvSpPr>
        <dsp:cNvPr id="0" name=""/>
        <dsp:cNvSpPr/>
      </dsp:nvSpPr>
      <dsp:spPr>
        <a:xfrm>
          <a:off x="396960" y="207566"/>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8B0E03-CB94-4180-A294-F0149F201B5C}">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kern="1200"/>
            <a:t>Multi‐Source Data</a:t>
          </a:r>
          <a:r>
            <a:rPr lang="en-US" sz="1200" kern="1200"/>
            <a:t>: Extend evaluation to workflows spanning multiple file sources</a:t>
          </a:r>
        </a:p>
      </dsp:txBody>
      <dsp:txXfrm>
        <a:off x="1312541" y="16114"/>
        <a:ext cx="2148945" cy="911674"/>
      </dsp:txXfrm>
    </dsp:sp>
    <dsp:sp modelId="{B9AE24F9-B439-4004-BBEE-379AC9FB812F}">
      <dsp:nvSpPr>
        <dsp:cNvPr id="0" name=""/>
        <dsp:cNvSpPr/>
      </dsp:nvSpPr>
      <dsp:spPr>
        <a:xfrm>
          <a:off x="3835925" y="16114"/>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CAC03-C869-41DE-A782-332E4EACB7B1}">
      <dsp:nvSpPr>
        <dsp:cNvPr id="0" name=""/>
        <dsp:cNvSpPr/>
      </dsp:nvSpPr>
      <dsp:spPr>
        <a:xfrm>
          <a:off x="4027376" y="207566"/>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D09D48-780D-4767-AF17-4D0202B1AA44}">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kern="1200"/>
            <a:t>Enhanced Agency</a:t>
          </a:r>
          <a:r>
            <a:rPr lang="en-US" sz="1200" kern="1200"/>
            <a:t>: Integrate dynamic discovery beyond pre-defined tools for true autonomy</a:t>
          </a:r>
        </a:p>
      </dsp:txBody>
      <dsp:txXfrm>
        <a:off x="4942957" y="16114"/>
        <a:ext cx="2148945" cy="911674"/>
      </dsp:txXfrm>
    </dsp:sp>
    <dsp:sp modelId="{81B549D0-5533-4C3B-BA44-0CE498BF6D5C}">
      <dsp:nvSpPr>
        <dsp:cNvPr id="0" name=""/>
        <dsp:cNvSpPr/>
      </dsp:nvSpPr>
      <dsp:spPr>
        <a:xfrm>
          <a:off x="7466341" y="16114"/>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F4CC0-44E7-4C1A-BA1F-FBDBD5208A01}">
      <dsp:nvSpPr>
        <dsp:cNvPr id="0" name=""/>
        <dsp:cNvSpPr/>
      </dsp:nvSpPr>
      <dsp:spPr>
        <a:xfrm>
          <a:off x="7657792" y="207566"/>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0A20C3-4E8F-4ED0-B1B6-889D229FF884}">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kern="1200"/>
            <a:t>Human-in-the-Loop</a:t>
          </a:r>
          <a:r>
            <a:rPr lang="en-US" sz="1200" kern="1200"/>
            <a:t>: Incorporate expert review to validate agent outputs</a:t>
          </a:r>
        </a:p>
      </dsp:txBody>
      <dsp:txXfrm>
        <a:off x="8573374" y="16114"/>
        <a:ext cx="2148945" cy="911674"/>
      </dsp:txXfrm>
    </dsp:sp>
    <dsp:sp modelId="{6E845F30-E8AC-4BAC-95AB-2D35F08CB188}">
      <dsp:nvSpPr>
        <dsp:cNvPr id="0" name=""/>
        <dsp:cNvSpPr/>
      </dsp:nvSpPr>
      <dsp:spPr>
        <a:xfrm>
          <a:off x="205509" y="1640565"/>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5B968F-3DD4-42D4-8F8D-D99589B4A2A4}">
      <dsp:nvSpPr>
        <dsp:cNvPr id="0" name=""/>
        <dsp:cNvSpPr/>
      </dsp:nvSpPr>
      <dsp:spPr>
        <a:xfrm>
          <a:off x="396960" y="1832017"/>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EAC69C-9D36-4E05-B9FA-D246EAD39C63}">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kern="1200"/>
            <a:t>Model Fine-Tuning</a:t>
          </a:r>
          <a:r>
            <a:rPr lang="en-US" sz="1200" kern="1200"/>
            <a:t>: Tailor models on domain-specific data for improved performance</a:t>
          </a:r>
        </a:p>
      </dsp:txBody>
      <dsp:txXfrm>
        <a:off x="1312541" y="1640565"/>
        <a:ext cx="2148945" cy="911674"/>
      </dsp:txXfrm>
    </dsp:sp>
    <dsp:sp modelId="{75BD09EF-891D-4170-B3F4-D71AEA40927E}">
      <dsp:nvSpPr>
        <dsp:cNvPr id="0" name=""/>
        <dsp:cNvSpPr/>
      </dsp:nvSpPr>
      <dsp:spPr>
        <a:xfrm>
          <a:off x="3835925" y="1640565"/>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556D7-F1E6-404F-A15C-682F67F930CE}">
      <dsp:nvSpPr>
        <dsp:cNvPr id="0" name=""/>
        <dsp:cNvSpPr/>
      </dsp:nvSpPr>
      <dsp:spPr>
        <a:xfrm>
          <a:off x="4027376" y="1832017"/>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CDD765-B6D1-43C2-8AA7-A0EA04314B75}">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kern="1200"/>
            <a:t>Retrieval Trade-Offs</a:t>
          </a:r>
          <a:r>
            <a:rPr lang="en-US" sz="1200" kern="1200"/>
            <a:t>: Balance Graph-RAG complexity vs. vector-embedding simplicity; leverage frameworks like LangChain</a:t>
          </a:r>
        </a:p>
      </dsp:txBody>
      <dsp:txXfrm>
        <a:off x="4942957" y="1640565"/>
        <a:ext cx="2148945" cy="911674"/>
      </dsp:txXfrm>
    </dsp:sp>
    <dsp:sp modelId="{429CBEE8-2722-413B-AA20-3DF660FFE69F}">
      <dsp:nvSpPr>
        <dsp:cNvPr id="0" name=""/>
        <dsp:cNvSpPr/>
      </dsp:nvSpPr>
      <dsp:spPr>
        <a:xfrm>
          <a:off x="7466341"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A417B-B052-43F3-B24B-BC8892ED8DD5}">
      <dsp:nvSpPr>
        <dsp:cNvPr id="0" name=""/>
        <dsp:cNvSpPr/>
      </dsp:nvSpPr>
      <dsp:spPr>
        <a:xfrm>
          <a:off x="7657792" y="1832017"/>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741051-B049-4E9F-89A7-B5CD44D92BD5}">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kern="1200"/>
            <a:t>Robust Error Handling</a:t>
          </a:r>
          <a:r>
            <a:rPr lang="en-US" sz="1200" kern="1200"/>
            <a:t>: Develop strategies for unpredictable tool-call failures</a:t>
          </a:r>
        </a:p>
      </dsp:txBody>
      <dsp:txXfrm>
        <a:off x="8573374" y="1640565"/>
        <a:ext cx="2148945" cy="911674"/>
      </dsp:txXfrm>
    </dsp:sp>
    <dsp:sp modelId="{8CC2AD58-6AD7-4287-90AB-3F6E50E589D7}">
      <dsp:nvSpPr>
        <dsp:cNvPr id="0" name=""/>
        <dsp:cNvSpPr/>
      </dsp:nvSpPr>
      <dsp:spPr>
        <a:xfrm>
          <a:off x="205509" y="3265016"/>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5906C-2FC6-4ED7-834D-5C7974533E52}">
      <dsp:nvSpPr>
        <dsp:cNvPr id="0" name=""/>
        <dsp:cNvSpPr/>
      </dsp:nvSpPr>
      <dsp:spPr>
        <a:xfrm>
          <a:off x="396960" y="3456467"/>
          <a:ext cx="528770" cy="5287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B8B5F-E365-43F7-97B0-12B807F2AA73}">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kern="1200"/>
            <a:t>Hallucination &amp; Bias</a:t>
          </a:r>
          <a:r>
            <a:rPr lang="en-US" sz="1200" kern="1200"/>
            <a:t>: Research trustworthy reasoning models and bias mitigation techniques</a:t>
          </a:r>
        </a:p>
      </dsp:txBody>
      <dsp:txXfrm>
        <a:off x="1312541" y="3265016"/>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C7185-11A0-8245-9CE6-4E332B6C57C0}" type="datetimeFigureOut">
              <a:rPr lang="en-US" smtClean="0"/>
              <a:t>5/16/25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A21478-BAD1-2143-931B-045372A0BA12}" type="slidenum">
              <a:rPr lang="en-US" smtClean="0"/>
              <a:t>‹#›</a:t>
            </a:fld>
            <a:endParaRPr lang="en-US"/>
          </a:p>
        </p:txBody>
      </p:sp>
    </p:spTree>
    <p:extLst>
      <p:ext uri="{BB962C8B-B14F-4D97-AF65-F5344CB8AC3E}">
        <p14:creationId xmlns:p14="http://schemas.microsoft.com/office/powerpoint/2010/main" val="3217658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EA21478-BAD1-2143-931B-045372A0BA12}" type="slidenum">
              <a:rPr lang="en-US" smtClean="0"/>
              <a:t>10</a:t>
            </a:fld>
            <a:endParaRPr lang="en-US"/>
          </a:p>
        </p:txBody>
      </p:sp>
    </p:spTree>
    <p:extLst>
      <p:ext uri="{BB962C8B-B14F-4D97-AF65-F5344CB8AC3E}">
        <p14:creationId xmlns:p14="http://schemas.microsoft.com/office/powerpoint/2010/main" val="136573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C427-68BC-70F1-1B19-9AEDBFF01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36FA78-B8A9-BAAC-E3E6-26B2ADB30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9F513-62B0-D126-BB79-EFB73B8D43C2}"/>
              </a:ext>
            </a:extLst>
          </p:cNvPr>
          <p:cNvSpPr>
            <a:spLocks noGrp="1"/>
          </p:cNvSpPr>
          <p:nvPr>
            <p:ph type="dt" sz="half" idx="10"/>
          </p:nvPr>
        </p:nvSpPr>
        <p:spPr/>
        <p:txBody>
          <a:bodyPr/>
          <a:lstStyle/>
          <a:p>
            <a:fld id="{FB195551-B6D9-8A46-A66B-7F7E7268DB69}" type="datetimeFigureOut">
              <a:rPr lang="en-US" smtClean="0"/>
              <a:t>5/16/25</a:t>
            </a:fld>
            <a:endParaRPr lang="en-US"/>
          </a:p>
        </p:txBody>
      </p:sp>
      <p:sp>
        <p:nvSpPr>
          <p:cNvPr id="5" name="Footer Placeholder 4">
            <a:extLst>
              <a:ext uri="{FF2B5EF4-FFF2-40B4-BE49-F238E27FC236}">
                <a16:creationId xmlns:a16="http://schemas.microsoft.com/office/drawing/2014/main" id="{2A7A6A6A-C61F-7F7D-CC2E-975B2D062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B0030-CA6E-8CE8-AED1-745E3E4939BE}"/>
              </a:ext>
            </a:extLst>
          </p:cNvPr>
          <p:cNvSpPr>
            <a:spLocks noGrp="1"/>
          </p:cNvSpPr>
          <p:nvPr>
            <p:ph type="sldNum" sz="quarter" idx="12"/>
          </p:nvPr>
        </p:nvSpPr>
        <p:spPr/>
        <p:txBody>
          <a:bodyPr/>
          <a:lstStyle/>
          <a:p>
            <a:fld id="{D3A3F1A7-193D-BD49-8F15-2FD1B0CEC9F8}" type="slidenum">
              <a:rPr lang="en-US" smtClean="0"/>
              <a:t>‹#›</a:t>
            </a:fld>
            <a:endParaRPr lang="en-US"/>
          </a:p>
        </p:txBody>
      </p:sp>
    </p:spTree>
    <p:extLst>
      <p:ext uri="{BB962C8B-B14F-4D97-AF65-F5344CB8AC3E}">
        <p14:creationId xmlns:p14="http://schemas.microsoft.com/office/powerpoint/2010/main" val="143212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F7E3-9C70-CF28-F59F-9D67125AA9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DD560A-7125-4717-BA71-2AE2E884E1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A4285-296A-A611-B5DE-6FC996425119}"/>
              </a:ext>
            </a:extLst>
          </p:cNvPr>
          <p:cNvSpPr>
            <a:spLocks noGrp="1"/>
          </p:cNvSpPr>
          <p:nvPr>
            <p:ph type="dt" sz="half" idx="10"/>
          </p:nvPr>
        </p:nvSpPr>
        <p:spPr/>
        <p:txBody>
          <a:bodyPr/>
          <a:lstStyle/>
          <a:p>
            <a:fld id="{FB195551-B6D9-8A46-A66B-7F7E7268DB69}" type="datetimeFigureOut">
              <a:rPr lang="en-US" smtClean="0"/>
              <a:t>5/16/25</a:t>
            </a:fld>
            <a:endParaRPr lang="en-US"/>
          </a:p>
        </p:txBody>
      </p:sp>
      <p:sp>
        <p:nvSpPr>
          <p:cNvPr id="5" name="Footer Placeholder 4">
            <a:extLst>
              <a:ext uri="{FF2B5EF4-FFF2-40B4-BE49-F238E27FC236}">
                <a16:creationId xmlns:a16="http://schemas.microsoft.com/office/drawing/2014/main" id="{86C617D4-9497-78DA-05C6-7040913DC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CE67D-A94D-77BA-3743-A82AA6FA0230}"/>
              </a:ext>
            </a:extLst>
          </p:cNvPr>
          <p:cNvSpPr>
            <a:spLocks noGrp="1"/>
          </p:cNvSpPr>
          <p:nvPr>
            <p:ph type="sldNum" sz="quarter" idx="12"/>
          </p:nvPr>
        </p:nvSpPr>
        <p:spPr/>
        <p:txBody>
          <a:bodyPr/>
          <a:lstStyle/>
          <a:p>
            <a:fld id="{D3A3F1A7-193D-BD49-8F15-2FD1B0CEC9F8}" type="slidenum">
              <a:rPr lang="en-US" smtClean="0"/>
              <a:t>‹#›</a:t>
            </a:fld>
            <a:endParaRPr lang="en-US"/>
          </a:p>
        </p:txBody>
      </p:sp>
    </p:spTree>
    <p:extLst>
      <p:ext uri="{BB962C8B-B14F-4D97-AF65-F5344CB8AC3E}">
        <p14:creationId xmlns:p14="http://schemas.microsoft.com/office/powerpoint/2010/main" val="359808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CF56D-33C9-D905-515B-89B00A9301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EFFC56-96CF-410F-F0F8-1ADC0BF11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53763-4809-9CED-7F7D-C9346E6970DE}"/>
              </a:ext>
            </a:extLst>
          </p:cNvPr>
          <p:cNvSpPr>
            <a:spLocks noGrp="1"/>
          </p:cNvSpPr>
          <p:nvPr>
            <p:ph type="dt" sz="half" idx="10"/>
          </p:nvPr>
        </p:nvSpPr>
        <p:spPr/>
        <p:txBody>
          <a:bodyPr/>
          <a:lstStyle/>
          <a:p>
            <a:fld id="{FB195551-B6D9-8A46-A66B-7F7E7268DB69}" type="datetimeFigureOut">
              <a:rPr lang="en-US" smtClean="0"/>
              <a:t>5/16/25</a:t>
            </a:fld>
            <a:endParaRPr lang="en-US"/>
          </a:p>
        </p:txBody>
      </p:sp>
      <p:sp>
        <p:nvSpPr>
          <p:cNvPr id="5" name="Footer Placeholder 4">
            <a:extLst>
              <a:ext uri="{FF2B5EF4-FFF2-40B4-BE49-F238E27FC236}">
                <a16:creationId xmlns:a16="http://schemas.microsoft.com/office/drawing/2014/main" id="{19C581B3-BB5F-C704-9B99-5B13BDB13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F3438-410E-F6FE-A4F2-1BF7D54B3CE8}"/>
              </a:ext>
            </a:extLst>
          </p:cNvPr>
          <p:cNvSpPr>
            <a:spLocks noGrp="1"/>
          </p:cNvSpPr>
          <p:nvPr>
            <p:ph type="sldNum" sz="quarter" idx="12"/>
          </p:nvPr>
        </p:nvSpPr>
        <p:spPr/>
        <p:txBody>
          <a:bodyPr/>
          <a:lstStyle/>
          <a:p>
            <a:fld id="{D3A3F1A7-193D-BD49-8F15-2FD1B0CEC9F8}" type="slidenum">
              <a:rPr lang="en-US" smtClean="0"/>
              <a:t>‹#›</a:t>
            </a:fld>
            <a:endParaRPr lang="en-US"/>
          </a:p>
        </p:txBody>
      </p:sp>
    </p:spTree>
    <p:extLst>
      <p:ext uri="{BB962C8B-B14F-4D97-AF65-F5344CB8AC3E}">
        <p14:creationId xmlns:p14="http://schemas.microsoft.com/office/powerpoint/2010/main" val="83493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74BC-DB38-8EC6-6B63-1677D9E75A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CE668-7861-7D6C-6FCF-476DC3B98F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30953-E87A-C33B-99DD-EC9699BC85FD}"/>
              </a:ext>
            </a:extLst>
          </p:cNvPr>
          <p:cNvSpPr>
            <a:spLocks noGrp="1"/>
          </p:cNvSpPr>
          <p:nvPr>
            <p:ph type="dt" sz="half" idx="10"/>
          </p:nvPr>
        </p:nvSpPr>
        <p:spPr/>
        <p:txBody>
          <a:bodyPr/>
          <a:lstStyle/>
          <a:p>
            <a:fld id="{FB195551-B6D9-8A46-A66B-7F7E7268DB69}" type="datetimeFigureOut">
              <a:rPr lang="en-US" smtClean="0"/>
              <a:t>5/16/25</a:t>
            </a:fld>
            <a:endParaRPr lang="en-US"/>
          </a:p>
        </p:txBody>
      </p:sp>
      <p:sp>
        <p:nvSpPr>
          <p:cNvPr id="5" name="Footer Placeholder 4">
            <a:extLst>
              <a:ext uri="{FF2B5EF4-FFF2-40B4-BE49-F238E27FC236}">
                <a16:creationId xmlns:a16="http://schemas.microsoft.com/office/drawing/2014/main" id="{836CDA5B-49C4-8B76-53ED-532602055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CEAF9-D20D-2ADF-9424-C47B4DDEE816}"/>
              </a:ext>
            </a:extLst>
          </p:cNvPr>
          <p:cNvSpPr>
            <a:spLocks noGrp="1"/>
          </p:cNvSpPr>
          <p:nvPr>
            <p:ph type="sldNum" sz="quarter" idx="12"/>
          </p:nvPr>
        </p:nvSpPr>
        <p:spPr/>
        <p:txBody>
          <a:bodyPr/>
          <a:lstStyle/>
          <a:p>
            <a:fld id="{D3A3F1A7-193D-BD49-8F15-2FD1B0CEC9F8}" type="slidenum">
              <a:rPr lang="en-US" smtClean="0"/>
              <a:t>‹#›</a:t>
            </a:fld>
            <a:endParaRPr lang="en-US"/>
          </a:p>
        </p:txBody>
      </p:sp>
    </p:spTree>
    <p:extLst>
      <p:ext uri="{BB962C8B-B14F-4D97-AF65-F5344CB8AC3E}">
        <p14:creationId xmlns:p14="http://schemas.microsoft.com/office/powerpoint/2010/main" val="167298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68EE-D4BB-3922-8010-8C7A375410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C95960-537A-89E7-F9F6-FD588B36A7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8361FE-4464-66BC-23DE-2822A1DF5C03}"/>
              </a:ext>
            </a:extLst>
          </p:cNvPr>
          <p:cNvSpPr>
            <a:spLocks noGrp="1"/>
          </p:cNvSpPr>
          <p:nvPr>
            <p:ph type="dt" sz="half" idx="10"/>
          </p:nvPr>
        </p:nvSpPr>
        <p:spPr/>
        <p:txBody>
          <a:bodyPr/>
          <a:lstStyle/>
          <a:p>
            <a:fld id="{FB195551-B6D9-8A46-A66B-7F7E7268DB69}" type="datetimeFigureOut">
              <a:rPr lang="en-US" smtClean="0"/>
              <a:t>5/16/25</a:t>
            </a:fld>
            <a:endParaRPr lang="en-US"/>
          </a:p>
        </p:txBody>
      </p:sp>
      <p:sp>
        <p:nvSpPr>
          <p:cNvPr id="5" name="Footer Placeholder 4">
            <a:extLst>
              <a:ext uri="{FF2B5EF4-FFF2-40B4-BE49-F238E27FC236}">
                <a16:creationId xmlns:a16="http://schemas.microsoft.com/office/drawing/2014/main" id="{FD841D53-C5C4-5AD2-55F8-9B7B24F62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14CCA-A402-1B64-DBB8-247FC9A241CD}"/>
              </a:ext>
            </a:extLst>
          </p:cNvPr>
          <p:cNvSpPr>
            <a:spLocks noGrp="1"/>
          </p:cNvSpPr>
          <p:nvPr>
            <p:ph type="sldNum" sz="quarter" idx="12"/>
          </p:nvPr>
        </p:nvSpPr>
        <p:spPr/>
        <p:txBody>
          <a:bodyPr/>
          <a:lstStyle/>
          <a:p>
            <a:fld id="{D3A3F1A7-193D-BD49-8F15-2FD1B0CEC9F8}" type="slidenum">
              <a:rPr lang="en-US" smtClean="0"/>
              <a:t>‹#›</a:t>
            </a:fld>
            <a:endParaRPr lang="en-US"/>
          </a:p>
        </p:txBody>
      </p:sp>
    </p:spTree>
    <p:extLst>
      <p:ext uri="{BB962C8B-B14F-4D97-AF65-F5344CB8AC3E}">
        <p14:creationId xmlns:p14="http://schemas.microsoft.com/office/powerpoint/2010/main" val="165845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6D2F-89A5-4002-BFD8-CBB86091C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F4F4D1-D701-2B65-FB9F-86148C3C7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D37AA-4484-A7F8-1980-5EF8ACF8AC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366BF-434E-98C8-DD69-D538DD83B535}"/>
              </a:ext>
            </a:extLst>
          </p:cNvPr>
          <p:cNvSpPr>
            <a:spLocks noGrp="1"/>
          </p:cNvSpPr>
          <p:nvPr>
            <p:ph type="dt" sz="half" idx="10"/>
          </p:nvPr>
        </p:nvSpPr>
        <p:spPr/>
        <p:txBody>
          <a:bodyPr/>
          <a:lstStyle/>
          <a:p>
            <a:fld id="{FB195551-B6D9-8A46-A66B-7F7E7268DB69}" type="datetimeFigureOut">
              <a:rPr lang="en-US" smtClean="0"/>
              <a:t>5/16/25</a:t>
            </a:fld>
            <a:endParaRPr lang="en-US"/>
          </a:p>
        </p:txBody>
      </p:sp>
      <p:sp>
        <p:nvSpPr>
          <p:cNvPr id="6" name="Footer Placeholder 5">
            <a:extLst>
              <a:ext uri="{FF2B5EF4-FFF2-40B4-BE49-F238E27FC236}">
                <a16:creationId xmlns:a16="http://schemas.microsoft.com/office/drawing/2014/main" id="{98FE9D49-559B-45EF-E979-3593733EF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578CF-D74A-6AC1-BFCB-19D1C8060329}"/>
              </a:ext>
            </a:extLst>
          </p:cNvPr>
          <p:cNvSpPr>
            <a:spLocks noGrp="1"/>
          </p:cNvSpPr>
          <p:nvPr>
            <p:ph type="sldNum" sz="quarter" idx="12"/>
          </p:nvPr>
        </p:nvSpPr>
        <p:spPr/>
        <p:txBody>
          <a:bodyPr/>
          <a:lstStyle/>
          <a:p>
            <a:fld id="{D3A3F1A7-193D-BD49-8F15-2FD1B0CEC9F8}" type="slidenum">
              <a:rPr lang="en-US" smtClean="0"/>
              <a:t>‹#›</a:t>
            </a:fld>
            <a:endParaRPr lang="en-US"/>
          </a:p>
        </p:txBody>
      </p:sp>
    </p:spTree>
    <p:extLst>
      <p:ext uri="{BB962C8B-B14F-4D97-AF65-F5344CB8AC3E}">
        <p14:creationId xmlns:p14="http://schemas.microsoft.com/office/powerpoint/2010/main" val="218283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7B27-D5D1-109A-0496-942F9148E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DB69F-F1CA-13A1-8F32-F7E08E8F3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CD8B1-BE90-622D-2869-BBA919FA75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A4A79F-E886-ED79-489D-B2C1E42C41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D3B73-E44B-9346-BD70-0701C33A9B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52E0A4-EEF0-B308-D008-70BAB19C85DB}"/>
              </a:ext>
            </a:extLst>
          </p:cNvPr>
          <p:cNvSpPr>
            <a:spLocks noGrp="1"/>
          </p:cNvSpPr>
          <p:nvPr>
            <p:ph type="dt" sz="half" idx="10"/>
          </p:nvPr>
        </p:nvSpPr>
        <p:spPr/>
        <p:txBody>
          <a:bodyPr/>
          <a:lstStyle/>
          <a:p>
            <a:fld id="{FB195551-B6D9-8A46-A66B-7F7E7268DB69}" type="datetimeFigureOut">
              <a:rPr lang="en-US" smtClean="0"/>
              <a:t>5/16/25</a:t>
            </a:fld>
            <a:endParaRPr lang="en-US"/>
          </a:p>
        </p:txBody>
      </p:sp>
      <p:sp>
        <p:nvSpPr>
          <p:cNvPr id="8" name="Footer Placeholder 7">
            <a:extLst>
              <a:ext uri="{FF2B5EF4-FFF2-40B4-BE49-F238E27FC236}">
                <a16:creationId xmlns:a16="http://schemas.microsoft.com/office/drawing/2014/main" id="{70AB80E5-8A93-40E1-DA45-2D426DB0A1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43561C-B4E9-F744-FE6A-DB3DD99B75E5}"/>
              </a:ext>
            </a:extLst>
          </p:cNvPr>
          <p:cNvSpPr>
            <a:spLocks noGrp="1"/>
          </p:cNvSpPr>
          <p:nvPr>
            <p:ph type="sldNum" sz="quarter" idx="12"/>
          </p:nvPr>
        </p:nvSpPr>
        <p:spPr/>
        <p:txBody>
          <a:bodyPr/>
          <a:lstStyle/>
          <a:p>
            <a:fld id="{D3A3F1A7-193D-BD49-8F15-2FD1B0CEC9F8}" type="slidenum">
              <a:rPr lang="en-US" smtClean="0"/>
              <a:t>‹#›</a:t>
            </a:fld>
            <a:endParaRPr lang="en-US"/>
          </a:p>
        </p:txBody>
      </p:sp>
    </p:spTree>
    <p:extLst>
      <p:ext uri="{BB962C8B-B14F-4D97-AF65-F5344CB8AC3E}">
        <p14:creationId xmlns:p14="http://schemas.microsoft.com/office/powerpoint/2010/main" val="357757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C293-F7D2-915A-AD6F-36818D8740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FBF68D-7F07-5784-FCC5-F737E9B33462}"/>
              </a:ext>
            </a:extLst>
          </p:cNvPr>
          <p:cNvSpPr>
            <a:spLocks noGrp="1"/>
          </p:cNvSpPr>
          <p:nvPr>
            <p:ph type="dt" sz="half" idx="10"/>
          </p:nvPr>
        </p:nvSpPr>
        <p:spPr/>
        <p:txBody>
          <a:bodyPr/>
          <a:lstStyle/>
          <a:p>
            <a:fld id="{FB195551-B6D9-8A46-A66B-7F7E7268DB69}" type="datetimeFigureOut">
              <a:rPr lang="en-US" smtClean="0"/>
              <a:t>5/16/25</a:t>
            </a:fld>
            <a:endParaRPr lang="en-US"/>
          </a:p>
        </p:txBody>
      </p:sp>
      <p:sp>
        <p:nvSpPr>
          <p:cNvPr id="4" name="Footer Placeholder 3">
            <a:extLst>
              <a:ext uri="{FF2B5EF4-FFF2-40B4-BE49-F238E27FC236}">
                <a16:creationId xmlns:a16="http://schemas.microsoft.com/office/drawing/2014/main" id="{657BEB07-BEB5-DB12-5544-39C58837B2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6E943C-813B-9487-6EBA-6D49978FC619}"/>
              </a:ext>
            </a:extLst>
          </p:cNvPr>
          <p:cNvSpPr>
            <a:spLocks noGrp="1"/>
          </p:cNvSpPr>
          <p:nvPr>
            <p:ph type="sldNum" sz="quarter" idx="12"/>
          </p:nvPr>
        </p:nvSpPr>
        <p:spPr/>
        <p:txBody>
          <a:bodyPr/>
          <a:lstStyle/>
          <a:p>
            <a:fld id="{D3A3F1A7-193D-BD49-8F15-2FD1B0CEC9F8}" type="slidenum">
              <a:rPr lang="en-US" smtClean="0"/>
              <a:t>‹#›</a:t>
            </a:fld>
            <a:endParaRPr lang="en-US"/>
          </a:p>
        </p:txBody>
      </p:sp>
    </p:spTree>
    <p:extLst>
      <p:ext uri="{BB962C8B-B14F-4D97-AF65-F5344CB8AC3E}">
        <p14:creationId xmlns:p14="http://schemas.microsoft.com/office/powerpoint/2010/main" val="111707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AAB8C9-AD48-CFBB-B5C7-D14285B615A9}"/>
              </a:ext>
            </a:extLst>
          </p:cNvPr>
          <p:cNvSpPr>
            <a:spLocks noGrp="1"/>
          </p:cNvSpPr>
          <p:nvPr>
            <p:ph type="dt" sz="half" idx="10"/>
          </p:nvPr>
        </p:nvSpPr>
        <p:spPr/>
        <p:txBody>
          <a:bodyPr/>
          <a:lstStyle/>
          <a:p>
            <a:fld id="{FB195551-B6D9-8A46-A66B-7F7E7268DB69}" type="datetimeFigureOut">
              <a:rPr lang="en-US" smtClean="0"/>
              <a:t>5/16/25</a:t>
            </a:fld>
            <a:endParaRPr lang="en-US"/>
          </a:p>
        </p:txBody>
      </p:sp>
      <p:sp>
        <p:nvSpPr>
          <p:cNvPr id="3" name="Footer Placeholder 2">
            <a:extLst>
              <a:ext uri="{FF2B5EF4-FFF2-40B4-BE49-F238E27FC236}">
                <a16:creationId xmlns:a16="http://schemas.microsoft.com/office/drawing/2014/main" id="{6615729B-BD4B-EA2C-77B4-44B2377752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583C2-73CE-AE0C-0F90-B6ADF825D3AB}"/>
              </a:ext>
            </a:extLst>
          </p:cNvPr>
          <p:cNvSpPr>
            <a:spLocks noGrp="1"/>
          </p:cNvSpPr>
          <p:nvPr>
            <p:ph type="sldNum" sz="quarter" idx="12"/>
          </p:nvPr>
        </p:nvSpPr>
        <p:spPr/>
        <p:txBody>
          <a:bodyPr/>
          <a:lstStyle/>
          <a:p>
            <a:fld id="{D3A3F1A7-193D-BD49-8F15-2FD1B0CEC9F8}" type="slidenum">
              <a:rPr lang="en-US" smtClean="0"/>
              <a:t>‹#›</a:t>
            </a:fld>
            <a:endParaRPr lang="en-US"/>
          </a:p>
        </p:txBody>
      </p:sp>
    </p:spTree>
    <p:extLst>
      <p:ext uri="{BB962C8B-B14F-4D97-AF65-F5344CB8AC3E}">
        <p14:creationId xmlns:p14="http://schemas.microsoft.com/office/powerpoint/2010/main" val="427844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26FA-7830-C49C-9C1B-A41ADCDDF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119C0-8FA1-0F58-7E3C-75CF3C745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E679C-35E1-C1DF-F170-5A00F6ECD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7CAAB-16F2-E61E-502A-EA3B3703FF4F}"/>
              </a:ext>
            </a:extLst>
          </p:cNvPr>
          <p:cNvSpPr>
            <a:spLocks noGrp="1"/>
          </p:cNvSpPr>
          <p:nvPr>
            <p:ph type="dt" sz="half" idx="10"/>
          </p:nvPr>
        </p:nvSpPr>
        <p:spPr/>
        <p:txBody>
          <a:bodyPr/>
          <a:lstStyle/>
          <a:p>
            <a:fld id="{FB195551-B6D9-8A46-A66B-7F7E7268DB69}" type="datetimeFigureOut">
              <a:rPr lang="en-US" smtClean="0"/>
              <a:t>5/16/25</a:t>
            </a:fld>
            <a:endParaRPr lang="en-US"/>
          </a:p>
        </p:txBody>
      </p:sp>
      <p:sp>
        <p:nvSpPr>
          <p:cNvPr id="6" name="Footer Placeholder 5">
            <a:extLst>
              <a:ext uri="{FF2B5EF4-FFF2-40B4-BE49-F238E27FC236}">
                <a16:creationId xmlns:a16="http://schemas.microsoft.com/office/drawing/2014/main" id="{721F0A52-B7D3-3680-C424-47C31AE6C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E38FD-BF93-CF2F-C12A-9428280F1C32}"/>
              </a:ext>
            </a:extLst>
          </p:cNvPr>
          <p:cNvSpPr>
            <a:spLocks noGrp="1"/>
          </p:cNvSpPr>
          <p:nvPr>
            <p:ph type="sldNum" sz="quarter" idx="12"/>
          </p:nvPr>
        </p:nvSpPr>
        <p:spPr/>
        <p:txBody>
          <a:bodyPr/>
          <a:lstStyle/>
          <a:p>
            <a:fld id="{D3A3F1A7-193D-BD49-8F15-2FD1B0CEC9F8}" type="slidenum">
              <a:rPr lang="en-US" smtClean="0"/>
              <a:t>‹#›</a:t>
            </a:fld>
            <a:endParaRPr lang="en-US"/>
          </a:p>
        </p:txBody>
      </p:sp>
    </p:spTree>
    <p:extLst>
      <p:ext uri="{BB962C8B-B14F-4D97-AF65-F5344CB8AC3E}">
        <p14:creationId xmlns:p14="http://schemas.microsoft.com/office/powerpoint/2010/main" val="85039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8DB4-E0AB-CF7F-57F9-D290E1740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BA18E9-E063-2553-57C6-3632879D9A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94F21A-8415-2578-0C56-F9F8BB683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1604-C671-AD65-653D-76FDF6D16DF5}"/>
              </a:ext>
            </a:extLst>
          </p:cNvPr>
          <p:cNvSpPr>
            <a:spLocks noGrp="1"/>
          </p:cNvSpPr>
          <p:nvPr>
            <p:ph type="dt" sz="half" idx="10"/>
          </p:nvPr>
        </p:nvSpPr>
        <p:spPr/>
        <p:txBody>
          <a:bodyPr/>
          <a:lstStyle/>
          <a:p>
            <a:fld id="{FB195551-B6D9-8A46-A66B-7F7E7268DB69}" type="datetimeFigureOut">
              <a:rPr lang="en-US" smtClean="0"/>
              <a:t>5/16/25</a:t>
            </a:fld>
            <a:endParaRPr lang="en-US"/>
          </a:p>
        </p:txBody>
      </p:sp>
      <p:sp>
        <p:nvSpPr>
          <p:cNvPr id="6" name="Footer Placeholder 5">
            <a:extLst>
              <a:ext uri="{FF2B5EF4-FFF2-40B4-BE49-F238E27FC236}">
                <a16:creationId xmlns:a16="http://schemas.microsoft.com/office/drawing/2014/main" id="{FA55D060-4C79-E0BF-3863-8FB40F543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7082F7-737E-4B02-9F5B-4ED9E0F603EA}"/>
              </a:ext>
            </a:extLst>
          </p:cNvPr>
          <p:cNvSpPr>
            <a:spLocks noGrp="1"/>
          </p:cNvSpPr>
          <p:nvPr>
            <p:ph type="sldNum" sz="quarter" idx="12"/>
          </p:nvPr>
        </p:nvSpPr>
        <p:spPr/>
        <p:txBody>
          <a:bodyPr/>
          <a:lstStyle/>
          <a:p>
            <a:fld id="{D3A3F1A7-193D-BD49-8F15-2FD1B0CEC9F8}" type="slidenum">
              <a:rPr lang="en-US" smtClean="0"/>
              <a:t>‹#›</a:t>
            </a:fld>
            <a:endParaRPr lang="en-US"/>
          </a:p>
        </p:txBody>
      </p:sp>
    </p:spTree>
    <p:extLst>
      <p:ext uri="{BB962C8B-B14F-4D97-AF65-F5344CB8AC3E}">
        <p14:creationId xmlns:p14="http://schemas.microsoft.com/office/powerpoint/2010/main" val="132782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4A1D-4142-4B0F-FC82-E0B7EB815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89E7AF-40F0-E99E-02BF-BEF69FD89E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23505-31E1-FF59-D4BA-5342DB631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195551-B6D9-8A46-A66B-7F7E7268DB69}" type="datetimeFigureOut">
              <a:rPr lang="en-US" smtClean="0"/>
              <a:t>5/16/25</a:t>
            </a:fld>
            <a:endParaRPr lang="en-US"/>
          </a:p>
        </p:txBody>
      </p:sp>
      <p:sp>
        <p:nvSpPr>
          <p:cNvPr id="5" name="Footer Placeholder 4">
            <a:extLst>
              <a:ext uri="{FF2B5EF4-FFF2-40B4-BE49-F238E27FC236}">
                <a16:creationId xmlns:a16="http://schemas.microsoft.com/office/drawing/2014/main" id="{7DE9157E-2D19-6445-B3A8-B0903CEB5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6B079D-EFA5-FFA1-3D13-41CB39F0E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A3F1A7-193D-BD49-8F15-2FD1B0CEC9F8}" type="slidenum">
              <a:rPr lang="en-US" smtClean="0"/>
              <a:t>‹#›</a:t>
            </a:fld>
            <a:endParaRPr lang="en-US"/>
          </a:p>
        </p:txBody>
      </p:sp>
    </p:spTree>
    <p:extLst>
      <p:ext uri="{BB962C8B-B14F-4D97-AF65-F5344CB8AC3E}">
        <p14:creationId xmlns:p14="http://schemas.microsoft.com/office/powerpoint/2010/main" val="908148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85746-E4E0-0935-C5DD-346B72E290B6}"/>
              </a:ext>
            </a:extLst>
          </p:cNvPr>
          <p:cNvSpPr>
            <a:spLocks noGrp="1"/>
          </p:cNvSpPr>
          <p:nvPr>
            <p:ph type="ctrTitle"/>
          </p:nvPr>
        </p:nvSpPr>
        <p:spPr>
          <a:xfrm>
            <a:off x="1329766" y="1146412"/>
            <a:ext cx="9014348" cy="2402006"/>
          </a:xfrm>
        </p:spPr>
        <p:txBody>
          <a:bodyPr anchor="b">
            <a:normAutofit/>
          </a:bodyPr>
          <a:lstStyle/>
          <a:p>
            <a:pPr algn="l"/>
            <a:r>
              <a:rPr lang="en-US" sz="4800" dirty="0"/>
              <a:t>Empirical Evaluations of Agentic LLM Systems</a:t>
            </a:r>
          </a:p>
        </p:txBody>
      </p:sp>
      <p:sp>
        <p:nvSpPr>
          <p:cNvPr id="40" name="Rectangle 3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17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981E7A-F9C6-4AC9-B223-2FE11C2884BD}"/>
              </a:ext>
            </a:extLst>
          </p:cNvPr>
          <p:cNvSpPr>
            <a:spLocks noGrp="1"/>
          </p:cNvSpPr>
          <p:nvPr>
            <p:ph type="title"/>
          </p:nvPr>
        </p:nvSpPr>
        <p:spPr>
          <a:xfrm>
            <a:off x="566382" y="456345"/>
            <a:ext cx="3111690" cy="3556097"/>
          </a:xfrm>
        </p:spPr>
        <p:txBody>
          <a:bodyPr anchor="b">
            <a:normAutofit/>
          </a:bodyPr>
          <a:lstStyle/>
          <a:p>
            <a:pPr algn="r"/>
            <a:r>
              <a:rPr lang="en-US" sz="4000">
                <a:solidFill>
                  <a:srgbClr val="FFFFFF"/>
                </a:solidFill>
              </a:rPr>
              <a:t>Results</a:t>
            </a:r>
          </a:p>
        </p:txBody>
      </p:sp>
      <p:sp>
        <p:nvSpPr>
          <p:cNvPr id="3" name="Content Placeholder 2">
            <a:extLst>
              <a:ext uri="{FF2B5EF4-FFF2-40B4-BE49-F238E27FC236}">
                <a16:creationId xmlns:a16="http://schemas.microsoft.com/office/drawing/2014/main" id="{9ED7E874-93A3-BACD-04EB-B77C85D6EBBA}"/>
              </a:ext>
            </a:extLst>
          </p:cNvPr>
          <p:cNvSpPr>
            <a:spLocks noGrp="1"/>
          </p:cNvSpPr>
          <p:nvPr>
            <p:ph idx="1"/>
          </p:nvPr>
        </p:nvSpPr>
        <p:spPr>
          <a:xfrm>
            <a:off x="4688006" y="511389"/>
            <a:ext cx="3534770" cy="3701796"/>
          </a:xfrm>
        </p:spPr>
        <p:txBody>
          <a:bodyPr anchor="ctr">
            <a:normAutofit lnSpcReduction="10000"/>
          </a:bodyPr>
          <a:lstStyle/>
          <a:p>
            <a:pPr marL="0" marR="0">
              <a:spcAft>
                <a:spcPts val="800"/>
              </a:spcAft>
              <a:buNone/>
            </a:pPr>
            <a:r>
              <a:rPr lang="en-US" sz="1600" kern="100">
                <a:effectLst/>
                <a:latin typeface="Aptos" panose="020B0004020202020204" pitchFamily="34" charset="0"/>
                <a:ea typeface="DengXian" panose="02010600030101010101" pitchFamily="2" charset="-122"/>
                <a:cs typeface="Arial" panose="020B0604020202020204" pitchFamily="34" charset="0"/>
              </a:rPr>
              <a:t>Single Prompt for Agentic Workflow:</a:t>
            </a:r>
          </a:p>
          <a:p>
            <a:pPr marL="0" marR="0">
              <a:spcAft>
                <a:spcPts val="800"/>
              </a:spcAft>
              <a:buNone/>
            </a:pPr>
            <a:r>
              <a:rPr lang="en-US" sz="1600" kern="0">
                <a:solidFill>
                  <a:srgbClr val="FF0000"/>
                </a:solidFill>
                <a:effectLst/>
                <a:latin typeface="Aptos" panose="020B0004020202020204" pitchFamily="34" charset="0"/>
                <a:ea typeface="Times New Roman" panose="02020603050405020304" pitchFamily="18" charset="0"/>
                <a:cs typeface="Menlo" panose="020B0609030804020204" pitchFamily="49" charset="0"/>
              </a:rPr>
              <a:t>“</a:t>
            </a:r>
            <a:r>
              <a:rPr lang="en-US" sz="1400" kern="0">
                <a:solidFill>
                  <a:srgbClr val="FF0000"/>
                </a:solidFill>
                <a:effectLst/>
                <a:latin typeface="Aptos" panose="020B0004020202020204" pitchFamily="34" charset="0"/>
                <a:ea typeface="Times New Roman" panose="02020603050405020304" pitchFamily="18" charset="0"/>
                <a:cs typeface="Menlo" panose="020B0609030804020204" pitchFamily="49" charset="0"/>
              </a:rPr>
              <a:t>Determine which job titles have the highest average Gross value in the given dataset and provide top 10 ranks overview and plot them as horizontal bar graph using seaborn.”</a:t>
            </a:r>
            <a:endParaRPr lang="en-US" sz="1600" kern="100">
              <a:solidFill>
                <a:srgbClr val="FF0000"/>
              </a:solidFill>
              <a:effectLst/>
              <a:latin typeface="Aptos" panose="020B0004020202020204" pitchFamily="34" charset="0"/>
              <a:ea typeface="DengXian" panose="02010600030101010101" pitchFamily="2" charset="-122"/>
              <a:cs typeface="Arial" panose="020B0604020202020204" pitchFamily="34" charset="0"/>
            </a:endParaRPr>
          </a:p>
          <a:p>
            <a:r>
              <a:rPr lang="en-US" sz="1600"/>
              <a:t>Output:</a:t>
            </a:r>
          </a:p>
          <a:p>
            <a:pPr lvl="1"/>
            <a:r>
              <a:rPr lang="en-US" sz="1600"/>
              <a:t>Tool 1&amp;2: SQL Query Generation and Data Retrieval</a:t>
            </a:r>
          </a:p>
          <a:p>
            <a:pPr lvl="1"/>
            <a:endParaRPr lang="en-US" sz="1600"/>
          </a:p>
          <a:p>
            <a:pPr lvl="1"/>
            <a:endParaRPr lang="en-US" sz="1600"/>
          </a:p>
          <a:p>
            <a:pPr lvl="1"/>
            <a:endParaRPr lang="en-US" sz="1600"/>
          </a:p>
          <a:p>
            <a:pPr lvl="1"/>
            <a:endParaRPr lang="en-US" sz="1600"/>
          </a:p>
          <a:p>
            <a:pPr lvl="1"/>
            <a:r>
              <a:rPr lang="en-US" sz="1600"/>
              <a:t>Tool 3: Graph plotting</a:t>
            </a:r>
          </a:p>
          <a:p>
            <a:pPr lvl="1"/>
            <a:endParaRPr lang="en-US" sz="1600"/>
          </a:p>
        </p:txBody>
      </p:sp>
      <p:pic>
        <p:nvPicPr>
          <p:cNvPr id="7" name="Picture 6" descr="A graph of a bar graph&#10;&#10;AI-generated content may be incorrect.">
            <a:extLst>
              <a:ext uri="{FF2B5EF4-FFF2-40B4-BE49-F238E27FC236}">
                <a16:creationId xmlns:a16="http://schemas.microsoft.com/office/drawing/2014/main" id="{4A05A5BE-B4D0-7E67-EBF9-B320A1EFE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2194" y="4178461"/>
            <a:ext cx="4925397" cy="2314936"/>
          </a:xfrm>
          <a:prstGeom prst="rect">
            <a:avLst/>
          </a:prstGeom>
        </p:spPr>
      </p:pic>
      <p:pic>
        <p:nvPicPr>
          <p:cNvPr id="5" name="Picture 4" descr="A screenshot of a computer screen&#10;&#10;AI-generated content may be incorrect.">
            <a:extLst>
              <a:ext uri="{FF2B5EF4-FFF2-40B4-BE49-F238E27FC236}">
                <a16:creationId xmlns:a16="http://schemas.microsoft.com/office/drawing/2014/main" id="{65CA1A58-94AE-8FDF-1D0C-1557BA6C20E8}"/>
              </a:ext>
            </a:extLst>
          </p:cNvPr>
          <p:cNvPicPr>
            <a:picLocks noChangeAspect="1"/>
          </p:cNvPicPr>
          <p:nvPr/>
        </p:nvPicPr>
        <p:blipFill>
          <a:blip r:embed="rId4"/>
          <a:stretch>
            <a:fillRect/>
          </a:stretch>
        </p:blipFill>
        <p:spPr>
          <a:xfrm>
            <a:off x="8439703" y="1215343"/>
            <a:ext cx="3176305" cy="2263117"/>
          </a:xfrm>
          <a:prstGeom prst="rect">
            <a:avLst/>
          </a:prstGeom>
        </p:spPr>
      </p:pic>
      <p:pic>
        <p:nvPicPr>
          <p:cNvPr id="6" name="Picture 5" descr="A black text on a white background&#10;&#10;AI-generated content may be incorrect.">
            <a:extLst>
              <a:ext uri="{FF2B5EF4-FFF2-40B4-BE49-F238E27FC236}">
                <a16:creationId xmlns:a16="http://schemas.microsoft.com/office/drawing/2014/main" id="{882CD2D1-F98D-6334-14A8-CBD89C3D1AF2}"/>
              </a:ext>
            </a:extLst>
          </p:cNvPr>
          <p:cNvPicPr>
            <a:picLocks noChangeAspect="1"/>
          </p:cNvPicPr>
          <p:nvPr/>
        </p:nvPicPr>
        <p:blipFill>
          <a:blip r:embed="rId5"/>
          <a:stretch>
            <a:fillRect/>
          </a:stretch>
        </p:blipFill>
        <p:spPr>
          <a:xfrm>
            <a:off x="8601793" y="4398380"/>
            <a:ext cx="3590207" cy="987307"/>
          </a:xfrm>
          <a:prstGeom prst="rect">
            <a:avLst/>
          </a:prstGeom>
        </p:spPr>
      </p:pic>
    </p:spTree>
    <p:extLst>
      <p:ext uri="{BB962C8B-B14F-4D97-AF65-F5344CB8AC3E}">
        <p14:creationId xmlns:p14="http://schemas.microsoft.com/office/powerpoint/2010/main" val="312026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40532B1-7622-4602-B898-5C84C974A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EBC75B0-D5AF-40AB-915B-EBC590D746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0D16B3C-0901-4FFD-9DBF-5BC78ABC0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369" y="0"/>
            <a:ext cx="773448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D49CA2C-9593-4085-9ED2-049819E74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23000">
                <a:schemeClr val="accent1">
                  <a:alpha val="0"/>
                </a:schemeClr>
              </a:gs>
              <a:gs pos="99000">
                <a:schemeClr val="accent1">
                  <a:lumMod val="50000"/>
                  <a:alpha val="72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A8B83-2551-1706-CE3D-C5A232FB89A8}"/>
              </a:ext>
            </a:extLst>
          </p:cNvPr>
          <p:cNvSpPr>
            <a:spLocks noGrp="1"/>
          </p:cNvSpPr>
          <p:nvPr>
            <p:ph type="title"/>
          </p:nvPr>
        </p:nvSpPr>
        <p:spPr>
          <a:xfrm>
            <a:off x="1371598" y="302699"/>
            <a:ext cx="10030023" cy="991080"/>
          </a:xfrm>
        </p:spPr>
        <p:txBody>
          <a:bodyPr vert="horz" lIns="91440" tIns="45720" rIns="91440" bIns="45720" rtlCol="0" anchor="ctr">
            <a:normAutofit/>
          </a:bodyPr>
          <a:lstStyle/>
          <a:p>
            <a:r>
              <a:rPr lang="en-US" sz="4000" kern="1200">
                <a:solidFill>
                  <a:srgbClr val="FFFFFF"/>
                </a:solidFill>
                <a:latin typeface="+mj-lt"/>
                <a:ea typeface="+mj-ea"/>
                <a:cs typeface="+mj-cs"/>
              </a:rPr>
              <a:t>Insights:</a:t>
            </a:r>
          </a:p>
        </p:txBody>
      </p:sp>
      <p:pic>
        <p:nvPicPr>
          <p:cNvPr id="4" name="Content Placeholder 3" descr="A screenshot of a computer&#10;&#10;AI-generated content may be incorrect.">
            <a:extLst>
              <a:ext uri="{FF2B5EF4-FFF2-40B4-BE49-F238E27FC236}">
                <a16:creationId xmlns:a16="http://schemas.microsoft.com/office/drawing/2014/main" id="{F134833A-F5D5-DAD8-733E-898793F79F26}"/>
              </a:ext>
            </a:extLst>
          </p:cNvPr>
          <p:cNvPicPr>
            <a:picLocks noChangeAspect="1"/>
          </p:cNvPicPr>
          <p:nvPr/>
        </p:nvPicPr>
        <p:blipFill>
          <a:blip r:embed="rId2"/>
          <a:stretch>
            <a:fillRect/>
          </a:stretch>
        </p:blipFill>
        <p:spPr>
          <a:xfrm>
            <a:off x="92596" y="1660384"/>
            <a:ext cx="2900050" cy="2407040"/>
          </a:xfrm>
          <a:prstGeom prst="rect">
            <a:avLst/>
          </a:prstGeom>
        </p:spPr>
      </p:pic>
      <p:pic>
        <p:nvPicPr>
          <p:cNvPr id="8" name="Picture 7" descr="A graph with a bar and a bar chart&#10;&#10;AI-generated content may be incorrect.">
            <a:extLst>
              <a:ext uri="{FF2B5EF4-FFF2-40B4-BE49-F238E27FC236}">
                <a16:creationId xmlns:a16="http://schemas.microsoft.com/office/drawing/2014/main" id="{29A87164-6D9B-616E-CA58-581AB7E0670E}"/>
              </a:ext>
            </a:extLst>
          </p:cNvPr>
          <p:cNvPicPr>
            <a:picLocks noChangeAspect="1"/>
          </p:cNvPicPr>
          <p:nvPr/>
        </p:nvPicPr>
        <p:blipFill>
          <a:blip r:embed="rId3"/>
          <a:stretch>
            <a:fillRect/>
          </a:stretch>
        </p:blipFill>
        <p:spPr>
          <a:xfrm>
            <a:off x="6128310" y="2004916"/>
            <a:ext cx="3011257" cy="1814281"/>
          </a:xfrm>
          <a:prstGeom prst="rect">
            <a:avLst/>
          </a:prstGeom>
        </p:spPr>
      </p:pic>
      <p:pic>
        <p:nvPicPr>
          <p:cNvPr id="10" name="Picture 9" descr="A graph with a number of blue squares&#10;&#10;AI-generated content may be incorrect.">
            <a:extLst>
              <a:ext uri="{FF2B5EF4-FFF2-40B4-BE49-F238E27FC236}">
                <a16:creationId xmlns:a16="http://schemas.microsoft.com/office/drawing/2014/main" id="{DA47D388-8B28-729C-A04B-81DC95D690B1}"/>
              </a:ext>
            </a:extLst>
          </p:cNvPr>
          <p:cNvPicPr>
            <a:picLocks noChangeAspect="1"/>
          </p:cNvPicPr>
          <p:nvPr/>
        </p:nvPicPr>
        <p:blipFill>
          <a:blip r:embed="rId4"/>
          <a:stretch>
            <a:fillRect/>
          </a:stretch>
        </p:blipFill>
        <p:spPr>
          <a:xfrm>
            <a:off x="9180743" y="2017441"/>
            <a:ext cx="3011257" cy="1814281"/>
          </a:xfrm>
          <a:prstGeom prst="rect">
            <a:avLst/>
          </a:prstGeom>
        </p:spPr>
      </p:pic>
      <p:pic>
        <p:nvPicPr>
          <p:cNvPr id="6" name="Graphic 5">
            <a:extLst>
              <a:ext uri="{FF2B5EF4-FFF2-40B4-BE49-F238E27FC236}">
                <a16:creationId xmlns:a16="http://schemas.microsoft.com/office/drawing/2014/main" id="{1097B6E2-1EA1-0E8A-917C-4A28FD7F0A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39036" y="2013246"/>
            <a:ext cx="3011256" cy="1813408"/>
          </a:xfrm>
          <a:prstGeom prst="rect">
            <a:avLst/>
          </a:prstGeom>
        </p:spPr>
      </p:pic>
      <p:sp>
        <p:nvSpPr>
          <p:cNvPr id="21" name="Content Placeholder 20">
            <a:extLst>
              <a:ext uri="{FF2B5EF4-FFF2-40B4-BE49-F238E27FC236}">
                <a16:creationId xmlns:a16="http://schemas.microsoft.com/office/drawing/2014/main" id="{1B586F5F-D82D-F0AA-4F2F-9B6FB63B871D}"/>
              </a:ext>
            </a:extLst>
          </p:cNvPr>
          <p:cNvSpPr>
            <a:spLocks noGrp="1"/>
          </p:cNvSpPr>
          <p:nvPr>
            <p:ph idx="1"/>
          </p:nvPr>
        </p:nvSpPr>
        <p:spPr>
          <a:xfrm>
            <a:off x="1371598" y="4488129"/>
            <a:ext cx="9649089" cy="1727901"/>
          </a:xfrm>
        </p:spPr>
        <p:txBody>
          <a:bodyPr anchor="ctr">
            <a:normAutofit fontScale="85000" lnSpcReduction="20000"/>
          </a:bodyPr>
          <a:lstStyle/>
          <a:p>
            <a:pPr marL="0" indent="0">
              <a:buNone/>
            </a:pPr>
            <a:r>
              <a:rPr lang="en-US" sz="1600" dirty="0"/>
              <a:t>We were able to demonstrate:</a:t>
            </a:r>
          </a:p>
          <a:p>
            <a:r>
              <a:rPr lang="en-US" sz="1600" dirty="0"/>
              <a:t>Automated LLM tool routing: enables flexible, agentic workflows, with intermediate steps tracing.</a:t>
            </a:r>
          </a:p>
          <a:p>
            <a:r>
              <a:rPr lang="en-US" sz="1600" dirty="0"/>
              <a:t>Model matters: Using GPT-4o-mini achieved equal accuracy with 4× fewer tokens and ~50× lower cost per query when compared to o1 model of OpenAI.</a:t>
            </a:r>
          </a:p>
          <a:p>
            <a:r>
              <a:rPr lang="en-US" sz="1600" dirty="0"/>
              <a:t>Conversational memory: boosts efficiency by reusing prior context without reprocessing all data for further queries.</a:t>
            </a:r>
          </a:p>
          <a:p>
            <a:r>
              <a:rPr lang="en-US" sz="1600" dirty="0"/>
              <a:t>Prompting: </a:t>
            </a:r>
            <a:r>
              <a:rPr lang="en-US" sz="1600" dirty="0" err="1"/>
              <a:t>CoT</a:t>
            </a:r>
            <a:r>
              <a:rPr lang="en-US" sz="1600" dirty="0"/>
              <a:t> offers context management between automated Tool calls while Tree of Thought prompting offered minimal benefit for structured data analysis.</a:t>
            </a:r>
          </a:p>
          <a:p>
            <a:endParaRPr lang="en-US" sz="1600" dirty="0"/>
          </a:p>
        </p:txBody>
      </p:sp>
    </p:spTree>
    <p:extLst>
      <p:ext uri="{BB962C8B-B14F-4D97-AF65-F5344CB8AC3E}">
        <p14:creationId xmlns:p14="http://schemas.microsoft.com/office/powerpoint/2010/main" val="91024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D671F-A9B8-7680-01C1-B1F94735660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Evaluation 2: Multimodal Analysis</a:t>
            </a:r>
          </a:p>
        </p:txBody>
      </p:sp>
      <p:sp>
        <p:nvSpPr>
          <p:cNvPr id="3" name="Content Placeholder 2">
            <a:extLst>
              <a:ext uri="{FF2B5EF4-FFF2-40B4-BE49-F238E27FC236}">
                <a16:creationId xmlns:a16="http://schemas.microsoft.com/office/drawing/2014/main" id="{F589ED2E-A75B-3FC2-600D-50EA87E52406}"/>
              </a:ext>
            </a:extLst>
          </p:cNvPr>
          <p:cNvSpPr>
            <a:spLocks noGrp="1"/>
          </p:cNvSpPr>
          <p:nvPr>
            <p:ph idx="1"/>
          </p:nvPr>
        </p:nvSpPr>
        <p:spPr>
          <a:xfrm>
            <a:off x="1099595" y="1967696"/>
            <a:ext cx="9996035" cy="4033859"/>
          </a:xfrm>
        </p:spPr>
        <p:txBody>
          <a:bodyPr anchor="ctr">
            <a:normAutofit/>
          </a:bodyPr>
          <a:lstStyle/>
          <a:p>
            <a:r>
              <a:rPr lang="en-US" sz="2000"/>
              <a:t>Source: </a:t>
            </a:r>
            <a:r>
              <a:rPr lang="en-US" sz="2000" err="1"/>
              <a:t>LTIMindtree</a:t>
            </a:r>
            <a:r>
              <a:rPr lang="en-US" sz="2000"/>
              <a:t> Annual Report(2023-24) </a:t>
            </a:r>
          </a:p>
          <a:p>
            <a:endParaRPr lang="en-US" sz="2000"/>
          </a:p>
          <a:p>
            <a:endParaRPr lang="en-US" sz="2000"/>
          </a:p>
          <a:p>
            <a:endParaRPr lang="en-US" sz="2000"/>
          </a:p>
          <a:p>
            <a:endParaRPr lang="en-US" sz="2000"/>
          </a:p>
          <a:p>
            <a:endParaRPr lang="en-US" sz="2000"/>
          </a:p>
          <a:p>
            <a:endParaRPr lang="en-US" sz="2000"/>
          </a:p>
          <a:p>
            <a:endParaRPr lang="en-US" sz="2000"/>
          </a:p>
          <a:p>
            <a:endParaRPr lang="en-US" sz="2000"/>
          </a:p>
        </p:txBody>
      </p:sp>
      <p:sp>
        <p:nvSpPr>
          <p:cNvPr id="46" name="Oval 12">
            <a:extLst>
              <a:ext uri="{FF2B5EF4-FFF2-40B4-BE49-F238E27FC236}">
                <a16:creationId xmlns:a16="http://schemas.microsoft.com/office/drawing/2014/main" id="{C4A3DBEB-C376-EEC6-4D8D-8453CFCD6517}"/>
              </a:ext>
            </a:extLst>
          </p:cNvPr>
          <p:cNvSpPr>
            <a:spLocks noChangeArrowheads="1"/>
          </p:cNvSpPr>
          <p:nvPr/>
        </p:nvSpPr>
        <p:spPr bwMode="auto">
          <a:xfrm>
            <a:off x="1261642" y="2811519"/>
            <a:ext cx="1235380" cy="461963"/>
          </a:xfrm>
          <a:prstGeom prst="ellipse">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User Query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ounded Rectangle 13">
            <a:extLst>
              <a:ext uri="{FF2B5EF4-FFF2-40B4-BE49-F238E27FC236}">
                <a16:creationId xmlns:a16="http://schemas.microsoft.com/office/drawing/2014/main" id="{2BA38349-C561-8586-177E-92417163373F}"/>
              </a:ext>
            </a:extLst>
          </p:cNvPr>
          <p:cNvSpPr>
            <a:spLocks noChangeArrowheads="1"/>
          </p:cNvSpPr>
          <p:nvPr/>
        </p:nvSpPr>
        <p:spPr bwMode="auto">
          <a:xfrm>
            <a:off x="3223551" y="2835797"/>
            <a:ext cx="1846159" cy="439838"/>
          </a:xfrm>
          <a:prstGeom prst="roundRect">
            <a:avLst>
              <a:gd name="adj" fmla="val 16667"/>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latin typeface="Aptos" panose="020B0004020202020204" pitchFamily="34" charset="0"/>
              <a:ea typeface="DengXian"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Multimodal Retriever</a:t>
            </a:r>
            <a:b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br>
            <a:b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ounded Rectangle 14">
            <a:extLst>
              <a:ext uri="{FF2B5EF4-FFF2-40B4-BE49-F238E27FC236}">
                <a16:creationId xmlns:a16="http://schemas.microsoft.com/office/drawing/2014/main" id="{E966138E-41D3-95DB-7DF5-A39DBEDA5960}"/>
              </a:ext>
            </a:extLst>
          </p:cNvPr>
          <p:cNvSpPr>
            <a:spLocks noChangeArrowheads="1"/>
          </p:cNvSpPr>
          <p:nvPr/>
        </p:nvSpPr>
        <p:spPr bwMode="auto">
          <a:xfrm>
            <a:off x="6769566" y="2766350"/>
            <a:ext cx="1971675" cy="544010"/>
          </a:xfrm>
          <a:prstGeom prst="roundRect">
            <a:avLst>
              <a:gd name="adj" fmla="val 16667"/>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RAG Generator + </a:t>
            </a:r>
            <a:r>
              <a:rPr kumimoji="0" lang="en-US" altLang="en-US" sz="1200" b="0" i="0" u="none" strike="noStrike" cap="none" normalizeH="0" baseline="0" err="1">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CoT</a:t>
            </a: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 + </a:t>
            </a:r>
            <a:r>
              <a:rPr kumimoji="0" lang="en-US" altLang="en-US" sz="1200" b="0" i="0" u="none" strike="noStrike" cap="none" normalizeH="0" baseline="0" err="1">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ToT</a:t>
            </a: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 + </a:t>
            </a:r>
            <a:r>
              <a:rPr kumimoji="0" lang="en-US" altLang="en-US" sz="1200" b="0" i="0" u="none" strike="noStrike" cap="none" normalizeH="0" baseline="0" err="1">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ReAct</a:t>
            </a: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 Framework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ounded Rectangle 15">
            <a:extLst>
              <a:ext uri="{FF2B5EF4-FFF2-40B4-BE49-F238E27FC236}">
                <a16:creationId xmlns:a16="http://schemas.microsoft.com/office/drawing/2014/main" id="{E5A441B2-D4CE-CA28-240E-4C1CE81C7B84}"/>
              </a:ext>
            </a:extLst>
          </p:cNvPr>
          <p:cNvSpPr>
            <a:spLocks noChangeArrowheads="1"/>
          </p:cNvSpPr>
          <p:nvPr/>
        </p:nvSpPr>
        <p:spPr bwMode="auto">
          <a:xfrm>
            <a:off x="9785235" y="2832077"/>
            <a:ext cx="1119188" cy="390525"/>
          </a:xfrm>
          <a:prstGeom prst="roundRect">
            <a:avLst>
              <a:gd name="adj" fmla="val 16667"/>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Output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AutoShape 22">
            <a:extLst>
              <a:ext uri="{FF2B5EF4-FFF2-40B4-BE49-F238E27FC236}">
                <a16:creationId xmlns:a16="http://schemas.microsoft.com/office/drawing/2014/main" id="{F88987F3-D36F-17E8-C3BB-F780377F11F9}"/>
              </a:ext>
            </a:extLst>
          </p:cNvPr>
          <p:cNvSpPr>
            <a:spLocks noChangeArrowheads="1"/>
          </p:cNvSpPr>
          <p:nvPr/>
        </p:nvSpPr>
        <p:spPr bwMode="auto">
          <a:xfrm>
            <a:off x="3289102" y="3792634"/>
            <a:ext cx="1673225" cy="606425"/>
          </a:xfrm>
          <a:prstGeom prst="roundRect">
            <a:avLst>
              <a:gd name="adj" fmla="val 16667"/>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ChromaDB</a:t>
            </a: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 Vector Database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D9935F9E-160D-10D6-FCA5-847A3A2B8506}"/>
              </a:ext>
            </a:extLst>
          </p:cNvPr>
          <p:cNvCxnSpPr>
            <a:cxnSpLocks/>
            <a:stCxn id="46" idx="6"/>
            <a:endCxn id="47" idx="1"/>
          </p:cNvCxnSpPr>
          <p:nvPr/>
        </p:nvCxnSpPr>
        <p:spPr>
          <a:xfrm>
            <a:off x="2497022" y="3042501"/>
            <a:ext cx="726529" cy="1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494132D-344C-34A1-8132-80460F692D6E}"/>
              </a:ext>
            </a:extLst>
          </p:cNvPr>
          <p:cNvCxnSpPr>
            <a:cxnSpLocks/>
            <a:stCxn id="47" idx="3"/>
            <a:endCxn id="48" idx="1"/>
          </p:cNvCxnSpPr>
          <p:nvPr/>
        </p:nvCxnSpPr>
        <p:spPr>
          <a:xfrm flipV="1">
            <a:off x="5069710" y="3038355"/>
            <a:ext cx="1699856" cy="17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0955C29-4049-788E-02CE-F5E81089D6FA}"/>
              </a:ext>
            </a:extLst>
          </p:cNvPr>
          <p:cNvCxnSpPr>
            <a:cxnSpLocks/>
            <a:stCxn id="48" idx="3"/>
            <a:endCxn id="49" idx="1"/>
          </p:cNvCxnSpPr>
          <p:nvPr/>
        </p:nvCxnSpPr>
        <p:spPr>
          <a:xfrm flipV="1">
            <a:off x="8741241" y="3027340"/>
            <a:ext cx="1043994" cy="1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AutoShape 22">
            <a:extLst>
              <a:ext uri="{FF2B5EF4-FFF2-40B4-BE49-F238E27FC236}">
                <a16:creationId xmlns:a16="http://schemas.microsoft.com/office/drawing/2014/main" id="{AE509AAF-5F36-4CF8-4850-16BAF0C69C4A}"/>
              </a:ext>
            </a:extLst>
          </p:cNvPr>
          <p:cNvSpPr>
            <a:spLocks noChangeArrowheads="1"/>
          </p:cNvSpPr>
          <p:nvPr/>
        </p:nvSpPr>
        <p:spPr bwMode="auto">
          <a:xfrm>
            <a:off x="6925482" y="3806136"/>
            <a:ext cx="1673225" cy="606425"/>
          </a:xfrm>
          <a:prstGeom prst="roundRect">
            <a:avLst>
              <a:gd name="adj" fmla="val 16667"/>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a:latin typeface="Aptos" panose="020B0004020202020204" pitchFamily="34" charset="0"/>
                <a:ea typeface="DengXian" panose="02010600030101010101" pitchFamily="2" charset="-122"/>
                <a:cs typeface="Arial" panose="020B0604020202020204" pitchFamily="34" charset="0"/>
              </a:rPr>
              <a:t>Embeddings Processor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AutoShape 22">
            <a:extLst>
              <a:ext uri="{FF2B5EF4-FFF2-40B4-BE49-F238E27FC236}">
                <a16:creationId xmlns:a16="http://schemas.microsoft.com/office/drawing/2014/main" id="{B7CDC831-574E-564F-347C-C8131C1270D1}"/>
              </a:ext>
            </a:extLst>
          </p:cNvPr>
          <p:cNvSpPr>
            <a:spLocks noChangeArrowheads="1"/>
          </p:cNvSpPr>
          <p:nvPr/>
        </p:nvSpPr>
        <p:spPr bwMode="auto">
          <a:xfrm>
            <a:off x="3279457" y="4755262"/>
            <a:ext cx="1673225" cy="606425"/>
          </a:xfrm>
          <a:prstGeom prst="roundRect">
            <a:avLst>
              <a:gd name="adj" fmla="val 16667"/>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Text Files &amp; Images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AutoShape 22">
            <a:extLst>
              <a:ext uri="{FF2B5EF4-FFF2-40B4-BE49-F238E27FC236}">
                <a16:creationId xmlns:a16="http://schemas.microsoft.com/office/drawing/2014/main" id="{99004E70-BB7A-66F4-6069-B328B1923470}"/>
              </a:ext>
            </a:extLst>
          </p:cNvPr>
          <p:cNvSpPr>
            <a:spLocks noChangeArrowheads="1"/>
          </p:cNvSpPr>
          <p:nvPr/>
        </p:nvSpPr>
        <p:spPr bwMode="auto">
          <a:xfrm>
            <a:off x="3269811" y="5636867"/>
            <a:ext cx="1673225" cy="606425"/>
          </a:xfrm>
          <a:prstGeom prst="roundRect">
            <a:avLst>
              <a:gd name="adj" fmla="val 16667"/>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Source Document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6F238077-150E-FE62-1897-56B1F82C2170}"/>
              </a:ext>
            </a:extLst>
          </p:cNvPr>
          <p:cNvCxnSpPr>
            <a:cxnSpLocks/>
            <a:stCxn id="50" idx="0"/>
            <a:endCxn id="47" idx="2"/>
          </p:cNvCxnSpPr>
          <p:nvPr/>
        </p:nvCxnSpPr>
        <p:spPr>
          <a:xfrm flipV="1">
            <a:off x="4125715" y="3275635"/>
            <a:ext cx="20916" cy="516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8AEF4C14-9976-C343-84E0-FF19A30F7BC7}"/>
              </a:ext>
            </a:extLst>
          </p:cNvPr>
          <p:cNvCxnSpPr>
            <a:cxnSpLocks/>
            <a:stCxn id="55" idx="0"/>
            <a:endCxn id="50" idx="2"/>
          </p:cNvCxnSpPr>
          <p:nvPr/>
        </p:nvCxnSpPr>
        <p:spPr>
          <a:xfrm flipV="1">
            <a:off x="4116070" y="4399059"/>
            <a:ext cx="9645" cy="3562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0BCAD735-0988-27E2-2E5B-EEEE277E6EFA}"/>
              </a:ext>
            </a:extLst>
          </p:cNvPr>
          <p:cNvCxnSpPr>
            <a:cxnSpLocks/>
            <a:stCxn id="56" idx="0"/>
            <a:endCxn id="55" idx="2"/>
          </p:cNvCxnSpPr>
          <p:nvPr/>
        </p:nvCxnSpPr>
        <p:spPr>
          <a:xfrm flipV="1">
            <a:off x="4106424" y="5361687"/>
            <a:ext cx="9646" cy="275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D1169623-4FF5-29FB-65AE-AFDEE4DC50A8}"/>
              </a:ext>
            </a:extLst>
          </p:cNvPr>
          <p:cNvCxnSpPr>
            <a:cxnSpLocks/>
            <a:stCxn id="54" idx="1"/>
            <a:endCxn id="50" idx="3"/>
          </p:cNvCxnSpPr>
          <p:nvPr/>
        </p:nvCxnSpPr>
        <p:spPr>
          <a:xfrm flipH="1" flipV="1">
            <a:off x="4962327" y="4095847"/>
            <a:ext cx="1963155" cy="13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F25E82B-7306-F735-C898-0D7AB257C3F1}"/>
              </a:ext>
            </a:extLst>
          </p:cNvPr>
          <p:cNvCxnSpPr>
            <a:cxnSpLocks/>
            <a:stCxn id="54" idx="0"/>
            <a:endCxn id="48" idx="2"/>
          </p:cNvCxnSpPr>
          <p:nvPr/>
        </p:nvCxnSpPr>
        <p:spPr>
          <a:xfrm flipH="1" flipV="1">
            <a:off x="7755404" y="3310360"/>
            <a:ext cx="6691" cy="495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79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9E13C-192F-E62C-A1B2-C37B022C7903}"/>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a:solidFill>
                  <a:srgbClr val="FFFFFF"/>
                </a:solidFill>
              </a:rPr>
              <a:t>Results:</a:t>
            </a:r>
          </a:p>
        </p:txBody>
      </p:sp>
      <p:pic>
        <p:nvPicPr>
          <p:cNvPr id="4" name="Picture 3" descr="A white text with black text&#10;&#10;AI-generated content may be incorrect.">
            <a:extLst>
              <a:ext uri="{FF2B5EF4-FFF2-40B4-BE49-F238E27FC236}">
                <a16:creationId xmlns:a16="http://schemas.microsoft.com/office/drawing/2014/main" id="{31E02A95-F1DF-D1DB-52C3-907ED5C60AF7}"/>
              </a:ext>
            </a:extLst>
          </p:cNvPr>
          <p:cNvPicPr>
            <a:picLocks noChangeAspect="1"/>
          </p:cNvPicPr>
          <p:nvPr/>
        </p:nvPicPr>
        <p:blipFill>
          <a:blip r:embed="rId2"/>
          <a:stretch>
            <a:fillRect/>
          </a:stretch>
        </p:blipFill>
        <p:spPr>
          <a:xfrm>
            <a:off x="173620" y="2426307"/>
            <a:ext cx="6325812" cy="3858745"/>
          </a:xfrm>
          <a:prstGeom prst="rect">
            <a:avLst/>
          </a:prstGeom>
        </p:spPr>
      </p:pic>
      <p:pic>
        <p:nvPicPr>
          <p:cNvPr id="7" name="Picture 6">
            <a:extLst>
              <a:ext uri="{FF2B5EF4-FFF2-40B4-BE49-F238E27FC236}">
                <a16:creationId xmlns:a16="http://schemas.microsoft.com/office/drawing/2014/main" id="{A2B1457F-BCCC-A41B-52D2-F03FDA6FC187}"/>
              </a:ext>
            </a:extLst>
          </p:cNvPr>
          <p:cNvPicPr>
            <a:picLocks noChangeAspect="1"/>
          </p:cNvPicPr>
          <p:nvPr/>
        </p:nvPicPr>
        <p:blipFill>
          <a:blip r:embed="rId3"/>
          <a:stretch>
            <a:fillRect/>
          </a:stretch>
        </p:blipFill>
        <p:spPr>
          <a:xfrm>
            <a:off x="6528122" y="2907175"/>
            <a:ext cx="5085626" cy="2000491"/>
          </a:xfrm>
          <a:prstGeom prst="rect">
            <a:avLst/>
          </a:prstGeom>
        </p:spPr>
      </p:pic>
      <p:sp>
        <p:nvSpPr>
          <p:cNvPr id="3" name="TextBox 2">
            <a:extLst>
              <a:ext uri="{FF2B5EF4-FFF2-40B4-BE49-F238E27FC236}">
                <a16:creationId xmlns:a16="http://schemas.microsoft.com/office/drawing/2014/main" id="{345D4DF9-F9CE-C23E-2740-EA5282A597E1}"/>
              </a:ext>
            </a:extLst>
          </p:cNvPr>
          <p:cNvSpPr txBox="1"/>
          <p:nvPr/>
        </p:nvSpPr>
        <p:spPr>
          <a:xfrm>
            <a:off x="173621" y="1794076"/>
            <a:ext cx="7832080" cy="584775"/>
          </a:xfrm>
          <a:prstGeom prst="rect">
            <a:avLst/>
          </a:prstGeom>
          <a:noFill/>
        </p:spPr>
        <p:txBody>
          <a:bodyPr wrap="none" rtlCol="0">
            <a:spAutoFit/>
          </a:bodyPr>
          <a:lstStyle/>
          <a:p>
            <a:r>
              <a:rPr lang="en-US" sz="1400" dirty="0"/>
              <a:t>Query: </a:t>
            </a:r>
            <a:r>
              <a:rPr lang="en-US" sz="1400" b="0" dirty="0">
                <a:solidFill>
                  <a:srgbClr val="A31515"/>
                </a:solidFill>
                <a:effectLst/>
                <a:latin typeface="Menlo" panose="020B0609030804020204" pitchFamily="49" charset="0"/>
              </a:rPr>
              <a:t>"What are key insights from the report? Include any calculations."</a:t>
            </a:r>
            <a:endParaRPr lang="en-US" sz="1400" b="0" dirty="0">
              <a:solidFill>
                <a:srgbClr val="000000"/>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279731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6AE2C-9973-A375-9095-0612748A9C0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Insights:</a:t>
            </a:r>
          </a:p>
        </p:txBody>
      </p:sp>
      <p:sp>
        <p:nvSpPr>
          <p:cNvPr id="3" name="Content Placeholder 2">
            <a:extLst>
              <a:ext uri="{FF2B5EF4-FFF2-40B4-BE49-F238E27FC236}">
                <a16:creationId xmlns:a16="http://schemas.microsoft.com/office/drawing/2014/main" id="{4C5EC956-E49A-7FAB-F7A9-82D5BEED1F79}"/>
              </a:ext>
            </a:extLst>
          </p:cNvPr>
          <p:cNvSpPr>
            <a:spLocks noGrp="1"/>
          </p:cNvSpPr>
          <p:nvPr>
            <p:ph idx="1"/>
          </p:nvPr>
        </p:nvSpPr>
        <p:spPr>
          <a:xfrm>
            <a:off x="1371599" y="2318197"/>
            <a:ext cx="9724031" cy="3683358"/>
          </a:xfrm>
        </p:spPr>
        <p:txBody>
          <a:bodyPr anchor="ctr">
            <a:normAutofit/>
          </a:bodyPr>
          <a:lstStyle/>
          <a:p>
            <a:r>
              <a:rPr lang="en-US" sz="2000" dirty="0"/>
              <a:t>We have successfully demonstrated:</a:t>
            </a:r>
          </a:p>
          <a:p>
            <a:pPr lvl="1"/>
            <a:r>
              <a:rPr lang="en-US" sz="2000" dirty="0"/>
              <a:t>Data Retrieval for unstructured document such as annual report which has multimodal data such as Text, Tables, images and process it through Vector embeddings, though limited by efficiency of data extraction by tools.</a:t>
            </a:r>
          </a:p>
          <a:p>
            <a:pPr lvl="1"/>
            <a:r>
              <a:rPr lang="en-US" sz="2000" dirty="0"/>
              <a:t>Compared different planning approaches such as </a:t>
            </a:r>
            <a:r>
              <a:rPr lang="en-US" sz="2000" dirty="0" err="1"/>
              <a:t>ReAct</a:t>
            </a:r>
            <a:r>
              <a:rPr lang="en-US" sz="2000" dirty="0"/>
              <a:t>, </a:t>
            </a:r>
            <a:r>
              <a:rPr lang="en-US" sz="2000" dirty="0" err="1"/>
              <a:t>CoT</a:t>
            </a:r>
            <a:r>
              <a:rPr lang="en-US" sz="2000" dirty="0"/>
              <a:t>, </a:t>
            </a:r>
            <a:r>
              <a:rPr lang="en-US" sz="2000" dirty="0" err="1"/>
              <a:t>ToT</a:t>
            </a:r>
            <a:r>
              <a:rPr lang="en-US" sz="2000" dirty="0"/>
              <a:t> and found </a:t>
            </a:r>
            <a:r>
              <a:rPr lang="en-US" sz="2000" dirty="0" err="1"/>
              <a:t>ToT</a:t>
            </a:r>
            <a:r>
              <a:rPr lang="en-US" sz="2000" dirty="0"/>
              <a:t> to be less helpful for static data, while performing better in analysis of subjective queries.</a:t>
            </a:r>
          </a:p>
          <a:p>
            <a:pPr lvl="1"/>
            <a:r>
              <a:rPr lang="en-US" sz="2000" dirty="0"/>
              <a:t>Experimented with Hyperparameters such as temperature, </a:t>
            </a:r>
            <a:r>
              <a:rPr lang="en-US" sz="2000" dirty="0" err="1"/>
              <a:t>top_p</a:t>
            </a:r>
            <a:r>
              <a:rPr lang="en-US" sz="2000" dirty="0"/>
              <a:t>, seed value. While subjective questions showed considerable variation between different approaches, but simple data retrieval-based questions showed minimal variance.</a:t>
            </a:r>
          </a:p>
          <a:p>
            <a:pPr lvl="1"/>
            <a:endParaRPr lang="en-US" sz="2000" dirty="0"/>
          </a:p>
        </p:txBody>
      </p:sp>
    </p:spTree>
    <p:extLst>
      <p:ext uri="{BB962C8B-B14F-4D97-AF65-F5344CB8AC3E}">
        <p14:creationId xmlns:p14="http://schemas.microsoft.com/office/powerpoint/2010/main" val="2027415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Freeform: Shape 411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15" name="Rectangle 411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933A4-5A60-6E51-7D3D-D657AFF03EC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Evaluation 3: Creative writing</a:t>
            </a:r>
          </a:p>
        </p:txBody>
      </p:sp>
      <p:sp>
        <p:nvSpPr>
          <p:cNvPr id="3" name="Content Placeholder 2">
            <a:extLst>
              <a:ext uri="{FF2B5EF4-FFF2-40B4-BE49-F238E27FC236}">
                <a16:creationId xmlns:a16="http://schemas.microsoft.com/office/drawing/2014/main" id="{B06ACCF8-E9B8-D9CA-E2CA-3BB910CA4838}"/>
              </a:ext>
            </a:extLst>
          </p:cNvPr>
          <p:cNvSpPr>
            <a:spLocks noGrp="1"/>
          </p:cNvSpPr>
          <p:nvPr>
            <p:ph idx="1"/>
          </p:nvPr>
        </p:nvSpPr>
        <p:spPr>
          <a:xfrm>
            <a:off x="4581727" y="649480"/>
            <a:ext cx="3448368" cy="5546047"/>
          </a:xfrm>
        </p:spPr>
        <p:txBody>
          <a:bodyPr anchor="ctr">
            <a:normAutofit/>
          </a:bodyPr>
          <a:lstStyle/>
          <a:p>
            <a:r>
              <a:rPr lang="en-US" sz="1700" dirty="0"/>
              <a:t>Approach: </a:t>
            </a:r>
            <a:r>
              <a:rPr lang="en-US" sz="1700" dirty="0" err="1"/>
              <a:t>ToT</a:t>
            </a:r>
            <a:r>
              <a:rPr lang="en-US" sz="1700" dirty="0"/>
              <a:t> based planning at each intermediate step to prune non-viable paths based on heuristic functions.</a:t>
            </a:r>
          </a:p>
          <a:p>
            <a:r>
              <a:rPr lang="en-US" sz="1700" dirty="0"/>
              <a:t>Results:  </a:t>
            </a:r>
          </a:p>
          <a:p>
            <a:pPr lvl="1"/>
            <a:r>
              <a:rPr lang="en-US" sz="1700" dirty="0"/>
              <a:t>High relevance for </a:t>
            </a:r>
            <a:r>
              <a:rPr lang="en-US" sz="1700" dirty="0" err="1"/>
              <a:t>ToT</a:t>
            </a:r>
            <a:r>
              <a:rPr lang="en-US" sz="1700" dirty="0"/>
              <a:t> based planning in this task where the outputs were highly diverse tuned based on </a:t>
            </a:r>
          </a:p>
          <a:p>
            <a:pPr lvl="2"/>
            <a:r>
              <a:rPr lang="en-US" sz="1700" dirty="0"/>
              <a:t>pruning approach</a:t>
            </a:r>
          </a:p>
          <a:p>
            <a:pPr lvl="2"/>
            <a:r>
              <a:rPr lang="en-US" sz="1700" dirty="0"/>
              <a:t>hyperparameters and </a:t>
            </a:r>
          </a:p>
          <a:p>
            <a:pPr lvl="2"/>
            <a:r>
              <a:rPr lang="en-US" sz="1700" dirty="0"/>
              <a:t>heuristic functions.</a:t>
            </a:r>
          </a:p>
        </p:txBody>
      </p:sp>
      <p:pic>
        <p:nvPicPr>
          <p:cNvPr id="4100" name="Picture 4" descr="A diagram of a diagram&#10;&#10;AI-generated content may be incorrect.">
            <a:extLst>
              <a:ext uri="{FF2B5EF4-FFF2-40B4-BE49-F238E27FC236}">
                <a16:creationId xmlns:a16="http://schemas.microsoft.com/office/drawing/2014/main" id="{57340B18-75DF-79DE-EC6E-59F16DBFB0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553" r="9500" b="25186"/>
          <a:stretch/>
        </p:blipFill>
        <p:spPr bwMode="auto">
          <a:xfrm>
            <a:off x="8109502" y="1222813"/>
            <a:ext cx="3615776" cy="442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7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A8B56-3B8A-6FBA-57AA-5AACF5AC8D61}"/>
              </a:ext>
            </a:extLst>
          </p:cNvPr>
          <p:cNvSpPr>
            <a:spLocks noGrp="1"/>
          </p:cNvSpPr>
          <p:nvPr>
            <p:ph type="title"/>
          </p:nvPr>
        </p:nvSpPr>
        <p:spPr>
          <a:xfrm>
            <a:off x="1371597" y="348865"/>
            <a:ext cx="10044023" cy="877729"/>
          </a:xfrm>
        </p:spPr>
        <p:txBody>
          <a:bodyPr anchor="ctr">
            <a:normAutofit/>
          </a:bodyPr>
          <a:lstStyle/>
          <a:p>
            <a:r>
              <a:rPr lang="en-US" sz="4000" b="1" kern="100" dirty="0">
                <a:solidFill>
                  <a:srgbClr val="FFFFFF"/>
                </a:solidFill>
                <a:effectLst/>
                <a:latin typeface="Aptos" panose="020B0004020202020204" pitchFamily="34" charset="0"/>
                <a:ea typeface="DengXian" panose="02010600030101010101" pitchFamily="2" charset="-122"/>
                <a:cs typeface="Arial" panose="020B0604020202020204" pitchFamily="34" charset="0"/>
              </a:rPr>
              <a:t>Limitations of our approach:</a:t>
            </a:r>
            <a:endParaRPr lang="en-US" sz="4000" dirty="0">
              <a:solidFill>
                <a:srgbClr val="FFFFFF"/>
              </a:solidFill>
            </a:endParaRPr>
          </a:p>
        </p:txBody>
      </p:sp>
      <p:graphicFrame>
        <p:nvGraphicFramePr>
          <p:cNvPr id="61" name="Content Placeholder 2">
            <a:extLst>
              <a:ext uri="{FF2B5EF4-FFF2-40B4-BE49-F238E27FC236}">
                <a16:creationId xmlns:a16="http://schemas.microsoft.com/office/drawing/2014/main" id="{A4A0ACB6-577C-E5FC-770A-1002B4B4B64F}"/>
              </a:ext>
            </a:extLst>
          </p:cNvPr>
          <p:cNvGraphicFramePr>
            <a:graphicFrameLocks noGrp="1"/>
          </p:cNvGraphicFramePr>
          <p:nvPr>
            <p:ph idx="1"/>
            <p:extLst>
              <p:ext uri="{D42A27DB-BD31-4B8C-83A1-F6EECF244321}">
                <p14:modId xmlns:p14="http://schemas.microsoft.com/office/powerpoint/2010/main" val="36926226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1312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68A8E6-7CE1-6DB0-3900-63F87B05B041}"/>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Thank You</a:t>
            </a:r>
          </a:p>
        </p:txBody>
      </p:sp>
      <p:sp>
        <p:nvSpPr>
          <p:cNvPr id="44" name="Rectangle 4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27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Rectangle 6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Rectangle 7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585DD-4604-DDAF-E6D9-3537833893A8}"/>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Introduction to Agentic LLM Systems</a:t>
            </a:r>
          </a:p>
        </p:txBody>
      </p:sp>
      <p:sp>
        <p:nvSpPr>
          <p:cNvPr id="3" name="Content Placeholder 2">
            <a:extLst>
              <a:ext uri="{FF2B5EF4-FFF2-40B4-BE49-F238E27FC236}">
                <a16:creationId xmlns:a16="http://schemas.microsoft.com/office/drawing/2014/main" id="{084B0E69-49D9-B7B1-2C68-FD9B3A6EB8C4}"/>
              </a:ext>
            </a:extLst>
          </p:cNvPr>
          <p:cNvSpPr>
            <a:spLocks noGrp="1"/>
          </p:cNvSpPr>
          <p:nvPr>
            <p:ph idx="1"/>
          </p:nvPr>
        </p:nvSpPr>
        <p:spPr>
          <a:xfrm>
            <a:off x="4821834" y="834675"/>
            <a:ext cx="6555347" cy="5546047"/>
          </a:xfrm>
        </p:spPr>
        <p:txBody>
          <a:bodyPr anchor="ctr">
            <a:normAutofit fontScale="92500" lnSpcReduction="10000"/>
          </a:bodyPr>
          <a:lstStyle/>
          <a:p>
            <a:pPr marL="0" indent="0">
              <a:buNone/>
            </a:pPr>
            <a:r>
              <a:rPr lang="en-US" sz="2000" dirty="0"/>
              <a:t>Q - What is an Agentic LLM System?</a:t>
            </a:r>
          </a:p>
          <a:p>
            <a:pPr marL="0" indent="0">
              <a:buNone/>
            </a:pPr>
            <a:r>
              <a:rPr lang="en-US" sz="2000" dirty="0"/>
              <a:t>A - LLMs as Generative systems are also capable of solving complex tasks by interacting with their environment.</a:t>
            </a:r>
          </a:p>
          <a:p>
            <a:pPr marL="0" indent="0">
              <a:buNone/>
            </a:pPr>
            <a:r>
              <a:rPr lang="en-US" sz="2000" dirty="0" err="1"/>
              <a:t>Eg</a:t>
            </a:r>
            <a:r>
              <a:rPr lang="en-US" sz="2000" dirty="0"/>
              <a:t>: Data Analysis, Multimodal Analysis, creative writing etc..</a:t>
            </a:r>
          </a:p>
          <a:p>
            <a:r>
              <a:rPr lang="en-US" sz="2000" dirty="0"/>
              <a:t>Key components of Agentic LLM Systems:</a:t>
            </a:r>
          </a:p>
          <a:p>
            <a:pPr lvl="1"/>
            <a:r>
              <a:rPr lang="en-US" sz="2000" dirty="0"/>
              <a:t>Planning</a:t>
            </a:r>
          </a:p>
          <a:p>
            <a:pPr lvl="2"/>
            <a:r>
              <a:rPr lang="en-US" dirty="0"/>
              <a:t>Implicit – LLM-as-a-Judge</a:t>
            </a:r>
          </a:p>
          <a:p>
            <a:pPr lvl="2"/>
            <a:r>
              <a:rPr lang="en-US" dirty="0"/>
              <a:t>Explicit – </a:t>
            </a:r>
            <a:r>
              <a:rPr lang="en-US" dirty="0" err="1"/>
              <a:t>CoT</a:t>
            </a:r>
            <a:r>
              <a:rPr lang="en-US" dirty="0"/>
              <a:t>, </a:t>
            </a:r>
            <a:r>
              <a:rPr lang="en-US" dirty="0" err="1"/>
              <a:t>ToT</a:t>
            </a:r>
            <a:r>
              <a:rPr lang="en-US" dirty="0"/>
              <a:t>, </a:t>
            </a:r>
            <a:r>
              <a:rPr lang="en-US" dirty="0" err="1"/>
              <a:t>ReAct</a:t>
            </a:r>
            <a:r>
              <a:rPr lang="en-US" dirty="0"/>
              <a:t> approaches.</a:t>
            </a:r>
          </a:p>
          <a:p>
            <a:pPr lvl="1"/>
            <a:r>
              <a:rPr lang="en-US" sz="2000" dirty="0"/>
              <a:t>Memory</a:t>
            </a:r>
          </a:p>
          <a:p>
            <a:pPr lvl="2"/>
            <a:r>
              <a:rPr lang="en-US" dirty="0"/>
              <a:t>Short-term: Conversation History.</a:t>
            </a:r>
          </a:p>
          <a:p>
            <a:pPr lvl="2"/>
            <a:r>
              <a:rPr lang="en-US" dirty="0"/>
              <a:t>Long-term: Personal preferences.</a:t>
            </a:r>
          </a:p>
          <a:p>
            <a:pPr lvl="2"/>
            <a:r>
              <a:rPr lang="en-US" dirty="0"/>
              <a:t>RAG: Domain Knowledge incorporation</a:t>
            </a:r>
          </a:p>
          <a:p>
            <a:pPr lvl="1"/>
            <a:r>
              <a:rPr lang="en-US" sz="2000" dirty="0"/>
              <a:t>Tools/Function Calls</a:t>
            </a:r>
          </a:p>
          <a:p>
            <a:pPr lvl="2"/>
            <a:r>
              <a:rPr lang="en-US" dirty="0"/>
              <a:t>Libraries: Data processing and visualization</a:t>
            </a:r>
          </a:p>
          <a:p>
            <a:pPr lvl="2"/>
            <a:r>
              <a:rPr lang="en-US" dirty="0"/>
              <a:t>APIs: Calculator, Search etc..</a:t>
            </a:r>
          </a:p>
          <a:p>
            <a:pPr lvl="1"/>
            <a:r>
              <a:rPr lang="en-US" sz="2000" dirty="0"/>
              <a:t>Control Flow</a:t>
            </a:r>
          </a:p>
          <a:p>
            <a:pPr lvl="2"/>
            <a:r>
              <a:rPr lang="en-US" dirty="0"/>
              <a:t>Error Handling</a:t>
            </a:r>
          </a:p>
          <a:p>
            <a:pPr lvl="2"/>
            <a:r>
              <a:rPr lang="en-US" dirty="0"/>
              <a:t>Intermediate steps Tracing and evaluation</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3265371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18C4D-6B67-9782-7694-CACC096ADA37}"/>
              </a:ext>
            </a:extLst>
          </p:cNvPr>
          <p:cNvSpPr>
            <a:spLocks noGrp="1"/>
          </p:cNvSpPr>
          <p:nvPr>
            <p:ph type="title"/>
          </p:nvPr>
        </p:nvSpPr>
        <p:spPr>
          <a:xfrm>
            <a:off x="1136397" y="502020"/>
            <a:ext cx="5323715" cy="1642970"/>
          </a:xfrm>
        </p:spPr>
        <p:txBody>
          <a:bodyPr anchor="b">
            <a:normAutofit/>
          </a:bodyPr>
          <a:lstStyle/>
          <a:p>
            <a:r>
              <a:rPr lang="en-US" sz="4000"/>
              <a:t>Problem Statement</a:t>
            </a:r>
          </a:p>
        </p:txBody>
      </p:sp>
      <p:sp>
        <p:nvSpPr>
          <p:cNvPr id="43" name="Content Placeholder 2">
            <a:extLst>
              <a:ext uri="{FF2B5EF4-FFF2-40B4-BE49-F238E27FC236}">
                <a16:creationId xmlns:a16="http://schemas.microsoft.com/office/drawing/2014/main" id="{6B437A2E-0D65-BC9D-9834-83C98E690078}"/>
              </a:ext>
            </a:extLst>
          </p:cNvPr>
          <p:cNvSpPr>
            <a:spLocks noGrp="1"/>
          </p:cNvSpPr>
          <p:nvPr>
            <p:ph idx="1"/>
          </p:nvPr>
        </p:nvSpPr>
        <p:spPr>
          <a:xfrm>
            <a:off x="1144923" y="2405894"/>
            <a:ext cx="5315189" cy="3535083"/>
          </a:xfrm>
        </p:spPr>
        <p:txBody>
          <a:bodyPr anchor="t">
            <a:normAutofit/>
          </a:bodyPr>
          <a:lstStyle/>
          <a:p>
            <a:r>
              <a:rPr lang="en-US" sz="1900" b="1" dirty="0"/>
              <a:t>High Level overview:</a:t>
            </a:r>
          </a:p>
          <a:p>
            <a:pPr lvl="1"/>
            <a:r>
              <a:rPr lang="en-US" sz="1900" dirty="0"/>
              <a:t>Existing Frameworks: </a:t>
            </a:r>
            <a:r>
              <a:rPr lang="en-US" sz="1900" dirty="0" err="1"/>
              <a:t>Langchain</a:t>
            </a:r>
            <a:r>
              <a:rPr lang="en-US" sz="1900" dirty="0"/>
              <a:t>, Auto-GPT etc., provide frameworks for planning, memory, Tools calling, Error Handling for Agentic applications.</a:t>
            </a:r>
          </a:p>
          <a:p>
            <a:pPr lvl="1"/>
            <a:r>
              <a:rPr lang="en-US" sz="1900" dirty="0"/>
              <a:t>Lack of adequate empirical evaluations on best practices of these cases for real-world use cases.</a:t>
            </a:r>
          </a:p>
          <a:p>
            <a:pPr lvl="1"/>
            <a:r>
              <a:rPr lang="en-US" sz="1900" dirty="0"/>
              <a:t>Moreover, effective tracing of intermediate steps in Agentic workflows aids in building Trustworthy Agentic AI systems.</a:t>
            </a:r>
          </a:p>
        </p:txBody>
      </p:sp>
      <p:sp>
        <p:nvSpPr>
          <p:cNvPr id="76" name="Rectangle 7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descr="A 3D pattern of ring shapes connected by lines">
            <a:extLst>
              <a:ext uri="{FF2B5EF4-FFF2-40B4-BE49-F238E27FC236}">
                <a16:creationId xmlns:a16="http://schemas.microsoft.com/office/drawing/2014/main" id="{AF8206E6-0BAE-9900-81D2-1D6991874510}"/>
              </a:ext>
            </a:extLst>
          </p:cNvPr>
          <p:cNvPicPr>
            <a:picLocks noChangeAspect="1"/>
          </p:cNvPicPr>
          <p:nvPr/>
        </p:nvPicPr>
        <p:blipFill>
          <a:blip r:embed="rId2"/>
          <a:srcRect l="12513" r="45236"/>
          <a:stretch/>
        </p:blipFill>
        <p:spPr>
          <a:xfrm>
            <a:off x="7256470" y="909081"/>
            <a:ext cx="3809523" cy="5071731"/>
          </a:xfrm>
          <a:prstGeom prst="rect">
            <a:avLst/>
          </a:prstGeom>
        </p:spPr>
      </p:pic>
    </p:spTree>
    <p:extLst>
      <p:ext uri="{BB962C8B-B14F-4D97-AF65-F5344CB8AC3E}">
        <p14:creationId xmlns:p14="http://schemas.microsoft.com/office/powerpoint/2010/main" val="243561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B99B0-A099-47E1-EAA3-C56910CEEC4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Limitations of Prior Work</a:t>
            </a:r>
          </a:p>
        </p:txBody>
      </p:sp>
      <p:graphicFrame>
        <p:nvGraphicFramePr>
          <p:cNvPr id="40" name="Content Placeholder 3">
            <a:extLst>
              <a:ext uri="{FF2B5EF4-FFF2-40B4-BE49-F238E27FC236}">
                <a16:creationId xmlns:a16="http://schemas.microsoft.com/office/drawing/2014/main" id="{D87F143E-A3E8-8A90-813E-29385DFC2F13}"/>
              </a:ext>
            </a:extLst>
          </p:cNvPr>
          <p:cNvGraphicFramePr>
            <a:graphicFrameLocks noGrp="1"/>
          </p:cNvGraphicFramePr>
          <p:nvPr>
            <p:ph idx="1"/>
            <p:extLst>
              <p:ext uri="{D42A27DB-BD31-4B8C-83A1-F6EECF244321}">
                <p14:modId xmlns:p14="http://schemas.microsoft.com/office/powerpoint/2010/main" val="2889169214"/>
              </p:ext>
            </p:extLst>
          </p:nvPr>
        </p:nvGraphicFramePr>
        <p:xfrm>
          <a:off x="1103243" y="171519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784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E18A1-FB85-1F95-0AE3-BCBC7E77F556}"/>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Project Aim:</a:t>
            </a:r>
            <a:endParaRPr lang="en-US" sz="4000">
              <a:solidFill>
                <a:srgbClr val="FFFFFF"/>
              </a:solidFill>
            </a:endParaRPr>
          </a:p>
        </p:txBody>
      </p:sp>
      <p:sp>
        <p:nvSpPr>
          <p:cNvPr id="3" name="Content Placeholder 2">
            <a:extLst>
              <a:ext uri="{FF2B5EF4-FFF2-40B4-BE49-F238E27FC236}">
                <a16:creationId xmlns:a16="http://schemas.microsoft.com/office/drawing/2014/main" id="{BDA914DB-F0FD-2503-C30F-649834F27359}"/>
              </a:ext>
            </a:extLst>
          </p:cNvPr>
          <p:cNvSpPr>
            <a:spLocks noGrp="1"/>
          </p:cNvSpPr>
          <p:nvPr>
            <p:ph idx="1"/>
          </p:nvPr>
        </p:nvSpPr>
        <p:spPr>
          <a:xfrm>
            <a:off x="4810259" y="649480"/>
            <a:ext cx="6555347" cy="5546047"/>
          </a:xfrm>
        </p:spPr>
        <p:txBody>
          <a:bodyPr anchor="ctr">
            <a:normAutofit/>
          </a:bodyPr>
          <a:lstStyle/>
          <a:p>
            <a:pPr marL="0" indent="0">
              <a:buNone/>
            </a:pPr>
            <a:br>
              <a:rPr lang="en-US" sz="2000"/>
            </a:br>
            <a:r>
              <a:rPr lang="en-US" sz="2000" i="1"/>
              <a:t>“Empirically evaluate structured and unstructured data workflows to address the existing limitations and drive more robust, efficient LLM agentic applications.”</a:t>
            </a:r>
          </a:p>
        </p:txBody>
      </p:sp>
    </p:spTree>
    <p:extLst>
      <p:ext uri="{BB962C8B-B14F-4D97-AF65-F5344CB8AC3E}">
        <p14:creationId xmlns:p14="http://schemas.microsoft.com/office/powerpoint/2010/main" val="193817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A5CB6-2905-32E1-0747-7C703E985BE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Solution Challenges</a:t>
            </a:r>
          </a:p>
        </p:txBody>
      </p:sp>
      <p:graphicFrame>
        <p:nvGraphicFramePr>
          <p:cNvPr id="22" name="Content Placeholder 2">
            <a:extLst>
              <a:ext uri="{FF2B5EF4-FFF2-40B4-BE49-F238E27FC236}">
                <a16:creationId xmlns:a16="http://schemas.microsoft.com/office/drawing/2014/main" id="{EF314E7C-EDC1-C632-ED9C-3099F8D7C9E9}"/>
              </a:ext>
            </a:extLst>
          </p:cNvPr>
          <p:cNvGraphicFramePr>
            <a:graphicFrameLocks noGrp="1"/>
          </p:cNvGraphicFramePr>
          <p:nvPr>
            <p:ph idx="1"/>
            <p:extLst>
              <p:ext uri="{D42A27DB-BD31-4B8C-83A1-F6EECF244321}">
                <p14:modId xmlns:p14="http://schemas.microsoft.com/office/powerpoint/2010/main" val="39780918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889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099A0C-87B5-66D6-BAE4-8B8C231DE867}"/>
              </a:ext>
            </a:extLst>
          </p:cNvPr>
          <p:cNvSpPr>
            <a:spLocks noGrp="1"/>
          </p:cNvSpPr>
          <p:nvPr>
            <p:ph type="title"/>
          </p:nvPr>
        </p:nvSpPr>
        <p:spPr>
          <a:xfrm>
            <a:off x="826396" y="586855"/>
            <a:ext cx="4230100" cy="3387497"/>
          </a:xfrm>
        </p:spPr>
        <p:txBody>
          <a:bodyPr anchor="b">
            <a:normAutofit/>
          </a:bodyPr>
          <a:lstStyle/>
          <a:p>
            <a:pPr algn="r"/>
            <a:r>
              <a:rPr lang="en-US" sz="3400">
                <a:solidFill>
                  <a:srgbClr val="FFFFFF"/>
                </a:solidFill>
              </a:rPr>
              <a:t>General Framework/approach:</a:t>
            </a:r>
          </a:p>
        </p:txBody>
      </p:sp>
      <p:sp>
        <p:nvSpPr>
          <p:cNvPr id="3" name="Content Placeholder 2">
            <a:extLst>
              <a:ext uri="{FF2B5EF4-FFF2-40B4-BE49-F238E27FC236}">
                <a16:creationId xmlns:a16="http://schemas.microsoft.com/office/drawing/2014/main" id="{04511C2C-4C70-1189-947A-16DAD6372A2F}"/>
              </a:ext>
            </a:extLst>
          </p:cNvPr>
          <p:cNvSpPr>
            <a:spLocks noGrp="1"/>
          </p:cNvSpPr>
          <p:nvPr>
            <p:ph idx="1"/>
          </p:nvPr>
        </p:nvSpPr>
        <p:spPr>
          <a:xfrm>
            <a:off x="6503158" y="649480"/>
            <a:ext cx="4862447" cy="5546047"/>
          </a:xfrm>
        </p:spPr>
        <p:txBody>
          <a:bodyPr anchor="ctr">
            <a:normAutofit lnSpcReduction="10000"/>
          </a:bodyPr>
          <a:lstStyle/>
          <a:p>
            <a:pPr>
              <a:buNone/>
            </a:pPr>
            <a:r>
              <a:rPr lang="en-US" b="1" dirty="0"/>
              <a:t>Modular Agentic Framework:</a:t>
            </a:r>
            <a:endParaRPr lang="en-US" dirty="0"/>
          </a:p>
          <a:p>
            <a:pPr>
              <a:buFont typeface="Arial" panose="020B0604020202020204" pitchFamily="34" charset="0"/>
              <a:buChar char="•"/>
            </a:pPr>
            <a:r>
              <a:rPr lang="en-US" sz="1800" b="1" dirty="0"/>
              <a:t>User Interaction Layer:</a:t>
            </a:r>
            <a:r>
              <a:rPr lang="en-US" sz="1800" dirty="0"/>
              <a:t> handles input/output interfaces.</a:t>
            </a:r>
          </a:p>
          <a:p>
            <a:pPr>
              <a:buFont typeface="Arial" panose="020B0604020202020204" pitchFamily="34" charset="0"/>
              <a:buChar char="•"/>
            </a:pPr>
            <a:r>
              <a:rPr lang="en-US" sz="1800" b="1" dirty="0"/>
              <a:t>Planning &amp; Reasoning Layer:</a:t>
            </a:r>
            <a:r>
              <a:rPr lang="en-US" sz="1800" dirty="0"/>
              <a:t> strategy generation and decision-making using prompt engineering, </a:t>
            </a:r>
            <a:r>
              <a:rPr lang="en-US" sz="1800" dirty="0" err="1"/>
              <a:t>CoT</a:t>
            </a:r>
            <a:r>
              <a:rPr lang="en-US" sz="1800" dirty="0"/>
              <a:t>, </a:t>
            </a:r>
            <a:r>
              <a:rPr lang="en-US" sz="1800" dirty="0" err="1"/>
              <a:t>ToT</a:t>
            </a:r>
            <a:r>
              <a:rPr lang="en-US" sz="1800" dirty="0"/>
              <a:t>, </a:t>
            </a:r>
            <a:r>
              <a:rPr lang="en-US" sz="1800" dirty="0" err="1"/>
              <a:t>ReAct</a:t>
            </a:r>
            <a:r>
              <a:rPr lang="en-US" sz="1800" dirty="0"/>
              <a:t>, pruning non-viable paths.</a:t>
            </a:r>
          </a:p>
          <a:p>
            <a:pPr>
              <a:buFont typeface="Arial" panose="020B0604020202020204" pitchFamily="34" charset="0"/>
              <a:buChar char="•"/>
            </a:pPr>
            <a:r>
              <a:rPr lang="en-US" sz="1800" b="1" dirty="0"/>
              <a:t>Tracer/Evaluator:</a:t>
            </a:r>
            <a:r>
              <a:rPr lang="en-US" sz="1800" dirty="0"/>
              <a:t> Open Telemetry - Logs intermediate steps, tool calls, latencies</a:t>
            </a:r>
          </a:p>
          <a:p>
            <a:pPr>
              <a:buFont typeface="Arial" panose="020B0604020202020204" pitchFamily="34" charset="0"/>
              <a:buChar char="•"/>
            </a:pPr>
            <a:r>
              <a:rPr lang="en-US" sz="1800" b="1" dirty="0"/>
              <a:t>Execution &amp; Tooling Layer:</a:t>
            </a:r>
            <a:r>
              <a:rPr lang="en-US" sz="1800" dirty="0"/>
              <a:t> Dynamic Tool calling, JSON Parsing. </a:t>
            </a:r>
          </a:p>
          <a:p>
            <a:pPr>
              <a:buFont typeface="Arial" panose="020B0604020202020204" pitchFamily="34" charset="0"/>
              <a:buChar char="•"/>
            </a:pPr>
            <a:r>
              <a:rPr lang="en-US" sz="1800" b="1" dirty="0"/>
              <a:t>Adaptive memory management: </a:t>
            </a:r>
            <a:r>
              <a:rPr lang="en-US" sz="1800" dirty="0"/>
              <a:t>Handling context between tool calls, storing conversation history, Domain knowledge retrieval.</a:t>
            </a:r>
            <a:endParaRPr lang="en-US" sz="1800" b="1" dirty="0"/>
          </a:p>
          <a:p>
            <a:pPr>
              <a:buFont typeface="Arial" panose="020B0604020202020204" pitchFamily="34" charset="0"/>
              <a:buChar char="•"/>
            </a:pPr>
            <a:r>
              <a:rPr lang="en-US" sz="1800" b="1" dirty="0"/>
              <a:t>Error Handling Unit:</a:t>
            </a:r>
            <a:r>
              <a:rPr lang="en-US" sz="1800" dirty="0"/>
              <a:t> catches and recovers from failures using retries.</a:t>
            </a:r>
          </a:p>
          <a:p>
            <a:pPr>
              <a:buFont typeface="Arial" panose="020B0604020202020204" pitchFamily="34" charset="0"/>
              <a:buChar char="•"/>
            </a:pPr>
            <a:r>
              <a:rPr lang="en-US" sz="1800" b="1" dirty="0"/>
              <a:t>Output Parser:</a:t>
            </a:r>
            <a:r>
              <a:rPr lang="en-US" sz="1800" dirty="0"/>
              <a:t> formats and post-processes results</a:t>
            </a:r>
          </a:p>
          <a:p>
            <a:endParaRPr lang="en-US" sz="2000" dirty="0"/>
          </a:p>
        </p:txBody>
      </p:sp>
    </p:spTree>
    <p:extLst>
      <p:ext uri="{BB962C8B-B14F-4D97-AF65-F5344CB8AC3E}">
        <p14:creationId xmlns:p14="http://schemas.microsoft.com/office/powerpoint/2010/main" val="290365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A9C38-5E80-35D6-63B2-C94A1B6D896A}"/>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Empirical Evaluations</a:t>
            </a:r>
          </a:p>
        </p:txBody>
      </p:sp>
      <p:graphicFrame>
        <p:nvGraphicFramePr>
          <p:cNvPr id="20" name="Content Placeholder 2">
            <a:extLst>
              <a:ext uri="{FF2B5EF4-FFF2-40B4-BE49-F238E27FC236}">
                <a16:creationId xmlns:a16="http://schemas.microsoft.com/office/drawing/2014/main" id="{373FC519-9E8E-D581-5A89-DC88DCCEFFC3}"/>
              </a:ext>
            </a:extLst>
          </p:cNvPr>
          <p:cNvGraphicFramePr>
            <a:graphicFrameLocks noGrp="1"/>
          </p:cNvGraphicFramePr>
          <p:nvPr>
            <p:ph idx="1"/>
            <p:extLst>
              <p:ext uri="{D42A27DB-BD31-4B8C-83A1-F6EECF244321}">
                <p14:modId xmlns:p14="http://schemas.microsoft.com/office/powerpoint/2010/main" val="268879701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76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0317C-EDDC-8195-8704-78C2E73D5C1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Evaluation 1: Baltimore City Salaries Dataset</a:t>
            </a:r>
          </a:p>
        </p:txBody>
      </p:sp>
      <p:sp>
        <p:nvSpPr>
          <p:cNvPr id="3" name="Content Placeholder 2">
            <a:extLst>
              <a:ext uri="{FF2B5EF4-FFF2-40B4-BE49-F238E27FC236}">
                <a16:creationId xmlns:a16="http://schemas.microsoft.com/office/drawing/2014/main" id="{9F616A49-B33F-A9EB-ADDD-F9D12367A2CD}"/>
              </a:ext>
            </a:extLst>
          </p:cNvPr>
          <p:cNvSpPr>
            <a:spLocks noGrp="1"/>
          </p:cNvSpPr>
          <p:nvPr>
            <p:ph idx="1"/>
          </p:nvPr>
        </p:nvSpPr>
        <p:spPr>
          <a:xfrm>
            <a:off x="1371599" y="2318197"/>
            <a:ext cx="9724031" cy="3683358"/>
          </a:xfrm>
        </p:spPr>
        <p:txBody>
          <a:bodyPr anchor="ctr">
            <a:normAutofit/>
          </a:bodyPr>
          <a:lstStyle/>
          <a:p>
            <a:r>
              <a:rPr lang="en-US" sz="2000"/>
              <a:t>Source: csv file, </a:t>
            </a:r>
            <a:r>
              <a:rPr lang="en-US" sz="2000" err="1"/>
              <a:t>InfiAgent</a:t>
            </a:r>
            <a:r>
              <a:rPr lang="en-US" sz="2000"/>
              <a:t> Benchmark</a:t>
            </a:r>
          </a:p>
          <a:p>
            <a:r>
              <a:rPr lang="en-US" sz="2000"/>
              <a:t>Implementation:</a:t>
            </a:r>
          </a:p>
          <a:p>
            <a:endParaRPr lang="en-US" sz="2000"/>
          </a:p>
          <a:p>
            <a:endParaRPr lang="en-US" sz="2000"/>
          </a:p>
          <a:p>
            <a:endParaRPr lang="en-US" sz="2000"/>
          </a:p>
          <a:p>
            <a:endParaRPr lang="en-US" sz="2000"/>
          </a:p>
          <a:p>
            <a:endParaRPr lang="en-US" sz="2000"/>
          </a:p>
          <a:p>
            <a:endParaRPr lang="en-US" sz="2000"/>
          </a:p>
          <a:p>
            <a:endParaRPr lang="en-US" sz="2000"/>
          </a:p>
        </p:txBody>
      </p:sp>
      <p:sp>
        <p:nvSpPr>
          <p:cNvPr id="19" name="Text Box 17">
            <a:extLst>
              <a:ext uri="{FF2B5EF4-FFF2-40B4-BE49-F238E27FC236}">
                <a16:creationId xmlns:a16="http://schemas.microsoft.com/office/drawing/2014/main" id="{15267525-59C9-1CAE-DF9F-4224DA8C95B7}"/>
              </a:ext>
            </a:extLst>
          </p:cNvPr>
          <p:cNvSpPr txBox="1">
            <a:spLocks noChangeArrowheads="1"/>
          </p:cNvSpPr>
          <p:nvPr/>
        </p:nvSpPr>
        <p:spPr bwMode="auto">
          <a:xfrm>
            <a:off x="2531804" y="3655630"/>
            <a:ext cx="687388" cy="3302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Prompt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Oval 12">
            <a:extLst>
              <a:ext uri="{FF2B5EF4-FFF2-40B4-BE49-F238E27FC236}">
                <a16:creationId xmlns:a16="http://schemas.microsoft.com/office/drawing/2014/main" id="{D88426BB-AB92-CB0A-5146-C014327191F6}"/>
              </a:ext>
            </a:extLst>
          </p:cNvPr>
          <p:cNvSpPr>
            <a:spLocks noChangeArrowheads="1"/>
          </p:cNvSpPr>
          <p:nvPr/>
        </p:nvSpPr>
        <p:spPr bwMode="auto">
          <a:xfrm>
            <a:off x="1685808" y="3297659"/>
            <a:ext cx="811213" cy="461963"/>
          </a:xfrm>
          <a:prstGeom prst="ellipse">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User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ounded Rectangle 13">
            <a:extLst>
              <a:ext uri="{FF2B5EF4-FFF2-40B4-BE49-F238E27FC236}">
                <a16:creationId xmlns:a16="http://schemas.microsoft.com/office/drawing/2014/main" id="{16789D07-3DE5-F050-A12D-9A93E22DD2EB}"/>
              </a:ext>
            </a:extLst>
          </p:cNvPr>
          <p:cNvSpPr>
            <a:spLocks noChangeArrowheads="1"/>
          </p:cNvSpPr>
          <p:nvPr/>
        </p:nvSpPr>
        <p:spPr bwMode="auto">
          <a:xfrm>
            <a:off x="3223552" y="3353222"/>
            <a:ext cx="2178050" cy="374650"/>
          </a:xfrm>
          <a:prstGeom prst="roundRect">
            <a:avLst>
              <a:gd name="adj" fmla="val 16667"/>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latin typeface="Aptos" panose="020B0004020202020204" pitchFamily="34" charset="0"/>
              <a:ea typeface="DengXian"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Router w/ function calling</a:t>
            </a:r>
            <a:b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br>
            <a:b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ounded Rectangle 14">
            <a:extLst>
              <a:ext uri="{FF2B5EF4-FFF2-40B4-BE49-F238E27FC236}">
                <a16:creationId xmlns:a16="http://schemas.microsoft.com/office/drawing/2014/main" id="{DB885A66-D74A-FF7D-2ADB-98BFBB23325D}"/>
              </a:ext>
            </a:extLst>
          </p:cNvPr>
          <p:cNvSpPr>
            <a:spLocks noChangeArrowheads="1"/>
          </p:cNvSpPr>
          <p:nvPr/>
        </p:nvSpPr>
        <p:spPr bwMode="auto">
          <a:xfrm>
            <a:off x="6769566" y="2904383"/>
            <a:ext cx="1971675" cy="1263650"/>
          </a:xfrm>
          <a:prstGeom prst="roundRect">
            <a:avLst>
              <a:gd name="adj" fmla="val 16667"/>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3 Tools:</a:t>
            </a:r>
            <a:endParaRPr kumimoji="0" lang="en-US" altLang="en-US" sz="11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Database Lookup</a:t>
            </a:r>
            <a:endParaRPr kumimoji="0" lang="en-US" altLang="en-US" sz="11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Data Analysis</a:t>
            </a:r>
            <a:endParaRPr kumimoji="0" lang="en-US" altLang="en-US" sz="11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Data visualization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ounded Rectangle 15">
            <a:extLst>
              <a:ext uri="{FF2B5EF4-FFF2-40B4-BE49-F238E27FC236}">
                <a16:creationId xmlns:a16="http://schemas.microsoft.com/office/drawing/2014/main" id="{F4857031-5E33-0D5C-9527-D95200953B8F}"/>
              </a:ext>
            </a:extLst>
          </p:cNvPr>
          <p:cNvSpPr>
            <a:spLocks noChangeArrowheads="1"/>
          </p:cNvSpPr>
          <p:nvPr/>
        </p:nvSpPr>
        <p:spPr bwMode="auto">
          <a:xfrm>
            <a:off x="7204080" y="4869224"/>
            <a:ext cx="1119188" cy="390525"/>
          </a:xfrm>
          <a:prstGeom prst="roundRect">
            <a:avLst>
              <a:gd name="adj" fmla="val 16667"/>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Output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AutoShape 22">
            <a:extLst>
              <a:ext uri="{FF2B5EF4-FFF2-40B4-BE49-F238E27FC236}">
                <a16:creationId xmlns:a16="http://schemas.microsoft.com/office/drawing/2014/main" id="{1FBA33AB-7F32-5ED2-3C22-404DCE27EBD8}"/>
              </a:ext>
            </a:extLst>
          </p:cNvPr>
          <p:cNvSpPr>
            <a:spLocks noChangeArrowheads="1"/>
          </p:cNvSpPr>
          <p:nvPr/>
        </p:nvSpPr>
        <p:spPr bwMode="auto">
          <a:xfrm>
            <a:off x="5048453" y="4764911"/>
            <a:ext cx="1673225" cy="606425"/>
          </a:xfrm>
          <a:prstGeom prst="roundRect">
            <a:avLst>
              <a:gd name="adj" fmla="val 16667"/>
            </a:avLst>
          </a:prstGeom>
          <a:solidFill>
            <a:srgbClr val="FFFFFF"/>
          </a:solidFill>
          <a:ln w="12700">
            <a:solidFill>
              <a:srgbClr val="4EA72E"/>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tos" panose="020B0004020202020204" pitchFamily="34" charset="0"/>
                <a:ea typeface="DengXian" panose="02010600030101010101" pitchFamily="2" charset="-122"/>
                <a:cs typeface="Arial" panose="020B0604020202020204" pitchFamily="34" charset="0"/>
              </a:rPr>
              <a:t>Holistic Evaluation using frameworks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5" name="Straight Arrow Connector 24">
            <a:extLst>
              <a:ext uri="{FF2B5EF4-FFF2-40B4-BE49-F238E27FC236}">
                <a16:creationId xmlns:a16="http://schemas.microsoft.com/office/drawing/2014/main" id="{6FDE9FF6-9843-76DB-35CD-0BE4D8A2CACC}"/>
              </a:ext>
            </a:extLst>
          </p:cNvPr>
          <p:cNvCxnSpPr>
            <a:cxnSpLocks/>
            <a:stCxn id="20" idx="6"/>
            <a:endCxn id="21" idx="1"/>
          </p:cNvCxnSpPr>
          <p:nvPr/>
        </p:nvCxnSpPr>
        <p:spPr>
          <a:xfrm>
            <a:off x="2497021" y="3528641"/>
            <a:ext cx="726531" cy="11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6CDF5A-0EBE-AC4C-D4BA-76B66E4C7C84}"/>
              </a:ext>
            </a:extLst>
          </p:cNvPr>
          <p:cNvCxnSpPr>
            <a:endCxn id="22" idx="1"/>
          </p:cNvCxnSpPr>
          <p:nvPr/>
        </p:nvCxnSpPr>
        <p:spPr>
          <a:xfrm>
            <a:off x="5405377" y="3530278"/>
            <a:ext cx="1364189" cy="593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A125C60-01AB-737D-798B-3D94A5DB24DE}"/>
              </a:ext>
            </a:extLst>
          </p:cNvPr>
          <p:cNvCxnSpPr>
            <a:stCxn id="22" idx="2"/>
            <a:endCxn id="24" idx="0"/>
          </p:cNvCxnSpPr>
          <p:nvPr/>
        </p:nvCxnSpPr>
        <p:spPr>
          <a:xfrm flipH="1">
            <a:off x="5885066" y="4168033"/>
            <a:ext cx="1870338" cy="596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3209B0C-C46F-2B59-620F-C0A924764C14}"/>
              </a:ext>
            </a:extLst>
          </p:cNvPr>
          <p:cNvCxnSpPr>
            <a:cxnSpLocks/>
            <a:stCxn id="21" idx="2"/>
            <a:endCxn id="24" idx="0"/>
          </p:cNvCxnSpPr>
          <p:nvPr/>
        </p:nvCxnSpPr>
        <p:spPr>
          <a:xfrm>
            <a:off x="4312577" y="3727872"/>
            <a:ext cx="1572489" cy="10370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1E87A33-9F43-C80E-EAF2-85A53BB80144}"/>
              </a:ext>
            </a:extLst>
          </p:cNvPr>
          <p:cNvCxnSpPr>
            <a:cxnSpLocks/>
            <a:stCxn id="23" idx="1"/>
            <a:endCxn id="24" idx="3"/>
          </p:cNvCxnSpPr>
          <p:nvPr/>
        </p:nvCxnSpPr>
        <p:spPr>
          <a:xfrm flipH="1">
            <a:off x="6721678" y="5064487"/>
            <a:ext cx="482402" cy="3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DCBC81-679A-8D88-F608-0D8A9879CB52}"/>
              </a:ext>
            </a:extLst>
          </p:cNvPr>
          <p:cNvCxnSpPr>
            <a:cxnSpLocks/>
            <a:stCxn id="22" idx="2"/>
            <a:endCxn id="23" idx="0"/>
          </p:cNvCxnSpPr>
          <p:nvPr/>
        </p:nvCxnSpPr>
        <p:spPr>
          <a:xfrm>
            <a:off x="7755404" y="4168033"/>
            <a:ext cx="8270" cy="7011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601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961</Words>
  <Application>Microsoft Macintosh PowerPoint</Application>
  <PresentationFormat>Widescreen</PresentationFormat>
  <Paragraphs>135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Menlo</vt:lpstr>
      <vt:lpstr>Office Theme</vt:lpstr>
      <vt:lpstr>Empirical Evaluations of Agentic LLM Systems</vt:lpstr>
      <vt:lpstr>Introduction to Agentic LLM Systems</vt:lpstr>
      <vt:lpstr>Problem Statement</vt:lpstr>
      <vt:lpstr>Limitations of Prior Work</vt:lpstr>
      <vt:lpstr>Project Aim:</vt:lpstr>
      <vt:lpstr>Solution Challenges</vt:lpstr>
      <vt:lpstr>General Framework/approach:</vt:lpstr>
      <vt:lpstr>Empirical Evaluations</vt:lpstr>
      <vt:lpstr>Evaluation 1: Baltimore City Salaries Dataset</vt:lpstr>
      <vt:lpstr>Results</vt:lpstr>
      <vt:lpstr>Insights:</vt:lpstr>
      <vt:lpstr>Evaluation 2: Multimodal Analysis</vt:lpstr>
      <vt:lpstr>Results:</vt:lpstr>
      <vt:lpstr>Insights:</vt:lpstr>
      <vt:lpstr>Evaluation 3: Creative writing</vt:lpstr>
      <vt:lpstr>Limitations of our approach: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Kondapalli, Nikhil Sesha Sai</dc:creator>
  <cp:lastModifiedBy>Kondapalli, Nikhil Sesha Sai</cp:lastModifiedBy>
  <cp:revision>4</cp:revision>
  <dcterms:created xsi:type="dcterms:W3CDTF">2025-05-12T11:58:57Z</dcterms:created>
  <dcterms:modified xsi:type="dcterms:W3CDTF">2025-05-16T16:57:43Z</dcterms:modified>
</cp:coreProperties>
</file>