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4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3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B23937-9A7C-4DA1-B8FE-14701BA36C2C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AD30E062-20BD-4C2D-B50C-A8608EB19B6F}">
      <dgm:prSet phldrT="[Text]"/>
      <dgm:spPr/>
      <dgm:t>
        <a:bodyPr/>
        <a:lstStyle/>
        <a:p>
          <a:r>
            <a:rPr lang="en-US" dirty="0"/>
            <a:t>About</a:t>
          </a:r>
          <a:endParaRPr lang="en-IN" dirty="0"/>
        </a:p>
      </dgm:t>
    </dgm:pt>
    <dgm:pt modelId="{50DCF914-0962-406C-8A1C-5533AED6EE00}" type="parTrans" cxnId="{AE84A47C-D67A-45BD-B237-FE7EDA39C4C7}">
      <dgm:prSet/>
      <dgm:spPr/>
      <dgm:t>
        <a:bodyPr/>
        <a:lstStyle/>
        <a:p>
          <a:endParaRPr lang="en-IN"/>
        </a:p>
      </dgm:t>
    </dgm:pt>
    <dgm:pt modelId="{54D0BD27-C99D-43EE-B3BA-9F53662F3C87}" type="sibTrans" cxnId="{AE84A47C-D67A-45BD-B237-FE7EDA39C4C7}">
      <dgm:prSet/>
      <dgm:spPr/>
      <dgm:t>
        <a:bodyPr/>
        <a:lstStyle/>
        <a:p>
          <a:endParaRPr lang="en-IN"/>
        </a:p>
      </dgm:t>
    </dgm:pt>
    <dgm:pt modelId="{43D5D44C-0DCF-4019-B91F-DC0E5138E2DB}">
      <dgm:prSet phldrT="[Text]"/>
      <dgm:spPr/>
      <dgm:t>
        <a:bodyPr/>
        <a:lstStyle/>
        <a:p>
          <a:r>
            <a:rPr lang="en-US" dirty="0">
              <a:latin typeface="MS Reference Sans Serif" panose="020B0604030504040204" pitchFamily="34" charset="0"/>
            </a:rPr>
            <a:t>A distributed version control system.</a:t>
          </a:r>
          <a:endParaRPr lang="en-IN" dirty="0"/>
        </a:p>
      </dgm:t>
    </dgm:pt>
    <dgm:pt modelId="{4EB083D6-9059-4B0C-A631-9614B68E8F7C}" type="parTrans" cxnId="{6937A92C-568F-47ED-9A15-1E3810F6497F}">
      <dgm:prSet/>
      <dgm:spPr/>
      <dgm:t>
        <a:bodyPr/>
        <a:lstStyle/>
        <a:p>
          <a:endParaRPr lang="en-IN"/>
        </a:p>
      </dgm:t>
    </dgm:pt>
    <dgm:pt modelId="{36736062-52F9-4357-B073-DFB96ABDC95F}" type="sibTrans" cxnId="{6937A92C-568F-47ED-9A15-1E3810F6497F}">
      <dgm:prSet/>
      <dgm:spPr/>
      <dgm:t>
        <a:bodyPr/>
        <a:lstStyle/>
        <a:p>
          <a:endParaRPr lang="en-IN"/>
        </a:p>
      </dgm:t>
    </dgm:pt>
    <dgm:pt modelId="{C96BFF4D-9B34-4799-8336-8AEDA7AF8D5C}">
      <dgm:prSet phldrT="[Text]"/>
      <dgm:spPr/>
      <dgm:t>
        <a:bodyPr/>
        <a:lstStyle/>
        <a:p>
          <a:r>
            <a:rPr lang="en-US" dirty="0">
              <a:latin typeface="MS Reference Sans Serif" panose="020B0604030504040204" pitchFamily="34" charset="0"/>
            </a:rPr>
            <a:t>Created by Linus Torvalds in 2005.</a:t>
          </a:r>
          <a:endParaRPr lang="en-IN" dirty="0"/>
        </a:p>
      </dgm:t>
    </dgm:pt>
    <dgm:pt modelId="{B0550401-4630-4A58-82CB-71ED5FCE628A}" type="parTrans" cxnId="{D3125F46-2C42-4E16-9EAA-63C39EF167CE}">
      <dgm:prSet/>
      <dgm:spPr/>
      <dgm:t>
        <a:bodyPr/>
        <a:lstStyle/>
        <a:p>
          <a:endParaRPr lang="en-IN"/>
        </a:p>
      </dgm:t>
    </dgm:pt>
    <dgm:pt modelId="{DFD8F5A8-D4B8-4978-AC39-B9AF3204EA0A}" type="sibTrans" cxnId="{D3125F46-2C42-4E16-9EAA-63C39EF167CE}">
      <dgm:prSet/>
      <dgm:spPr/>
      <dgm:t>
        <a:bodyPr/>
        <a:lstStyle/>
        <a:p>
          <a:endParaRPr lang="en-IN"/>
        </a:p>
      </dgm:t>
    </dgm:pt>
    <dgm:pt modelId="{011A46FB-3BDC-4F77-99CE-DDA67A17E68A}">
      <dgm:prSet phldrT="[Text]"/>
      <dgm:spPr/>
      <dgm:t>
        <a:bodyPr/>
        <a:lstStyle/>
        <a:p>
          <a:r>
            <a:rPr lang="en-US" dirty="0"/>
            <a:t>Actions</a:t>
          </a:r>
          <a:endParaRPr lang="en-IN" dirty="0"/>
        </a:p>
      </dgm:t>
    </dgm:pt>
    <dgm:pt modelId="{1B536255-CA63-4D40-81ED-C6841E1D7A60}" type="parTrans" cxnId="{311519F5-9DF0-4142-913F-5A7A92DBE372}">
      <dgm:prSet/>
      <dgm:spPr/>
      <dgm:t>
        <a:bodyPr/>
        <a:lstStyle/>
        <a:p>
          <a:endParaRPr lang="en-IN"/>
        </a:p>
      </dgm:t>
    </dgm:pt>
    <dgm:pt modelId="{84043CD2-4502-433F-A4EB-A8414974CEF0}" type="sibTrans" cxnId="{311519F5-9DF0-4142-913F-5A7A92DBE372}">
      <dgm:prSet/>
      <dgm:spPr/>
      <dgm:t>
        <a:bodyPr/>
        <a:lstStyle/>
        <a:p>
          <a:endParaRPr lang="en-IN"/>
        </a:p>
      </dgm:t>
    </dgm:pt>
    <dgm:pt modelId="{81990CBA-89A6-4094-9453-824A951A70C3}">
      <dgm:prSet phldrT="[Text]"/>
      <dgm:spPr/>
      <dgm:t>
        <a:bodyPr/>
        <a:lstStyle/>
        <a:p>
          <a:r>
            <a:rPr lang="en-US" dirty="0">
              <a:latin typeface="MS Reference Sans Serif" panose="020B0604030504040204" pitchFamily="34" charset="0"/>
            </a:rPr>
            <a:t>Tracks changes to files and manages code versions.</a:t>
          </a:r>
          <a:endParaRPr lang="en-IN" dirty="0"/>
        </a:p>
      </dgm:t>
    </dgm:pt>
    <dgm:pt modelId="{A5C0D72A-92A0-4BC0-B390-A9B45E62D90E}" type="parTrans" cxnId="{FAF50F33-10C4-4C3F-95EF-F64D2793E4E6}">
      <dgm:prSet/>
      <dgm:spPr/>
      <dgm:t>
        <a:bodyPr/>
        <a:lstStyle/>
        <a:p>
          <a:endParaRPr lang="en-IN"/>
        </a:p>
      </dgm:t>
    </dgm:pt>
    <dgm:pt modelId="{78C036F9-9191-4BBA-83E4-E4E4A9EE8826}" type="sibTrans" cxnId="{FAF50F33-10C4-4C3F-95EF-F64D2793E4E6}">
      <dgm:prSet/>
      <dgm:spPr/>
      <dgm:t>
        <a:bodyPr/>
        <a:lstStyle/>
        <a:p>
          <a:endParaRPr lang="en-IN"/>
        </a:p>
      </dgm:t>
    </dgm:pt>
    <dgm:pt modelId="{CC53262A-39F0-4C7C-B22A-39FE87C605B4}">
      <dgm:prSet phldrT="[Text]"/>
      <dgm:spPr/>
      <dgm:t>
        <a:bodyPr/>
        <a:lstStyle/>
        <a:p>
          <a:r>
            <a:rPr lang="en-US" dirty="0"/>
            <a:t>Pro’s</a:t>
          </a:r>
          <a:endParaRPr lang="en-IN" dirty="0"/>
        </a:p>
      </dgm:t>
    </dgm:pt>
    <dgm:pt modelId="{DE5F61B3-EFAE-4C0F-857B-C9C325C8FCA6}" type="parTrans" cxnId="{4962DB77-09C2-4E8E-94E8-E1E0198406A5}">
      <dgm:prSet/>
      <dgm:spPr/>
      <dgm:t>
        <a:bodyPr/>
        <a:lstStyle/>
        <a:p>
          <a:endParaRPr lang="en-IN"/>
        </a:p>
      </dgm:t>
    </dgm:pt>
    <dgm:pt modelId="{831281F6-E3F1-4611-B744-423AF547525E}" type="sibTrans" cxnId="{4962DB77-09C2-4E8E-94E8-E1E0198406A5}">
      <dgm:prSet/>
      <dgm:spPr/>
      <dgm:t>
        <a:bodyPr/>
        <a:lstStyle/>
        <a:p>
          <a:endParaRPr lang="en-IN"/>
        </a:p>
      </dgm:t>
    </dgm:pt>
    <dgm:pt modelId="{67551529-620B-4C6A-8E81-4D2118C62BA7}">
      <dgm:prSet phldrT="[Text]"/>
      <dgm:spPr/>
      <dgm:t>
        <a:bodyPr/>
        <a:lstStyle/>
        <a:p>
          <a:r>
            <a:rPr lang="en-US" dirty="0">
              <a:latin typeface="MS Reference Sans Serif" panose="020B0604030504040204" pitchFamily="34" charset="0"/>
            </a:rPr>
            <a:t>Distributed: Full version history on every user's machine.</a:t>
          </a:r>
          <a:endParaRPr lang="en-IN" dirty="0"/>
        </a:p>
      </dgm:t>
    </dgm:pt>
    <dgm:pt modelId="{FCA8A287-CDC5-484D-9AB5-F4C39EFE9A04}" type="parTrans" cxnId="{51DB4FC3-A607-4A57-B424-BFD83ECEAC92}">
      <dgm:prSet/>
      <dgm:spPr/>
      <dgm:t>
        <a:bodyPr/>
        <a:lstStyle/>
        <a:p>
          <a:endParaRPr lang="en-IN"/>
        </a:p>
      </dgm:t>
    </dgm:pt>
    <dgm:pt modelId="{F5BAF309-103B-452D-9A18-1ED79DD0C9FD}" type="sibTrans" cxnId="{51DB4FC3-A607-4A57-B424-BFD83ECEAC92}">
      <dgm:prSet/>
      <dgm:spPr/>
      <dgm:t>
        <a:bodyPr/>
        <a:lstStyle/>
        <a:p>
          <a:endParaRPr lang="en-IN"/>
        </a:p>
      </dgm:t>
    </dgm:pt>
    <dgm:pt modelId="{C6EAF689-408F-46E8-AF1E-0C4108B08CFC}">
      <dgm:prSet phldrT="[Text]"/>
      <dgm:spPr/>
      <dgm:t>
        <a:bodyPr/>
        <a:lstStyle/>
        <a:p>
          <a:r>
            <a:rPr lang="en-US" dirty="0">
              <a:latin typeface="MS Reference Sans Serif" panose="020B0604030504040204" pitchFamily="34" charset="0"/>
            </a:rPr>
            <a:t>Fast and scalable for both small and large projects.</a:t>
          </a:r>
          <a:endParaRPr lang="en-IN" dirty="0"/>
        </a:p>
      </dgm:t>
    </dgm:pt>
    <dgm:pt modelId="{F92F2E4F-3990-4E83-BC93-5EB140A2AC03}" type="parTrans" cxnId="{96A4F7A9-60E0-425A-8C38-FD8DACD096E3}">
      <dgm:prSet/>
      <dgm:spPr/>
      <dgm:t>
        <a:bodyPr/>
        <a:lstStyle/>
        <a:p>
          <a:endParaRPr lang="en-IN"/>
        </a:p>
      </dgm:t>
    </dgm:pt>
    <dgm:pt modelId="{674A51EA-1EE1-4E8B-A729-12990F632765}" type="sibTrans" cxnId="{96A4F7A9-60E0-425A-8C38-FD8DACD096E3}">
      <dgm:prSet/>
      <dgm:spPr/>
      <dgm:t>
        <a:bodyPr/>
        <a:lstStyle/>
        <a:p>
          <a:endParaRPr lang="en-IN"/>
        </a:p>
      </dgm:t>
    </dgm:pt>
    <dgm:pt modelId="{7B19DDED-EB15-454A-9132-498D08B54763}">
      <dgm:prSet/>
      <dgm:spPr/>
      <dgm:t>
        <a:bodyPr/>
        <a:lstStyle/>
        <a:p>
          <a:r>
            <a:rPr lang="en-US" dirty="0">
              <a:latin typeface="MS Reference Sans Serif" panose="020B0604030504040204" pitchFamily="34" charset="0"/>
            </a:rPr>
            <a:t>Efficient branching, merging, and collaboration.</a:t>
          </a:r>
        </a:p>
      </dgm:t>
    </dgm:pt>
    <dgm:pt modelId="{5C4F71CC-79DD-46DB-A069-A0373EE4ACC6}" type="parTrans" cxnId="{3F589E96-0DD4-48A5-9767-B450AD8E3712}">
      <dgm:prSet/>
      <dgm:spPr/>
      <dgm:t>
        <a:bodyPr/>
        <a:lstStyle/>
        <a:p>
          <a:endParaRPr lang="en-IN"/>
        </a:p>
      </dgm:t>
    </dgm:pt>
    <dgm:pt modelId="{9D01DE8A-C0F3-4062-BD11-D2637B6CA3D5}" type="sibTrans" cxnId="{3F589E96-0DD4-48A5-9767-B450AD8E3712}">
      <dgm:prSet/>
      <dgm:spPr/>
      <dgm:t>
        <a:bodyPr/>
        <a:lstStyle/>
        <a:p>
          <a:endParaRPr lang="en-IN"/>
        </a:p>
      </dgm:t>
    </dgm:pt>
    <dgm:pt modelId="{08E6C176-700A-4019-A447-89751DD67E08}" type="pres">
      <dgm:prSet presAssocID="{D7B23937-9A7C-4DA1-B8FE-14701BA36C2C}" presName="linearFlow" presStyleCnt="0">
        <dgm:presLayoutVars>
          <dgm:dir/>
          <dgm:animLvl val="lvl"/>
          <dgm:resizeHandles val="exact"/>
        </dgm:presLayoutVars>
      </dgm:prSet>
      <dgm:spPr/>
    </dgm:pt>
    <dgm:pt modelId="{B8D23C1A-6840-474A-8ADD-B0E0CCF0E233}" type="pres">
      <dgm:prSet presAssocID="{AD30E062-20BD-4C2D-B50C-A8608EB19B6F}" presName="composite" presStyleCnt="0"/>
      <dgm:spPr/>
    </dgm:pt>
    <dgm:pt modelId="{77C13ED9-CE36-4DFD-8BE1-366E5A592F4F}" type="pres">
      <dgm:prSet presAssocID="{AD30E062-20BD-4C2D-B50C-A8608EB19B6F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745C3FE-72F7-44CA-A8D2-27F731BECCE7}" type="pres">
      <dgm:prSet presAssocID="{AD30E062-20BD-4C2D-B50C-A8608EB19B6F}" presName="descendantText" presStyleLbl="alignAcc1" presStyleIdx="0" presStyleCnt="3">
        <dgm:presLayoutVars>
          <dgm:bulletEnabled val="1"/>
        </dgm:presLayoutVars>
      </dgm:prSet>
      <dgm:spPr/>
    </dgm:pt>
    <dgm:pt modelId="{599CCF65-2A79-45AC-8431-D822439B4BA6}" type="pres">
      <dgm:prSet presAssocID="{54D0BD27-C99D-43EE-B3BA-9F53662F3C87}" presName="sp" presStyleCnt="0"/>
      <dgm:spPr/>
    </dgm:pt>
    <dgm:pt modelId="{E0CEBCA7-74B9-438B-B341-063C8324F25E}" type="pres">
      <dgm:prSet presAssocID="{011A46FB-3BDC-4F77-99CE-DDA67A17E68A}" presName="composite" presStyleCnt="0"/>
      <dgm:spPr/>
    </dgm:pt>
    <dgm:pt modelId="{5BBA1881-ADEE-4D0B-B59D-D704E24CFE05}" type="pres">
      <dgm:prSet presAssocID="{011A46FB-3BDC-4F77-99CE-DDA67A17E68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858ACAC-A023-4044-871F-B78704F57391}" type="pres">
      <dgm:prSet presAssocID="{011A46FB-3BDC-4F77-99CE-DDA67A17E68A}" presName="descendantText" presStyleLbl="alignAcc1" presStyleIdx="1" presStyleCnt="3">
        <dgm:presLayoutVars>
          <dgm:bulletEnabled val="1"/>
        </dgm:presLayoutVars>
      </dgm:prSet>
      <dgm:spPr/>
    </dgm:pt>
    <dgm:pt modelId="{37AAD3F6-CDAB-4149-869A-A3ECB27B3AEB}" type="pres">
      <dgm:prSet presAssocID="{84043CD2-4502-433F-A4EB-A8414974CEF0}" presName="sp" presStyleCnt="0"/>
      <dgm:spPr/>
    </dgm:pt>
    <dgm:pt modelId="{7FCE8599-2FDB-4783-8B16-FBE9CFA333FC}" type="pres">
      <dgm:prSet presAssocID="{CC53262A-39F0-4C7C-B22A-39FE87C605B4}" presName="composite" presStyleCnt="0"/>
      <dgm:spPr/>
    </dgm:pt>
    <dgm:pt modelId="{1269DDBA-EEA7-4690-8B0C-8C31AB027C79}" type="pres">
      <dgm:prSet presAssocID="{CC53262A-39F0-4C7C-B22A-39FE87C605B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4DC2AE6-A853-4631-832C-2822F57FC887}" type="pres">
      <dgm:prSet presAssocID="{CC53262A-39F0-4C7C-B22A-39FE87C605B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1525EA06-431E-42B9-AEF0-644A5A2D45A3}" type="presOf" srcId="{C96BFF4D-9B34-4799-8336-8AEDA7AF8D5C}" destId="{5745C3FE-72F7-44CA-A8D2-27F731BECCE7}" srcOrd="0" destOrd="1" presId="urn:microsoft.com/office/officeart/2005/8/layout/chevron2"/>
    <dgm:cxn modelId="{2D13FB21-3FA2-47EC-A1B1-0C160FE27EBE}" type="presOf" srcId="{81990CBA-89A6-4094-9453-824A951A70C3}" destId="{D858ACAC-A023-4044-871F-B78704F57391}" srcOrd="0" destOrd="0" presId="urn:microsoft.com/office/officeart/2005/8/layout/chevron2"/>
    <dgm:cxn modelId="{16C9CE2B-1DDE-4580-9AEE-7FA65FA6AC11}" type="presOf" srcId="{67551529-620B-4C6A-8E81-4D2118C62BA7}" destId="{74DC2AE6-A853-4631-832C-2822F57FC887}" srcOrd="0" destOrd="0" presId="urn:microsoft.com/office/officeart/2005/8/layout/chevron2"/>
    <dgm:cxn modelId="{6937A92C-568F-47ED-9A15-1E3810F6497F}" srcId="{AD30E062-20BD-4C2D-B50C-A8608EB19B6F}" destId="{43D5D44C-0DCF-4019-B91F-DC0E5138E2DB}" srcOrd="0" destOrd="0" parTransId="{4EB083D6-9059-4B0C-A631-9614B68E8F7C}" sibTransId="{36736062-52F9-4357-B073-DFB96ABDC95F}"/>
    <dgm:cxn modelId="{FAF50F33-10C4-4C3F-95EF-F64D2793E4E6}" srcId="{011A46FB-3BDC-4F77-99CE-DDA67A17E68A}" destId="{81990CBA-89A6-4094-9453-824A951A70C3}" srcOrd="0" destOrd="0" parTransId="{A5C0D72A-92A0-4BC0-B390-A9B45E62D90E}" sibTransId="{78C036F9-9191-4BBA-83E4-E4E4A9EE8826}"/>
    <dgm:cxn modelId="{559BAD33-13E8-49A9-B2EA-D89E8D1B4973}" type="presOf" srcId="{AD30E062-20BD-4C2D-B50C-A8608EB19B6F}" destId="{77C13ED9-CE36-4DFD-8BE1-366E5A592F4F}" srcOrd="0" destOrd="0" presId="urn:microsoft.com/office/officeart/2005/8/layout/chevron2"/>
    <dgm:cxn modelId="{17CE7D65-B787-461F-963B-7D1D1CA83285}" type="presOf" srcId="{CC53262A-39F0-4C7C-B22A-39FE87C605B4}" destId="{1269DDBA-EEA7-4690-8B0C-8C31AB027C79}" srcOrd="0" destOrd="0" presId="urn:microsoft.com/office/officeart/2005/8/layout/chevron2"/>
    <dgm:cxn modelId="{D3125F46-2C42-4E16-9EAA-63C39EF167CE}" srcId="{AD30E062-20BD-4C2D-B50C-A8608EB19B6F}" destId="{C96BFF4D-9B34-4799-8336-8AEDA7AF8D5C}" srcOrd="1" destOrd="0" parTransId="{B0550401-4630-4A58-82CB-71ED5FCE628A}" sibTransId="{DFD8F5A8-D4B8-4978-AC39-B9AF3204EA0A}"/>
    <dgm:cxn modelId="{18E43C68-17BC-41FA-8D93-BC91E9F1DB56}" type="presOf" srcId="{D7B23937-9A7C-4DA1-B8FE-14701BA36C2C}" destId="{08E6C176-700A-4019-A447-89751DD67E08}" srcOrd="0" destOrd="0" presId="urn:microsoft.com/office/officeart/2005/8/layout/chevron2"/>
    <dgm:cxn modelId="{8238EB70-7B60-472C-B052-C70D4F996D92}" type="presOf" srcId="{43D5D44C-0DCF-4019-B91F-DC0E5138E2DB}" destId="{5745C3FE-72F7-44CA-A8D2-27F731BECCE7}" srcOrd="0" destOrd="0" presId="urn:microsoft.com/office/officeart/2005/8/layout/chevron2"/>
    <dgm:cxn modelId="{4962DB77-09C2-4E8E-94E8-E1E0198406A5}" srcId="{D7B23937-9A7C-4DA1-B8FE-14701BA36C2C}" destId="{CC53262A-39F0-4C7C-B22A-39FE87C605B4}" srcOrd="2" destOrd="0" parTransId="{DE5F61B3-EFAE-4C0F-857B-C9C325C8FCA6}" sibTransId="{831281F6-E3F1-4611-B744-423AF547525E}"/>
    <dgm:cxn modelId="{AE84A47C-D67A-45BD-B237-FE7EDA39C4C7}" srcId="{D7B23937-9A7C-4DA1-B8FE-14701BA36C2C}" destId="{AD30E062-20BD-4C2D-B50C-A8608EB19B6F}" srcOrd="0" destOrd="0" parTransId="{50DCF914-0962-406C-8A1C-5533AED6EE00}" sibTransId="{54D0BD27-C99D-43EE-B3BA-9F53662F3C87}"/>
    <dgm:cxn modelId="{41FC3F93-06F4-4EC7-AFEB-BE89080C231A}" type="presOf" srcId="{7B19DDED-EB15-454A-9132-498D08B54763}" destId="{D858ACAC-A023-4044-871F-B78704F57391}" srcOrd="0" destOrd="1" presId="urn:microsoft.com/office/officeart/2005/8/layout/chevron2"/>
    <dgm:cxn modelId="{3F589E96-0DD4-48A5-9767-B450AD8E3712}" srcId="{011A46FB-3BDC-4F77-99CE-DDA67A17E68A}" destId="{7B19DDED-EB15-454A-9132-498D08B54763}" srcOrd="1" destOrd="0" parTransId="{5C4F71CC-79DD-46DB-A069-A0373EE4ACC6}" sibTransId="{9D01DE8A-C0F3-4062-BD11-D2637B6CA3D5}"/>
    <dgm:cxn modelId="{4FD8089A-F0E4-4BD2-A465-0FCE3C5A1875}" type="presOf" srcId="{C6EAF689-408F-46E8-AF1E-0C4108B08CFC}" destId="{74DC2AE6-A853-4631-832C-2822F57FC887}" srcOrd="0" destOrd="1" presId="urn:microsoft.com/office/officeart/2005/8/layout/chevron2"/>
    <dgm:cxn modelId="{96A4F7A9-60E0-425A-8C38-FD8DACD096E3}" srcId="{CC53262A-39F0-4C7C-B22A-39FE87C605B4}" destId="{C6EAF689-408F-46E8-AF1E-0C4108B08CFC}" srcOrd="1" destOrd="0" parTransId="{F92F2E4F-3990-4E83-BC93-5EB140A2AC03}" sibTransId="{674A51EA-1EE1-4E8B-A729-12990F632765}"/>
    <dgm:cxn modelId="{51DB4FC3-A607-4A57-B424-BFD83ECEAC92}" srcId="{CC53262A-39F0-4C7C-B22A-39FE87C605B4}" destId="{67551529-620B-4C6A-8E81-4D2118C62BA7}" srcOrd="0" destOrd="0" parTransId="{FCA8A287-CDC5-484D-9AB5-F4C39EFE9A04}" sibTransId="{F5BAF309-103B-452D-9A18-1ED79DD0C9FD}"/>
    <dgm:cxn modelId="{81D79BE9-DE27-4D45-A774-A25F88AACA86}" type="presOf" srcId="{011A46FB-3BDC-4F77-99CE-DDA67A17E68A}" destId="{5BBA1881-ADEE-4D0B-B59D-D704E24CFE05}" srcOrd="0" destOrd="0" presId="urn:microsoft.com/office/officeart/2005/8/layout/chevron2"/>
    <dgm:cxn modelId="{311519F5-9DF0-4142-913F-5A7A92DBE372}" srcId="{D7B23937-9A7C-4DA1-B8FE-14701BA36C2C}" destId="{011A46FB-3BDC-4F77-99CE-DDA67A17E68A}" srcOrd="1" destOrd="0" parTransId="{1B536255-CA63-4D40-81ED-C6841E1D7A60}" sibTransId="{84043CD2-4502-433F-A4EB-A8414974CEF0}"/>
    <dgm:cxn modelId="{5DED09B2-7E7F-4C8A-B1FF-8CF82E61A63F}" type="presParOf" srcId="{08E6C176-700A-4019-A447-89751DD67E08}" destId="{B8D23C1A-6840-474A-8ADD-B0E0CCF0E233}" srcOrd="0" destOrd="0" presId="urn:microsoft.com/office/officeart/2005/8/layout/chevron2"/>
    <dgm:cxn modelId="{E3AB1A95-E341-4690-9F1D-00856916F859}" type="presParOf" srcId="{B8D23C1A-6840-474A-8ADD-B0E0CCF0E233}" destId="{77C13ED9-CE36-4DFD-8BE1-366E5A592F4F}" srcOrd="0" destOrd="0" presId="urn:microsoft.com/office/officeart/2005/8/layout/chevron2"/>
    <dgm:cxn modelId="{B3FB48B8-FE09-4B33-9B6E-39F03754D3E9}" type="presParOf" srcId="{B8D23C1A-6840-474A-8ADD-B0E0CCF0E233}" destId="{5745C3FE-72F7-44CA-A8D2-27F731BECCE7}" srcOrd="1" destOrd="0" presId="urn:microsoft.com/office/officeart/2005/8/layout/chevron2"/>
    <dgm:cxn modelId="{3F824AB7-4896-4774-B7B2-E1F698A97FE1}" type="presParOf" srcId="{08E6C176-700A-4019-A447-89751DD67E08}" destId="{599CCF65-2A79-45AC-8431-D822439B4BA6}" srcOrd="1" destOrd="0" presId="urn:microsoft.com/office/officeart/2005/8/layout/chevron2"/>
    <dgm:cxn modelId="{24DBC46F-F887-46C4-899A-F87C9948CA91}" type="presParOf" srcId="{08E6C176-700A-4019-A447-89751DD67E08}" destId="{E0CEBCA7-74B9-438B-B341-063C8324F25E}" srcOrd="2" destOrd="0" presId="urn:microsoft.com/office/officeart/2005/8/layout/chevron2"/>
    <dgm:cxn modelId="{3CDB41F2-828D-46BA-890E-D03425EFD12A}" type="presParOf" srcId="{E0CEBCA7-74B9-438B-B341-063C8324F25E}" destId="{5BBA1881-ADEE-4D0B-B59D-D704E24CFE05}" srcOrd="0" destOrd="0" presId="urn:microsoft.com/office/officeart/2005/8/layout/chevron2"/>
    <dgm:cxn modelId="{CE29E210-40DD-4A21-A2BA-C46325D8A6F5}" type="presParOf" srcId="{E0CEBCA7-74B9-438B-B341-063C8324F25E}" destId="{D858ACAC-A023-4044-871F-B78704F57391}" srcOrd="1" destOrd="0" presId="urn:microsoft.com/office/officeart/2005/8/layout/chevron2"/>
    <dgm:cxn modelId="{D4A7464E-6FEE-4FFD-A22B-415D6BC381DF}" type="presParOf" srcId="{08E6C176-700A-4019-A447-89751DD67E08}" destId="{37AAD3F6-CDAB-4149-869A-A3ECB27B3AEB}" srcOrd="3" destOrd="0" presId="urn:microsoft.com/office/officeart/2005/8/layout/chevron2"/>
    <dgm:cxn modelId="{48B05676-BC1B-4128-B747-9E19797A9308}" type="presParOf" srcId="{08E6C176-700A-4019-A447-89751DD67E08}" destId="{7FCE8599-2FDB-4783-8B16-FBE9CFA333FC}" srcOrd="4" destOrd="0" presId="urn:microsoft.com/office/officeart/2005/8/layout/chevron2"/>
    <dgm:cxn modelId="{9865C67F-C722-4215-A713-FBC2C6C030FA}" type="presParOf" srcId="{7FCE8599-2FDB-4783-8B16-FBE9CFA333FC}" destId="{1269DDBA-EEA7-4690-8B0C-8C31AB027C79}" srcOrd="0" destOrd="0" presId="urn:microsoft.com/office/officeart/2005/8/layout/chevron2"/>
    <dgm:cxn modelId="{9328E36C-1B55-4F58-AED1-2D407E5D01BF}" type="presParOf" srcId="{7FCE8599-2FDB-4783-8B16-FBE9CFA333FC}" destId="{74DC2AE6-A853-4631-832C-2822F57FC88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9C344C-6A07-4257-AF28-867267FCF587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E4CA94CD-682A-420A-AD10-4370252897C1}">
      <dgm:prSet phldrT="[Text]"/>
      <dgm:spPr/>
      <dgm:t>
        <a:bodyPr/>
        <a:lstStyle/>
        <a:p>
          <a:r>
            <a:rPr lang="en-US" dirty="0"/>
            <a:t>Clone Repository</a:t>
          </a:r>
          <a:endParaRPr lang="en-IN" dirty="0"/>
        </a:p>
      </dgm:t>
    </dgm:pt>
    <dgm:pt modelId="{882D07BD-8E11-42B4-A59B-BCA76DC703F3}" type="parTrans" cxnId="{F5E47D95-A73F-4CBF-B9DB-55DFEACB74A0}">
      <dgm:prSet/>
      <dgm:spPr/>
      <dgm:t>
        <a:bodyPr/>
        <a:lstStyle/>
        <a:p>
          <a:endParaRPr lang="en-IN"/>
        </a:p>
      </dgm:t>
    </dgm:pt>
    <dgm:pt modelId="{794C382E-3942-44A0-ACD3-285FA3A26432}" type="sibTrans" cxnId="{F5E47D95-A73F-4CBF-B9DB-55DFEACB74A0}">
      <dgm:prSet/>
      <dgm:spPr/>
      <dgm:t>
        <a:bodyPr/>
        <a:lstStyle/>
        <a:p>
          <a:endParaRPr lang="en-IN"/>
        </a:p>
      </dgm:t>
    </dgm:pt>
    <dgm:pt modelId="{D339F6A1-9869-435B-A884-B8A36FEE70F1}">
      <dgm:prSet phldrT="[Text]"/>
      <dgm:spPr/>
      <dgm:t>
        <a:bodyPr/>
        <a:lstStyle/>
        <a:p>
          <a:r>
            <a:rPr lang="en-US" dirty="0"/>
            <a:t>Create Branch</a:t>
          </a:r>
          <a:endParaRPr lang="en-IN" dirty="0"/>
        </a:p>
      </dgm:t>
    </dgm:pt>
    <dgm:pt modelId="{3436484B-69F5-4EA1-B506-94CFF079AC5A}" type="parTrans" cxnId="{ACEA5D91-03D4-463E-A40D-E4DE7F3C305A}">
      <dgm:prSet/>
      <dgm:spPr/>
      <dgm:t>
        <a:bodyPr/>
        <a:lstStyle/>
        <a:p>
          <a:endParaRPr lang="en-IN"/>
        </a:p>
      </dgm:t>
    </dgm:pt>
    <dgm:pt modelId="{84F10162-34CF-4583-A934-6B719995DAF7}" type="sibTrans" cxnId="{ACEA5D91-03D4-463E-A40D-E4DE7F3C305A}">
      <dgm:prSet/>
      <dgm:spPr/>
      <dgm:t>
        <a:bodyPr/>
        <a:lstStyle/>
        <a:p>
          <a:endParaRPr lang="en-IN"/>
        </a:p>
      </dgm:t>
    </dgm:pt>
    <dgm:pt modelId="{2888EB77-C37A-40BC-9622-455D5757E052}">
      <dgm:prSet phldrT="[Text]"/>
      <dgm:spPr/>
      <dgm:t>
        <a:bodyPr/>
        <a:lstStyle/>
        <a:p>
          <a:r>
            <a:rPr lang="en-US" dirty="0"/>
            <a:t>Make Changes</a:t>
          </a:r>
          <a:endParaRPr lang="en-IN" dirty="0"/>
        </a:p>
      </dgm:t>
    </dgm:pt>
    <dgm:pt modelId="{1566F751-5667-44CC-A7AC-9AAC154F8EEB}" type="parTrans" cxnId="{E9D98EFA-30B3-491F-BFFB-72421A0AFFAF}">
      <dgm:prSet/>
      <dgm:spPr/>
      <dgm:t>
        <a:bodyPr/>
        <a:lstStyle/>
        <a:p>
          <a:endParaRPr lang="en-IN"/>
        </a:p>
      </dgm:t>
    </dgm:pt>
    <dgm:pt modelId="{29D36A9A-6C4E-439A-9220-4F478D80D162}" type="sibTrans" cxnId="{E9D98EFA-30B3-491F-BFFB-72421A0AFFAF}">
      <dgm:prSet/>
      <dgm:spPr/>
      <dgm:t>
        <a:bodyPr/>
        <a:lstStyle/>
        <a:p>
          <a:endParaRPr lang="en-IN"/>
        </a:p>
      </dgm:t>
    </dgm:pt>
    <dgm:pt modelId="{6291724C-694C-4DA3-8C05-D8B6D2523EBF}">
      <dgm:prSet phldrT="[Text]"/>
      <dgm:spPr/>
      <dgm:t>
        <a:bodyPr/>
        <a:lstStyle/>
        <a:p>
          <a:r>
            <a:rPr lang="en-US" dirty="0"/>
            <a:t>Commit Changes</a:t>
          </a:r>
          <a:endParaRPr lang="en-IN" dirty="0"/>
        </a:p>
      </dgm:t>
    </dgm:pt>
    <dgm:pt modelId="{B8C6D093-27BA-4D11-B3E5-5163DA985580}" type="parTrans" cxnId="{E116A91A-F823-4E7C-9ED4-ED81FB234B8A}">
      <dgm:prSet/>
      <dgm:spPr/>
      <dgm:t>
        <a:bodyPr/>
        <a:lstStyle/>
        <a:p>
          <a:endParaRPr lang="en-IN"/>
        </a:p>
      </dgm:t>
    </dgm:pt>
    <dgm:pt modelId="{A9D8FE8C-090F-4492-A0C1-7745F2923E7F}" type="sibTrans" cxnId="{E116A91A-F823-4E7C-9ED4-ED81FB234B8A}">
      <dgm:prSet/>
      <dgm:spPr/>
      <dgm:t>
        <a:bodyPr/>
        <a:lstStyle/>
        <a:p>
          <a:endParaRPr lang="en-IN"/>
        </a:p>
      </dgm:t>
    </dgm:pt>
    <dgm:pt modelId="{C584322D-F207-451A-9ED0-15EF9FCA1551}">
      <dgm:prSet phldrT="[Text]"/>
      <dgm:spPr/>
      <dgm:t>
        <a:bodyPr/>
        <a:lstStyle/>
        <a:p>
          <a:r>
            <a:rPr lang="en-US" dirty="0"/>
            <a:t>Push to Remote</a:t>
          </a:r>
          <a:endParaRPr lang="en-IN" dirty="0"/>
        </a:p>
      </dgm:t>
    </dgm:pt>
    <dgm:pt modelId="{A8953F71-CBF5-4550-A4E1-BE2E8F936FDC}" type="parTrans" cxnId="{85E7060C-9512-4D28-B7C9-325BBEA132E1}">
      <dgm:prSet/>
      <dgm:spPr/>
      <dgm:t>
        <a:bodyPr/>
        <a:lstStyle/>
        <a:p>
          <a:endParaRPr lang="en-IN"/>
        </a:p>
      </dgm:t>
    </dgm:pt>
    <dgm:pt modelId="{E859BF9D-5E18-4BB4-AB6B-9444F3E8C3AF}" type="sibTrans" cxnId="{85E7060C-9512-4D28-B7C9-325BBEA132E1}">
      <dgm:prSet/>
      <dgm:spPr/>
      <dgm:t>
        <a:bodyPr/>
        <a:lstStyle/>
        <a:p>
          <a:endParaRPr lang="en-IN"/>
        </a:p>
      </dgm:t>
    </dgm:pt>
    <dgm:pt modelId="{2858D1D2-6A6C-46E9-B89F-EEBC39499861}" type="pres">
      <dgm:prSet presAssocID="{409C344C-6A07-4257-AF28-867267FCF587}" presName="diagram" presStyleCnt="0">
        <dgm:presLayoutVars>
          <dgm:dir/>
          <dgm:resizeHandles val="exact"/>
        </dgm:presLayoutVars>
      </dgm:prSet>
      <dgm:spPr/>
    </dgm:pt>
    <dgm:pt modelId="{AEBBA87C-EA81-4133-91D5-64B3A19833EF}" type="pres">
      <dgm:prSet presAssocID="{E4CA94CD-682A-420A-AD10-4370252897C1}" presName="node" presStyleLbl="node1" presStyleIdx="0" presStyleCnt="5">
        <dgm:presLayoutVars>
          <dgm:bulletEnabled val="1"/>
        </dgm:presLayoutVars>
      </dgm:prSet>
      <dgm:spPr/>
    </dgm:pt>
    <dgm:pt modelId="{5CBD69A0-80BC-47FB-8B4A-79316E1A34E2}" type="pres">
      <dgm:prSet presAssocID="{794C382E-3942-44A0-ACD3-285FA3A26432}" presName="sibTrans" presStyleLbl="sibTrans2D1" presStyleIdx="0" presStyleCnt="4"/>
      <dgm:spPr/>
    </dgm:pt>
    <dgm:pt modelId="{7FA8767E-4DED-4FDD-9A29-699C3BB68901}" type="pres">
      <dgm:prSet presAssocID="{794C382E-3942-44A0-ACD3-285FA3A26432}" presName="connectorText" presStyleLbl="sibTrans2D1" presStyleIdx="0" presStyleCnt="4"/>
      <dgm:spPr/>
    </dgm:pt>
    <dgm:pt modelId="{66ACCF1C-F04D-4BC3-9794-9F4C46FBD369}" type="pres">
      <dgm:prSet presAssocID="{D339F6A1-9869-435B-A884-B8A36FEE70F1}" presName="node" presStyleLbl="node1" presStyleIdx="1" presStyleCnt="5">
        <dgm:presLayoutVars>
          <dgm:bulletEnabled val="1"/>
        </dgm:presLayoutVars>
      </dgm:prSet>
      <dgm:spPr/>
    </dgm:pt>
    <dgm:pt modelId="{E786844C-797D-48E9-8E56-BD2763B96349}" type="pres">
      <dgm:prSet presAssocID="{84F10162-34CF-4583-A934-6B719995DAF7}" presName="sibTrans" presStyleLbl="sibTrans2D1" presStyleIdx="1" presStyleCnt="4"/>
      <dgm:spPr/>
    </dgm:pt>
    <dgm:pt modelId="{D272F89A-0415-418C-B67D-C691F152728C}" type="pres">
      <dgm:prSet presAssocID="{84F10162-34CF-4583-A934-6B719995DAF7}" presName="connectorText" presStyleLbl="sibTrans2D1" presStyleIdx="1" presStyleCnt="4"/>
      <dgm:spPr/>
    </dgm:pt>
    <dgm:pt modelId="{6C7C1DF2-2259-43A1-A4DD-B016C538A8BB}" type="pres">
      <dgm:prSet presAssocID="{2888EB77-C37A-40BC-9622-455D5757E052}" presName="node" presStyleLbl="node1" presStyleIdx="2" presStyleCnt="5">
        <dgm:presLayoutVars>
          <dgm:bulletEnabled val="1"/>
        </dgm:presLayoutVars>
      </dgm:prSet>
      <dgm:spPr/>
    </dgm:pt>
    <dgm:pt modelId="{746FD3B8-C200-478F-B1E9-959A956A1426}" type="pres">
      <dgm:prSet presAssocID="{29D36A9A-6C4E-439A-9220-4F478D80D162}" presName="sibTrans" presStyleLbl="sibTrans2D1" presStyleIdx="2" presStyleCnt="4"/>
      <dgm:spPr/>
    </dgm:pt>
    <dgm:pt modelId="{EA16EF91-4D08-4C50-B3D1-489B94EF2848}" type="pres">
      <dgm:prSet presAssocID="{29D36A9A-6C4E-439A-9220-4F478D80D162}" presName="connectorText" presStyleLbl="sibTrans2D1" presStyleIdx="2" presStyleCnt="4"/>
      <dgm:spPr/>
    </dgm:pt>
    <dgm:pt modelId="{E10145BB-4260-47EF-A9BB-A5DF0119C32B}" type="pres">
      <dgm:prSet presAssocID="{6291724C-694C-4DA3-8C05-D8B6D2523EBF}" presName="node" presStyleLbl="node1" presStyleIdx="3" presStyleCnt="5">
        <dgm:presLayoutVars>
          <dgm:bulletEnabled val="1"/>
        </dgm:presLayoutVars>
      </dgm:prSet>
      <dgm:spPr/>
    </dgm:pt>
    <dgm:pt modelId="{C0CAFF60-BB3B-44D4-8E46-985D175B2BF4}" type="pres">
      <dgm:prSet presAssocID="{A9D8FE8C-090F-4492-A0C1-7745F2923E7F}" presName="sibTrans" presStyleLbl="sibTrans2D1" presStyleIdx="3" presStyleCnt="4"/>
      <dgm:spPr/>
    </dgm:pt>
    <dgm:pt modelId="{D9F22B79-7322-4268-B1CE-7348CA382240}" type="pres">
      <dgm:prSet presAssocID="{A9D8FE8C-090F-4492-A0C1-7745F2923E7F}" presName="connectorText" presStyleLbl="sibTrans2D1" presStyleIdx="3" presStyleCnt="4"/>
      <dgm:spPr/>
    </dgm:pt>
    <dgm:pt modelId="{163164AE-01EF-496D-B862-33F782DE9AAF}" type="pres">
      <dgm:prSet presAssocID="{C584322D-F207-451A-9ED0-15EF9FCA1551}" presName="node" presStyleLbl="node1" presStyleIdx="4" presStyleCnt="5">
        <dgm:presLayoutVars>
          <dgm:bulletEnabled val="1"/>
        </dgm:presLayoutVars>
      </dgm:prSet>
      <dgm:spPr/>
    </dgm:pt>
  </dgm:ptLst>
  <dgm:cxnLst>
    <dgm:cxn modelId="{569AE808-859C-4FF0-9E06-68AA6D959FD4}" type="presOf" srcId="{794C382E-3942-44A0-ACD3-285FA3A26432}" destId="{5CBD69A0-80BC-47FB-8B4A-79316E1A34E2}" srcOrd="0" destOrd="0" presId="urn:microsoft.com/office/officeart/2005/8/layout/process5"/>
    <dgm:cxn modelId="{85E7060C-9512-4D28-B7C9-325BBEA132E1}" srcId="{409C344C-6A07-4257-AF28-867267FCF587}" destId="{C584322D-F207-451A-9ED0-15EF9FCA1551}" srcOrd="4" destOrd="0" parTransId="{A8953F71-CBF5-4550-A4E1-BE2E8F936FDC}" sibTransId="{E859BF9D-5E18-4BB4-AB6B-9444F3E8C3AF}"/>
    <dgm:cxn modelId="{BA56CE14-AC03-43BA-AE91-F9E62981697C}" type="presOf" srcId="{E4CA94CD-682A-420A-AD10-4370252897C1}" destId="{AEBBA87C-EA81-4133-91D5-64B3A19833EF}" srcOrd="0" destOrd="0" presId="urn:microsoft.com/office/officeart/2005/8/layout/process5"/>
    <dgm:cxn modelId="{D0205416-354C-4C98-9D02-10C4E9200703}" type="presOf" srcId="{84F10162-34CF-4583-A934-6B719995DAF7}" destId="{E786844C-797D-48E9-8E56-BD2763B96349}" srcOrd="0" destOrd="0" presId="urn:microsoft.com/office/officeart/2005/8/layout/process5"/>
    <dgm:cxn modelId="{E116A91A-F823-4E7C-9ED4-ED81FB234B8A}" srcId="{409C344C-6A07-4257-AF28-867267FCF587}" destId="{6291724C-694C-4DA3-8C05-D8B6D2523EBF}" srcOrd="3" destOrd="0" parTransId="{B8C6D093-27BA-4D11-B3E5-5163DA985580}" sibTransId="{A9D8FE8C-090F-4492-A0C1-7745F2923E7F}"/>
    <dgm:cxn modelId="{56DD072C-5DD6-4F37-98BC-B9FA3A73D666}" type="presOf" srcId="{29D36A9A-6C4E-439A-9220-4F478D80D162}" destId="{EA16EF91-4D08-4C50-B3D1-489B94EF2848}" srcOrd="1" destOrd="0" presId="urn:microsoft.com/office/officeart/2005/8/layout/process5"/>
    <dgm:cxn modelId="{AF90E12D-D8C1-4B89-B5D6-3B9464F67EBE}" type="presOf" srcId="{29D36A9A-6C4E-439A-9220-4F478D80D162}" destId="{746FD3B8-C200-478F-B1E9-959A956A1426}" srcOrd="0" destOrd="0" presId="urn:microsoft.com/office/officeart/2005/8/layout/process5"/>
    <dgm:cxn modelId="{C827D135-AC95-4813-84C1-479AFB6B85F3}" type="presOf" srcId="{84F10162-34CF-4583-A934-6B719995DAF7}" destId="{D272F89A-0415-418C-B67D-C691F152728C}" srcOrd="1" destOrd="0" presId="urn:microsoft.com/office/officeart/2005/8/layout/process5"/>
    <dgm:cxn modelId="{233B6C66-DBE2-4B08-BB3A-C2F2DAE87326}" type="presOf" srcId="{409C344C-6A07-4257-AF28-867267FCF587}" destId="{2858D1D2-6A6C-46E9-B89F-EEBC39499861}" srcOrd="0" destOrd="0" presId="urn:microsoft.com/office/officeart/2005/8/layout/process5"/>
    <dgm:cxn modelId="{A00F7074-B6BD-4ACA-8D11-BD73FADF074E}" type="presOf" srcId="{C584322D-F207-451A-9ED0-15EF9FCA1551}" destId="{163164AE-01EF-496D-B862-33F782DE9AAF}" srcOrd="0" destOrd="0" presId="urn:microsoft.com/office/officeart/2005/8/layout/process5"/>
    <dgm:cxn modelId="{C8B5AA7C-DE94-4B74-B165-A986995BB265}" type="presOf" srcId="{A9D8FE8C-090F-4492-A0C1-7745F2923E7F}" destId="{D9F22B79-7322-4268-B1CE-7348CA382240}" srcOrd="1" destOrd="0" presId="urn:microsoft.com/office/officeart/2005/8/layout/process5"/>
    <dgm:cxn modelId="{666A1B7E-B28B-471F-99A5-A0155BD39D78}" type="presOf" srcId="{2888EB77-C37A-40BC-9622-455D5757E052}" destId="{6C7C1DF2-2259-43A1-A4DD-B016C538A8BB}" srcOrd="0" destOrd="0" presId="urn:microsoft.com/office/officeart/2005/8/layout/process5"/>
    <dgm:cxn modelId="{ACEA5D91-03D4-463E-A40D-E4DE7F3C305A}" srcId="{409C344C-6A07-4257-AF28-867267FCF587}" destId="{D339F6A1-9869-435B-A884-B8A36FEE70F1}" srcOrd="1" destOrd="0" parTransId="{3436484B-69F5-4EA1-B506-94CFF079AC5A}" sibTransId="{84F10162-34CF-4583-A934-6B719995DAF7}"/>
    <dgm:cxn modelId="{F5E47D95-A73F-4CBF-B9DB-55DFEACB74A0}" srcId="{409C344C-6A07-4257-AF28-867267FCF587}" destId="{E4CA94CD-682A-420A-AD10-4370252897C1}" srcOrd="0" destOrd="0" parTransId="{882D07BD-8E11-42B4-A59B-BCA76DC703F3}" sibTransId="{794C382E-3942-44A0-ACD3-285FA3A26432}"/>
    <dgm:cxn modelId="{EAEF479D-7AD7-4D64-B16A-5DAEF8BECCDC}" type="presOf" srcId="{6291724C-694C-4DA3-8C05-D8B6D2523EBF}" destId="{E10145BB-4260-47EF-A9BB-A5DF0119C32B}" srcOrd="0" destOrd="0" presId="urn:microsoft.com/office/officeart/2005/8/layout/process5"/>
    <dgm:cxn modelId="{A67D81C0-FB92-4736-9A6C-E1BE6F0DD984}" type="presOf" srcId="{A9D8FE8C-090F-4492-A0C1-7745F2923E7F}" destId="{C0CAFF60-BB3B-44D4-8E46-985D175B2BF4}" srcOrd="0" destOrd="0" presId="urn:microsoft.com/office/officeart/2005/8/layout/process5"/>
    <dgm:cxn modelId="{0F3558C1-34E4-4326-BCA6-ABCED10CE94D}" type="presOf" srcId="{D339F6A1-9869-435B-A884-B8A36FEE70F1}" destId="{66ACCF1C-F04D-4BC3-9794-9F4C46FBD369}" srcOrd="0" destOrd="0" presId="urn:microsoft.com/office/officeart/2005/8/layout/process5"/>
    <dgm:cxn modelId="{4252B7EF-D5E1-48DB-845D-5C803539B22B}" type="presOf" srcId="{794C382E-3942-44A0-ACD3-285FA3A26432}" destId="{7FA8767E-4DED-4FDD-9A29-699C3BB68901}" srcOrd="1" destOrd="0" presId="urn:microsoft.com/office/officeart/2005/8/layout/process5"/>
    <dgm:cxn modelId="{E9D98EFA-30B3-491F-BFFB-72421A0AFFAF}" srcId="{409C344C-6A07-4257-AF28-867267FCF587}" destId="{2888EB77-C37A-40BC-9622-455D5757E052}" srcOrd="2" destOrd="0" parTransId="{1566F751-5667-44CC-A7AC-9AAC154F8EEB}" sibTransId="{29D36A9A-6C4E-439A-9220-4F478D80D162}"/>
    <dgm:cxn modelId="{B3546F84-5C71-4002-B875-D47190AF4388}" type="presParOf" srcId="{2858D1D2-6A6C-46E9-B89F-EEBC39499861}" destId="{AEBBA87C-EA81-4133-91D5-64B3A19833EF}" srcOrd="0" destOrd="0" presId="urn:microsoft.com/office/officeart/2005/8/layout/process5"/>
    <dgm:cxn modelId="{857769B6-B721-48BF-8A29-629F940816D3}" type="presParOf" srcId="{2858D1D2-6A6C-46E9-B89F-EEBC39499861}" destId="{5CBD69A0-80BC-47FB-8B4A-79316E1A34E2}" srcOrd="1" destOrd="0" presId="urn:microsoft.com/office/officeart/2005/8/layout/process5"/>
    <dgm:cxn modelId="{905AF494-5085-4F51-8AC6-DDCA6C27B239}" type="presParOf" srcId="{5CBD69A0-80BC-47FB-8B4A-79316E1A34E2}" destId="{7FA8767E-4DED-4FDD-9A29-699C3BB68901}" srcOrd="0" destOrd="0" presId="urn:microsoft.com/office/officeart/2005/8/layout/process5"/>
    <dgm:cxn modelId="{AAD2CD33-0AAA-4076-AB97-C11EE90F1BA4}" type="presParOf" srcId="{2858D1D2-6A6C-46E9-B89F-EEBC39499861}" destId="{66ACCF1C-F04D-4BC3-9794-9F4C46FBD369}" srcOrd="2" destOrd="0" presId="urn:microsoft.com/office/officeart/2005/8/layout/process5"/>
    <dgm:cxn modelId="{FC4DD817-9CF0-4E58-B90B-BECDCC60A743}" type="presParOf" srcId="{2858D1D2-6A6C-46E9-B89F-EEBC39499861}" destId="{E786844C-797D-48E9-8E56-BD2763B96349}" srcOrd="3" destOrd="0" presId="urn:microsoft.com/office/officeart/2005/8/layout/process5"/>
    <dgm:cxn modelId="{873056EF-3838-4ABB-9381-1A498A2B9400}" type="presParOf" srcId="{E786844C-797D-48E9-8E56-BD2763B96349}" destId="{D272F89A-0415-418C-B67D-C691F152728C}" srcOrd="0" destOrd="0" presId="urn:microsoft.com/office/officeart/2005/8/layout/process5"/>
    <dgm:cxn modelId="{1A444022-38BB-4B49-BBF8-726A62F776F1}" type="presParOf" srcId="{2858D1D2-6A6C-46E9-B89F-EEBC39499861}" destId="{6C7C1DF2-2259-43A1-A4DD-B016C538A8BB}" srcOrd="4" destOrd="0" presId="urn:microsoft.com/office/officeart/2005/8/layout/process5"/>
    <dgm:cxn modelId="{F8FBFED2-9DF2-489E-B999-11707A7D8112}" type="presParOf" srcId="{2858D1D2-6A6C-46E9-B89F-EEBC39499861}" destId="{746FD3B8-C200-478F-B1E9-959A956A1426}" srcOrd="5" destOrd="0" presId="urn:microsoft.com/office/officeart/2005/8/layout/process5"/>
    <dgm:cxn modelId="{15C8C76F-296B-4AF6-87EF-5D7638FA7A76}" type="presParOf" srcId="{746FD3B8-C200-478F-B1E9-959A956A1426}" destId="{EA16EF91-4D08-4C50-B3D1-489B94EF2848}" srcOrd="0" destOrd="0" presId="urn:microsoft.com/office/officeart/2005/8/layout/process5"/>
    <dgm:cxn modelId="{C0A4E8FE-D7DD-4329-8A82-0DB45C141BA3}" type="presParOf" srcId="{2858D1D2-6A6C-46E9-B89F-EEBC39499861}" destId="{E10145BB-4260-47EF-A9BB-A5DF0119C32B}" srcOrd="6" destOrd="0" presId="urn:microsoft.com/office/officeart/2005/8/layout/process5"/>
    <dgm:cxn modelId="{B4F00A28-0B78-42D2-A261-270FB9A46762}" type="presParOf" srcId="{2858D1D2-6A6C-46E9-B89F-EEBC39499861}" destId="{C0CAFF60-BB3B-44D4-8E46-985D175B2BF4}" srcOrd="7" destOrd="0" presId="urn:microsoft.com/office/officeart/2005/8/layout/process5"/>
    <dgm:cxn modelId="{433CA709-A709-4CDE-A984-17E0FB5ABC3A}" type="presParOf" srcId="{C0CAFF60-BB3B-44D4-8E46-985D175B2BF4}" destId="{D9F22B79-7322-4268-B1CE-7348CA382240}" srcOrd="0" destOrd="0" presId="urn:microsoft.com/office/officeart/2005/8/layout/process5"/>
    <dgm:cxn modelId="{FBACB05B-9ADC-4446-AE2E-D1A30D368BB7}" type="presParOf" srcId="{2858D1D2-6A6C-46E9-B89F-EEBC39499861}" destId="{163164AE-01EF-496D-B862-33F782DE9AAF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B331D3-AAE1-4A12-9AEE-5C77F330DC85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4269C73F-4E5C-4CCE-974D-49AC926B9F74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IN" sz="2800" b="1" dirty="0"/>
            <a:t>Fork a Repository:</a:t>
          </a:r>
          <a:endParaRPr lang="en-IN" sz="2800" dirty="0"/>
        </a:p>
      </dgm:t>
    </dgm:pt>
    <dgm:pt modelId="{B596B9BC-909D-4EBD-9BAC-B665DABD6B3B}" type="parTrans" cxnId="{55476AF1-1A30-43F4-A90A-74B8A8DEECE2}">
      <dgm:prSet/>
      <dgm:spPr/>
      <dgm:t>
        <a:bodyPr/>
        <a:lstStyle/>
        <a:p>
          <a:endParaRPr lang="en-IN"/>
        </a:p>
      </dgm:t>
    </dgm:pt>
    <dgm:pt modelId="{46A9C212-676B-46C0-A014-B69624846052}" type="sibTrans" cxnId="{55476AF1-1A30-43F4-A90A-74B8A8DEECE2}">
      <dgm:prSet/>
      <dgm:spPr/>
      <dgm:t>
        <a:bodyPr/>
        <a:lstStyle/>
        <a:p>
          <a:endParaRPr lang="en-IN"/>
        </a:p>
      </dgm:t>
    </dgm:pt>
    <dgm:pt modelId="{5649806C-2A4C-4112-BA81-6F5521A2490F}">
      <dgm:prSet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IN" sz="2400" dirty="0"/>
            <a:t>Create a copy of someone else's project in your GitHub account.</a:t>
          </a:r>
        </a:p>
      </dgm:t>
    </dgm:pt>
    <dgm:pt modelId="{047FD506-C1D4-4E63-A4E7-D44A36296A64}" type="parTrans" cxnId="{E45C0D50-EECB-4533-ABE5-74D3A7F51544}">
      <dgm:prSet/>
      <dgm:spPr/>
      <dgm:t>
        <a:bodyPr/>
        <a:lstStyle/>
        <a:p>
          <a:endParaRPr lang="en-IN"/>
        </a:p>
      </dgm:t>
    </dgm:pt>
    <dgm:pt modelId="{42F7A8D2-069A-4DA7-97B0-A9B5EF166ACD}" type="sibTrans" cxnId="{E45C0D50-EECB-4533-ABE5-74D3A7F51544}">
      <dgm:prSet/>
      <dgm:spPr/>
      <dgm:t>
        <a:bodyPr/>
        <a:lstStyle/>
        <a:p>
          <a:endParaRPr lang="en-IN"/>
        </a:p>
      </dgm:t>
    </dgm:pt>
    <dgm:pt modelId="{7F19AB00-55E6-4DD9-811A-A72D1F9DBA55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IN" sz="2800" b="1" dirty="0"/>
            <a:t>Clone the Repository:</a:t>
          </a:r>
          <a:endParaRPr lang="en-IN" sz="2800" dirty="0"/>
        </a:p>
      </dgm:t>
    </dgm:pt>
    <dgm:pt modelId="{42F0D43F-7A24-4054-AC6D-D0A8618D92E4}" type="parTrans" cxnId="{7877890F-F38E-49FA-A8B0-52559149FFE1}">
      <dgm:prSet/>
      <dgm:spPr/>
      <dgm:t>
        <a:bodyPr/>
        <a:lstStyle/>
        <a:p>
          <a:endParaRPr lang="en-IN"/>
        </a:p>
      </dgm:t>
    </dgm:pt>
    <dgm:pt modelId="{1631C9C9-21B4-417C-887F-177E81C629C2}" type="sibTrans" cxnId="{7877890F-F38E-49FA-A8B0-52559149FFE1}">
      <dgm:prSet/>
      <dgm:spPr/>
      <dgm:t>
        <a:bodyPr/>
        <a:lstStyle/>
        <a:p>
          <a:endParaRPr lang="en-IN"/>
        </a:p>
      </dgm:t>
    </dgm:pt>
    <dgm:pt modelId="{FC181F73-75D2-411F-B1D8-665899C15A1D}">
      <dgm:prSet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IN" sz="2400" dirty="0"/>
            <a:t>Copy the remote repository to your local machine.</a:t>
          </a:r>
        </a:p>
      </dgm:t>
    </dgm:pt>
    <dgm:pt modelId="{05E7F2BB-6E3E-493C-A572-9FF32B9FE651}" type="parTrans" cxnId="{031A1384-C8B5-4A7C-A4E8-D1509118058A}">
      <dgm:prSet/>
      <dgm:spPr/>
      <dgm:t>
        <a:bodyPr/>
        <a:lstStyle/>
        <a:p>
          <a:endParaRPr lang="en-IN"/>
        </a:p>
      </dgm:t>
    </dgm:pt>
    <dgm:pt modelId="{3F3452EC-556B-4C2E-A862-2F43927CAD7F}" type="sibTrans" cxnId="{031A1384-C8B5-4A7C-A4E8-D1509118058A}">
      <dgm:prSet/>
      <dgm:spPr/>
      <dgm:t>
        <a:bodyPr/>
        <a:lstStyle/>
        <a:p>
          <a:endParaRPr lang="en-IN"/>
        </a:p>
      </dgm:t>
    </dgm:pt>
    <dgm:pt modelId="{3CC8789A-D827-4FB5-A3B9-241F1922C835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IN" sz="2800" b="1"/>
            <a:t>Make Changes Locally:</a:t>
          </a:r>
          <a:endParaRPr lang="en-IN" sz="2800"/>
        </a:p>
      </dgm:t>
    </dgm:pt>
    <dgm:pt modelId="{21B321D8-8480-43DC-9562-CD8D8CE88EBE}" type="parTrans" cxnId="{F78F610B-0CFE-4E6C-A978-9B92975A86E7}">
      <dgm:prSet/>
      <dgm:spPr/>
      <dgm:t>
        <a:bodyPr/>
        <a:lstStyle/>
        <a:p>
          <a:endParaRPr lang="en-IN"/>
        </a:p>
      </dgm:t>
    </dgm:pt>
    <dgm:pt modelId="{61B468B2-CF12-40D1-B7B8-C9B5A47157BE}" type="sibTrans" cxnId="{F78F610B-0CFE-4E6C-A978-9B92975A86E7}">
      <dgm:prSet/>
      <dgm:spPr/>
      <dgm:t>
        <a:bodyPr/>
        <a:lstStyle/>
        <a:p>
          <a:endParaRPr lang="en-IN"/>
        </a:p>
      </dgm:t>
    </dgm:pt>
    <dgm:pt modelId="{B7278437-7800-4890-A6BA-FD995375CA5D}">
      <dgm:prSet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IN" sz="2400" dirty="0"/>
            <a:t>Work on your own branch and commit changes.</a:t>
          </a:r>
        </a:p>
      </dgm:t>
    </dgm:pt>
    <dgm:pt modelId="{D00BB4E5-1DB0-446B-86EF-28C9EC05D0D5}" type="parTrans" cxnId="{AEDBFBD5-FABE-4038-8ADA-3107CC76D507}">
      <dgm:prSet/>
      <dgm:spPr/>
      <dgm:t>
        <a:bodyPr/>
        <a:lstStyle/>
        <a:p>
          <a:endParaRPr lang="en-IN"/>
        </a:p>
      </dgm:t>
    </dgm:pt>
    <dgm:pt modelId="{EF0A6E23-D43E-470B-987F-B62EC274C9C9}" type="sibTrans" cxnId="{AEDBFBD5-FABE-4038-8ADA-3107CC76D507}">
      <dgm:prSet/>
      <dgm:spPr/>
      <dgm:t>
        <a:bodyPr/>
        <a:lstStyle/>
        <a:p>
          <a:endParaRPr lang="en-IN"/>
        </a:p>
      </dgm:t>
    </dgm:pt>
    <dgm:pt modelId="{DCE1AA82-B37E-4AE6-92EF-998B6BFFAE4A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IN" sz="2800" b="1" dirty="0"/>
            <a:t>Push Changes to GitHub:</a:t>
          </a:r>
          <a:endParaRPr lang="en-IN" sz="2800" dirty="0"/>
        </a:p>
      </dgm:t>
    </dgm:pt>
    <dgm:pt modelId="{F9533543-3107-470C-9089-108051AD3222}" type="parTrans" cxnId="{6CB4B61D-2033-4A8C-BB56-32DE164964B8}">
      <dgm:prSet/>
      <dgm:spPr/>
      <dgm:t>
        <a:bodyPr/>
        <a:lstStyle/>
        <a:p>
          <a:endParaRPr lang="en-IN"/>
        </a:p>
      </dgm:t>
    </dgm:pt>
    <dgm:pt modelId="{44C67807-6731-4365-BC90-6FCCC032D2C4}" type="sibTrans" cxnId="{6CB4B61D-2033-4A8C-BB56-32DE164964B8}">
      <dgm:prSet/>
      <dgm:spPr/>
      <dgm:t>
        <a:bodyPr/>
        <a:lstStyle/>
        <a:p>
          <a:endParaRPr lang="en-IN"/>
        </a:p>
      </dgm:t>
    </dgm:pt>
    <dgm:pt modelId="{75134913-4E64-4440-A22F-188B66FA2CC6}">
      <dgm:prSet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IN" sz="2400" dirty="0"/>
            <a:t>Push commits back to your forked repository.</a:t>
          </a:r>
        </a:p>
      </dgm:t>
    </dgm:pt>
    <dgm:pt modelId="{6E2D4512-BA44-4A61-AAC5-422208ED203B}" type="parTrans" cxnId="{2973E524-A8DB-47FE-9EED-6770FD165B55}">
      <dgm:prSet/>
      <dgm:spPr/>
      <dgm:t>
        <a:bodyPr/>
        <a:lstStyle/>
        <a:p>
          <a:endParaRPr lang="en-IN"/>
        </a:p>
      </dgm:t>
    </dgm:pt>
    <dgm:pt modelId="{B31FD53E-1A80-4D7D-A0A0-74D9D74F0C76}" type="sibTrans" cxnId="{2973E524-A8DB-47FE-9EED-6770FD165B55}">
      <dgm:prSet/>
      <dgm:spPr/>
      <dgm:t>
        <a:bodyPr/>
        <a:lstStyle/>
        <a:p>
          <a:endParaRPr lang="en-IN"/>
        </a:p>
      </dgm:t>
    </dgm:pt>
    <dgm:pt modelId="{9982D8E7-A79B-4E47-8618-B87314DFF19F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IN" sz="2800" b="1"/>
            <a:t>Submit a Pull Request:</a:t>
          </a:r>
          <a:endParaRPr lang="en-IN" sz="2800"/>
        </a:p>
      </dgm:t>
    </dgm:pt>
    <dgm:pt modelId="{54A37341-3CE7-4180-8A72-007E28C64CB1}" type="parTrans" cxnId="{B82B3AED-EDAC-4D3E-90ED-E031C9F24C3A}">
      <dgm:prSet/>
      <dgm:spPr/>
      <dgm:t>
        <a:bodyPr/>
        <a:lstStyle/>
        <a:p>
          <a:endParaRPr lang="en-IN"/>
        </a:p>
      </dgm:t>
    </dgm:pt>
    <dgm:pt modelId="{02D509FF-89A7-485D-AF23-3D3AB3CFD6A8}" type="sibTrans" cxnId="{B82B3AED-EDAC-4D3E-90ED-E031C9F24C3A}">
      <dgm:prSet/>
      <dgm:spPr/>
      <dgm:t>
        <a:bodyPr/>
        <a:lstStyle/>
        <a:p>
          <a:endParaRPr lang="en-IN"/>
        </a:p>
      </dgm:t>
    </dgm:pt>
    <dgm:pt modelId="{A40EE22B-7D5C-40BB-96B7-54D64C613DAE}">
      <dgm:prSet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IN" sz="2400" dirty="0"/>
            <a:t>Propose your changes to the original repository.</a:t>
          </a:r>
        </a:p>
      </dgm:t>
    </dgm:pt>
    <dgm:pt modelId="{04593B90-7AB0-4648-8354-E0C4A0450C6D}" type="parTrans" cxnId="{17D6BC18-D2B0-456C-8DE8-4EA05173CA2D}">
      <dgm:prSet/>
      <dgm:spPr/>
      <dgm:t>
        <a:bodyPr/>
        <a:lstStyle/>
        <a:p>
          <a:endParaRPr lang="en-IN"/>
        </a:p>
      </dgm:t>
    </dgm:pt>
    <dgm:pt modelId="{504B2CAA-2ACA-4947-A040-E3F628184088}" type="sibTrans" cxnId="{17D6BC18-D2B0-456C-8DE8-4EA05173CA2D}">
      <dgm:prSet/>
      <dgm:spPr/>
      <dgm:t>
        <a:bodyPr/>
        <a:lstStyle/>
        <a:p>
          <a:endParaRPr lang="en-IN"/>
        </a:p>
      </dgm:t>
    </dgm:pt>
    <dgm:pt modelId="{97C924B7-BE6C-46C6-9219-3AE2F07C7FE8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IN" sz="2800" b="1"/>
            <a:t>Review and Merge:</a:t>
          </a:r>
          <a:endParaRPr lang="en-IN" sz="2800"/>
        </a:p>
      </dgm:t>
    </dgm:pt>
    <dgm:pt modelId="{027EEAA6-C9C8-4B23-BDF1-B6BA94437D6E}" type="parTrans" cxnId="{685EDC2D-CF9E-408C-8C70-119BA5DCD434}">
      <dgm:prSet/>
      <dgm:spPr/>
      <dgm:t>
        <a:bodyPr/>
        <a:lstStyle/>
        <a:p>
          <a:endParaRPr lang="en-IN"/>
        </a:p>
      </dgm:t>
    </dgm:pt>
    <dgm:pt modelId="{C1453E1C-5B13-4EC4-8DDF-0D8A9BC590EA}" type="sibTrans" cxnId="{685EDC2D-CF9E-408C-8C70-119BA5DCD434}">
      <dgm:prSet/>
      <dgm:spPr/>
      <dgm:t>
        <a:bodyPr/>
        <a:lstStyle/>
        <a:p>
          <a:endParaRPr lang="en-IN"/>
        </a:p>
      </dgm:t>
    </dgm:pt>
    <dgm:pt modelId="{837EF46B-55FC-40EC-921A-144EC3809E0A}">
      <dgm:prSet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IN" sz="2400" dirty="0"/>
            <a:t>The repository owner reviews and merges the pull request.</a:t>
          </a:r>
        </a:p>
      </dgm:t>
    </dgm:pt>
    <dgm:pt modelId="{2191EC30-7B68-4A0A-97AB-E2D080211D25}" type="parTrans" cxnId="{86C944B4-D9A2-4FE8-BCBC-9098F907BC04}">
      <dgm:prSet/>
      <dgm:spPr/>
      <dgm:t>
        <a:bodyPr/>
        <a:lstStyle/>
        <a:p>
          <a:endParaRPr lang="en-IN"/>
        </a:p>
      </dgm:t>
    </dgm:pt>
    <dgm:pt modelId="{9CFE46F1-4248-4ADC-9401-F18AC26D7D60}" type="sibTrans" cxnId="{86C944B4-D9A2-4FE8-BCBC-9098F907BC04}">
      <dgm:prSet/>
      <dgm:spPr/>
      <dgm:t>
        <a:bodyPr/>
        <a:lstStyle/>
        <a:p>
          <a:endParaRPr lang="en-IN"/>
        </a:p>
      </dgm:t>
    </dgm:pt>
    <dgm:pt modelId="{CF887476-6561-40B2-9230-2B03D9B8DD08}" type="pres">
      <dgm:prSet presAssocID="{D4B331D3-AAE1-4A12-9AEE-5C77F330DC85}" presName="Name0" presStyleCnt="0">
        <dgm:presLayoutVars>
          <dgm:dir/>
          <dgm:animLvl val="lvl"/>
          <dgm:resizeHandles val="exact"/>
        </dgm:presLayoutVars>
      </dgm:prSet>
      <dgm:spPr/>
    </dgm:pt>
    <dgm:pt modelId="{2546FB0B-5B9A-433F-8DAF-1B27057B69CD}" type="pres">
      <dgm:prSet presAssocID="{4269C73F-4E5C-4CCE-974D-49AC926B9F74}" presName="linNode" presStyleCnt="0"/>
      <dgm:spPr/>
    </dgm:pt>
    <dgm:pt modelId="{426DEA15-D733-43BA-A2DD-73CDC4617408}" type="pres">
      <dgm:prSet presAssocID="{4269C73F-4E5C-4CCE-974D-49AC926B9F74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E8F4251D-C5BD-4D58-8877-C477DD10352F}" type="pres">
      <dgm:prSet presAssocID="{4269C73F-4E5C-4CCE-974D-49AC926B9F74}" presName="descendantText" presStyleLbl="alignAccFollowNode1" presStyleIdx="0" presStyleCnt="6">
        <dgm:presLayoutVars>
          <dgm:bulletEnabled val="1"/>
        </dgm:presLayoutVars>
      </dgm:prSet>
      <dgm:spPr/>
    </dgm:pt>
    <dgm:pt modelId="{9727C5F1-723C-447C-A1E6-CA7754181B12}" type="pres">
      <dgm:prSet presAssocID="{46A9C212-676B-46C0-A014-B69624846052}" presName="sp" presStyleCnt="0"/>
      <dgm:spPr/>
    </dgm:pt>
    <dgm:pt modelId="{55074812-E5F5-4081-8DE7-119A13497CBD}" type="pres">
      <dgm:prSet presAssocID="{7F19AB00-55E6-4DD9-811A-A72D1F9DBA55}" presName="linNode" presStyleCnt="0"/>
      <dgm:spPr/>
    </dgm:pt>
    <dgm:pt modelId="{C6C36C8A-DE61-41AC-B169-9F97EF5EB52E}" type="pres">
      <dgm:prSet presAssocID="{7F19AB00-55E6-4DD9-811A-A72D1F9DBA55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DC4782B7-78D5-4DAE-8CC6-A6D5D27F5675}" type="pres">
      <dgm:prSet presAssocID="{7F19AB00-55E6-4DD9-811A-A72D1F9DBA55}" presName="descendantText" presStyleLbl="alignAccFollowNode1" presStyleIdx="1" presStyleCnt="6">
        <dgm:presLayoutVars>
          <dgm:bulletEnabled val="1"/>
        </dgm:presLayoutVars>
      </dgm:prSet>
      <dgm:spPr/>
    </dgm:pt>
    <dgm:pt modelId="{70433FF0-701E-4D5E-8354-8091E945CE7D}" type="pres">
      <dgm:prSet presAssocID="{1631C9C9-21B4-417C-887F-177E81C629C2}" presName="sp" presStyleCnt="0"/>
      <dgm:spPr/>
    </dgm:pt>
    <dgm:pt modelId="{25DE4E05-B1F7-4D98-B86D-4030F7C936FD}" type="pres">
      <dgm:prSet presAssocID="{3CC8789A-D827-4FB5-A3B9-241F1922C835}" presName="linNode" presStyleCnt="0"/>
      <dgm:spPr/>
    </dgm:pt>
    <dgm:pt modelId="{2058DF4E-87EA-480B-804D-1CDAFE98E079}" type="pres">
      <dgm:prSet presAssocID="{3CC8789A-D827-4FB5-A3B9-241F1922C835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D3F69D61-5A39-41A6-9807-6277F0F28B9F}" type="pres">
      <dgm:prSet presAssocID="{3CC8789A-D827-4FB5-A3B9-241F1922C835}" presName="descendantText" presStyleLbl="alignAccFollowNode1" presStyleIdx="2" presStyleCnt="6">
        <dgm:presLayoutVars>
          <dgm:bulletEnabled val="1"/>
        </dgm:presLayoutVars>
      </dgm:prSet>
      <dgm:spPr/>
    </dgm:pt>
    <dgm:pt modelId="{498BEE46-665A-4927-A06C-C839FB540BE5}" type="pres">
      <dgm:prSet presAssocID="{61B468B2-CF12-40D1-B7B8-C9B5A47157BE}" presName="sp" presStyleCnt="0"/>
      <dgm:spPr/>
    </dgm:pt>
    <dgm:pt modelId="{78E1C77E-C7FD-4FE0-A2A9-DE1475E4D3A2}" type="pres">
      <dgm:prSet presAssocID="{DCE1AA82-B37E-4AE6-92EF-998B6BFFAE4A}" presName="linNode" presStyleCnt="0"/>
      <dgm:spPr/>
    </dgm:pt>
    <dgm:pt modelId="{A0A444FB-9F0A-4A66-BB35-61866A8B88E3}" type="pres">
      <dgm:prSet presAssocID="{DCE1AA82-B37E-4AE6-92EF-998B6BFFAE4A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2919564F-317F-4025-8D44-BDCE2629A0B7}" type="pres">
      <dgm:prSet presAssocID="{DCE1AA82-B37E-4AE6-92EF-998B6BFFAE4A}" presName="descendantText" presStyleLbl="alignAccFollowNode1" presStyleIdx="3" presStyleCnt="6">
        <dgm:presLayoutVars>
          <dgm:bulletEnabled val="1"/>
        </dgm:presLayoutVars>
      </dgm:prSet>
      <dgm:spPr/>
    </dgm:pt>
    <dgm:pt modelId="{99FDB131-F2F8-45C6-ADB2-94303CC5FBC1}" type="pres">
      <dgm:prSet presAssocID="{44C67807-6731-4365-BC90-6FCCC032D2C4}" presName="sp" presStyleCnt="0"/>
      <dgm:spPr/>
    </dgm:pt>
    <dgm:pt modelId="{03823586-ABD0-4D45-9E5D-95C33C84D4FB}" type="pres">
      <dgm:prSet presAssocID="{9982D8E7-A79B-4E47-8618-B87314DFF19F}" presName="linNode" presStyleCnt="0"/>
      <dgm:spPr/>
    </dgm:pt>
    <dgm:pt modelId="{2DF95451-88C1-4ABB-B265-A105A8C42119}" type="pres">
      <dgm:prSet presAssocID="{9982D8E7-A79B-4E47-8618-B87314DFF19F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13EE6C64-CC1D-4D60-83DC-05BE510EF527}" type="pres">
      <dgm:prSet presAssocID="{9982D8E7-A79B-4E47-8618-B87314DFF19F}" presName="descendantText" presStyleLbl="alignAccFollowNode1" presStyleIdx="4" presStyleCnt="6">
        <dgm:presLayoutVars>
          <dgm:bulletEnabled val="1"/>
        </dgm:presLayoutVars>
      </dgm:prSet>
      <dgm:spPr/>
    </dgm:pt>
    <dgm:pt modelId="{FFB34678-272D-4201-865F-F95E5E0C67FE}" type="pres">
      <dgm:prSet presAssocID="{02D509FF-89A7-485D-AF23-3D3AB3CFD6A8}" presName="sp" presStyleCnt="0"/>
      <dgm:spPr/>
    </dgm:pt>
    <dgm:pt modelId="{E5D9EE57-C183-4FDD-B75B-EAA98DF631F7}" type="pres">
      <dgm:prSet presAssocID="{97C924B7-BE6C-46C6-9219-3AE2F07C7FE8}" presName="linNode" presStyleCnt="0"/>
      <dgm:spPr/>
    </dgm:pt>
    <dgm:pt modelId="{31C28CAB-235F-4260-8ECD-AC3CC4359B57}" type="pres">
      <dgm:prSet presAssocID="{97C924B7-BE6C-46C6-9219-3AE2F07C7FE8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3F131DA9-2568-467E-BC5D-FF211F289E6B}" type="pres">
      <dgm:prSet presAssocID="{97C924B7-BE6C-46C6-9219-3AE2F07C7FE8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8AF6D204-D20F-43C3-A112-2EE80FDE5340}" type="presOf" srcId="{A40EE22B-7D5C-40BB-96B7-54D64C613DAE}" destId="{13EE6C64-CC1D-4D60-83DC-05BE510EF527}" srcOrd="0" destOrd="0" presId="urn:microsoft.com/office/officeart/2005/8/layout/vList5"/>
    <dgm:cxn modelId="{F78F610B-0CFE-4E6C-A978-9B92975A86E7}" srcId="{D4B331D3-AAE1-4A12-9AEE-5C77F330DC85}" destId="{3CC8789A-D827-4FB5-A3B9-241F1922C835}" srcOrd="2" destOrd="0" parTransId="{21B321D8-8480-43DC-9562-CD8D8CE88EBE}" sibTransId="{61B468B2-CF12-40D1-B7B8-C9B5A47157BE}"/>
    <dgm:cxn modelId="{7877890F-F38E-49FA-A8B0-52559149FFE1}" srcId="{D4B331D3-AAE1-4A12-9AEE-5C77F330DC85}" destId="{7F19AB00-55E6-4DD9-811A-A72D1F9DBA55}" srcOrd="1" destOrd="0" parTransId="{42F0D43F-7A24-4054-AC6D-D0A8618D92E4}" sibTransId="{1631C9C9-21B4-417C-887F-177E81C629C2}"/>
    <dgm:cxn modelId="{17D6BC18-D2B0-456C-8DE8-4EA05173CA2D}" srcId="{9982D8E7-A79B-4E47-8618-B87314DFF19F}" destId="{A40EE22B-7D5C-40BB-96B7-54D64C613DAE}" srcOrd="0" destOrd="0" parTransId="{04593B90-7AB0-4648-8354-E0C4A0450C6D}" sibTransId="{504B2CAA-2ACA-4947-A040-E3F628184088}"/>
    <dgm:cxn modelId="{6CB4B61D-2033-4A8C-BB56-32DE164964B8}" srcId="{D4B331D3-AAE1-4A12-9AEE-5C77F330DC85}" destId="{DCE1AA82-B37E-4AE6-92EF-998B6BFFAE4A}" srcOrd="3" destOrd="0" parTransId="{F9533543-3107-470C-9089-108051AD3222}" sibTransId="{44C67807-6731-4365-BC90-6FCCC032D2C4}"/>
    <dgm:cxn modelId="{2973E524-A8DB-47FE-9EED-6770FD165B55}" srcId="{DCE1AA82-B37E-4AE6-92EF-998B6BFFAE4A}" destId="{75134913-4E64-4440-A22F-188B66FA2CC6}" srcOrd="0" destOrd="0" parTransId="{6E2D4512-BA44-4A61-AAC5-422208ED203B}" sibTransId="{B31FD53E-1A80-4D7D-A0A0-74D9D74F0C76}"/>
    <dgm:cxn modelId="{685EDC2D-CF9E-408C-8C70-119BA5DCD434}" srcId="{D4B331D3-AAE1-4A12-9AEE-5C77F330DC85}" destId="{97C924B7-BE6C-46C6-9219-3AE2F07C7FE8}" srcOrd="5" destOrd="0" parTransId="{027EEAA6-C9C8-4B23-BDF1-B6BA94437D6E}" sibTransId="{C1453E1C-5B13-4EC4-8DDF-0D8A9BC590EA}"/>
    <dgm:cxn modelId="{023DEC2F-57C8-4EEA-9455-B388DC35C9DE}" type="presOf" srcId="{FC181F73-75D2-411F-B1D8-665899C15A1D}" destId="{DC4782B7-78D5-4DAE-8CC6-A6D5D27F5675}" srcOrd="0" destOrd="0" presId="urn:microsoft.com/office/officeart/2005/8/layout/vList5"/>
    <dgm:cxn modelId="{29CE6A32-B6CC-499D-BE29-DE89EAD098EA}" type="presOf" srcId="{837EF46B-55FC-40EC-921A-144EC3809E0A}" destId="{3F131DA9-2568-467E-BC5D-FF211F289E6B}" srcOrd="0" destOrd="0" presId="urn:microsoft.com/office/officeart/2005/8/layout/vList5"/>
    <dgm:cxn modelId="{A699A963-EA68-4180-903F-AFCAD38DD40B}" type="presOf" srcId="{DCE1AA82-B37E-4AE6-92EF-998B6BFFAE4A}" destId="{A0A444FB-9F0A-4A66-BB35-61866A8B88E3}" srcOrd="0" destOrd="0" presId="urn:microsoft.com/office/officeart/2005/8/layout/vList5"/>
    <dgm:cxn modelId="{FC62FA4B-F61F-47BA-8E89-A9ECD5FFC052}" type="presOf" srcId="{4269C73F-4E5C-4CCE-974D-49AC926B9F74}" destId="{426DEA15-D733-43BA-A2DD-73CDC4617408}" srcOrd="0" destOrd="0" presId="urn:microsoft.com/office/officeart/2005/8/layout/vList5"/>
    <dgm:cxn modelId="{E45C0D50-EECB-4533-ABE5-74D3A7F51544}" srcId="{4269C73F-4E5C-4CCE-974D-49AC926B9F74}" destId="{5649806C-2A4C-4112-BA81-6F5521A2490F}" srcOrd="0" destOrd="0" parTransId="{047FD506-C1D4-4E63-A4E7-D44A36296A64}" sibTransId="{42F7A8D2-069A-4DA7-97B0-A9B5EF166ACD}"/>
    <dgm:cxn modelId="{63496C51-4920-42A5-942D-D45BFBDFF985}" type="presOf" srcId="{75134913-4E64-4440-A22F-188B66FA2CC6}" destId="{2919564F-317F-4025-8D44-BDCE2629A0B7}" srcOrd="0" destOrd="0" presId="urn:microsoft.com/office/officeart/2005/8/layout/vList5"/>
    <dgm:cxn modelId="{031A1384-C8B5-4A7C-A4E8-D1509118058A}" srcId="{7F19AB00-55E6-4DD9-811A-A72D1F9DBA55}" destId="{FC181F73-75D2-411F-B1D8-665899C15A1D}" srcOrd="0" destOrd="0" parTransId="{05E7F2BB-6E3E-493C-A572-9FF32B9FE651}" sibTransId="{3F3452EC-556B-4C2E-A862-2F43927CAD7F}"/>
    <dgm:cxn modelId="{1BD02AA5-B09E-4A71-B473-CB18A4207736}" type="presOf" srcId="{9982D8E7-A79B-4E47-8618-B87314DFF19F}" destId="{2DF95451-88C1-4ABB-B265-A105A8C42119}" srcOrd="0" destOrd="0" presId="urn:microsoft.com/office/officeart/2005/8/layout/vList5"/>
    <dgm:cxn modelId="{561750AB-CB75-4805-ABA6-C2EF4A5DD0C7}" type="presOf" srcId="{7F19AB00-55E6-4DD9-811A-A72D1F9DBA55}" destId="{C6C36C8A-DE61-41AC-B169-9F97EF5EB52E}" srcOrd="0" destOrd="0" presId="urn:microsoft.com/office/officeart/2005/8/layout/vList5"/>
    <dgm:cxn modelId="{86C944B4-D9A2-4FE8-BCBC-9098F907BC04}" srcId="{97C924B7-BE6C-46C6-9219-3AE2F07C7FE8}" destId="{837EF46B-55FC-40EC-921A-144EC3809E0A}" srcOrd="0" destOrd="0" parTransId="{2191EC30-7B68-4A0A-97AB-E2D080211D25}" sibTransId="{9CFE46F1-4248-4ADC-9401-F18AC26D7D60}"/>
    <dgm:cxn modelId="{72B00FCB-9D7B-4032-8A63-1820873A2CCF}" type="presOf" srcId="{5649806C-2A4C-4112-BA81-6F5521A2490F}" destId="{E8F4251D-C5BD-4D58-8877-C477DD10352F}" srcOrd="0" destOrd="0" presId="urn:microsoft.com/office/officeart/2005/8/layout/vList5"/>
    <dgm:cxn modelId="{AEDBFBD5-FABE-4038-8ADA-3107CC76D507}" srcId="{3CC8789A-D827-4FB5-A3B9-241F1922C835}" destId="{B7278437-7800-4890-A6BA-FD995375CA5D}" srcOrd="0" destOrd="0" parTransId="{D00BB4E5-1DB0-446B-86EF-28C9EC05D0D5}" sibTransId="{EF0A6E23-D43E-470B-987F-B62EC274C9C9}"/>
    <dgm:cxn modelId="{3C1599E1-72FF-4347-B449-6476716787C8}" type="presOf" srcId="{B7278437-7800-4890-A6BA-FD995375CA5D}" destId="{D3F69D61-5A39-41A6-9807-6277F0F28B9F}" srcOrd="0" destOrd="0" presId="urn:microsoft.com/office/officeart/2005/8/layout/vList5"/>
    <dgm:cxn modelId="{326487E7-5A80-4E0F-B488-09CF41F07BB3}" type="presOf" srcId="{D4B331D3-AAE1-4A12-9AEE-5C77F330DC85}" destId="{CF887476-6561-40B2-9230-2B03D9B8DD08}" srcOrd="0" destOrd="0" presId="urn:microsoft.com/office/officeart/2005/8/layout/vList5"/>
    <dgm:cxn modelId="{B82B3AED-EDAC-4D3E-90ED-E031C9F24C3A}" srcId="{D4B331D3-AAE1-4A12-9AEE-5C77F330DC85}" destId="{9982D8E7-A79B-4E47-8618-B87314DFF19F}" srcOrd="4" destOrd="0" parTransId="{54A37341-3CE7-4180-8A72-007E28C64CB1}" sibTransId="{02D509FF-89A7-485D-AF23-3D3AB3CFD6A8}"/>
    <dgm:cxn modelId="{55476AF1-1A30-43F4-A90A-74B8A8DEECE2}" srcId="{D4B331D3-AAE1-4A12-9AEE-5C77F330DC85}" destId="{4269C73F-4E5C-4CCE-974D-49AC926B9F74}" srcOrd="0" destOrd="0" parTransId="{B596B9BC-909D-4EBD-9BAC-B665DABD6B3B}" sibTransId="{46A9C212-676B-46C0-A014-B69624846052}"/>
    <dgm:cxn modelId="{32822EF6-FF6F-416E-B61B-3D21A09F04E5}" type="presOf" srcId="{3CC8789A-D827-4FB5-A3B9-241F1922C835}" destId="{2058DF4E-87EA-480B-804D-1CDAFE98E079}" srcOrd="0" destOrd="0" presId="urn:microsoft.com/office/officeart/2005/8/layout/vList5"/>
    <dgm:cxn modelId="{6B8EBBFD-138D-43AB-A617-AA61FD49F654}" type="presOf" srcId="{97C924B7-BE6C-46C6-9219-3AE2F07C7FE8}" destId="{31C28CAB-235F-4260-8ECD-AC3CC4359B57}" srcOrd="0" destOrd="0" presId="urn:microsoft.com/office/officeart/2005/8/layout/vList5"/>
    <dgm:cxn modelId="{882358B1-A915-45C1-AA5D-89733A3E3090}" type="presParOf" srcId="{CF887476-6561-40B2-9230-2B03D9B8DD08}" destId="{2546FB0B-5B9A-433F-8DAF-1B27057B69CD}" srcOrd="0" destOrd="0" presId="urn:microsoft.com/office/officeart/2005/8/layout/vList5"/>
    <dgm:cxn modelId="{E5583A33-42FA-4351-AE20-CA4B9CD748E2}" type="presParOf" srcId="{2546FB0B-5B9A-433F-8DAF-1B27057B69CD}" destId="{426DEA15-D733-43BA-A2DD-73CDC4617408}" srcOrd="0" destOrd="0" presId="urn:microsoft.com/office/officeart/2005/8/layout/vList5"/>
    <dgm:cxn modelId="{7BA2E661-E3A5-4E49-A76B-99A506BF4581}" type="presParOf" srcId="{2546FB0B-5B9A-433F-8DAF-1B27057B69CD}" destId="{E8F4251D-C5BD-4D58-8877-C477DD10352F}" srcOrd="1" destOrd="0" presId="urn:microsoft.com/office/officeart/2005/8/layout/vList5"/>
    <dgm:cxn modelId="{013F01FD-E76A-4FB2-BC60-EEFB38CECA68}" type="presParOf" srcId="{CF887476-6561-40B2-9230-2B03D9B8DD08}" destId="{9727C5F1-723C-447C-A1E6-CA7754181B12}" srcOrd="1" destOrd="0" presId="urn:microsoft.com/office/officeart/2005/8/layout/vList5"/>
    <dgm:cxn modelId="{9EDF7557-942B-49E6-8D0E-2324876C0426}" type="presParOf" srcId="{CF887476-6561-40B2-9230-2B03D9B8DD08}" destId="{55074812-E5F5-4081-8DE7-119A13497CBD}" srcOrd="2" destOrd="0" presId="urn:microsoft.com/office/officeart/2005/8/layout/vList5"/>
    <dgm:cxn modelId="{A06CBBFC-3861-409D-AF21-3AA784F7A9A0}" type="presParOf" srcId="{55074812-E5F5-4081-8DE7-119A13497CBD}" destId="{C6C36C8A-DE61-41AC-B169-9F97EF5EB52E}" srcOrd="0" destOrd="0" presId="urn:microsoft.com/office/officeart/2005/8/layout/vList5"/>
    <dgm:cxn modelId="{3870C889-549F-4551-B075-C165067142B9}" type="presParOf" srcId="{55074812-E5F5-4081-8DE7-119A13497CBD}" destId="{DC4782B7-78D5-4DAE-8CC6-A6D5D27F5675}" srcOrd="1" destOrd="0" presId="urn:microsoft.com/office/officeart/2005/8/layout/vList5"/>
    <dgm:cxn modelId="{A3A57592-9E01-4183-A4C5-2861027E1550}" type="presParOf" srcId="{CF887476-6561-40B2-9230-2B03D9B8DD08}" destId="{70433FF0-701E-4D5E-8354-8091E945CE7D}" srcOrd="3" destOrd="0" presId="urn:microsoft.com/office/officeart/2005/8/layout/vList5"/>
    <dgm:cxn modelId="{6FEE6106-BF68-4F8D-8430-AB192263B799}" type="presParOf" srcId="{CF887476-6561-40B2-9230-2B03D9B8DD08}" destId="{25DE4E05-B1F7-4D98-B86D-4030F7C936FD}" srcOrd="4" destOrd="0" presId="urn:microsoft.com/office/officeart/2005/8/layout/vList5"/>
    <dgm:cxn modelId="{A9AD7452-D3A1-4C02-BFB1-7ECA524B79F9}" type="presParOf" srcId="{25DE4E05-B1F7-4D98-B86D-4030F7C936FD}" destId="{2058DF4E-87EA-480B-804D-1CDAFE98E079}" srcOrd="0" destOrd="0" presId="urn:microsoft.com/office/officeart/2005/8/layout/vList5"/>
    <dgm:cxn modelId="{43C26155-FF13-4A20-B499-E5873B6745FA}" type="presParOf" srcId="{25DE4E05-B1F7-4D98-B86D-4030F7C936FD}" destId="{D3F69D61-5A39-41A6-9807-6277F0F28B9F}" srcOrd="1" destOrd="0" presId="urn:microsoft.com/office/officeart/2005/8/layout/vList5"/>
    <dgm:cxn modelId="{CDBDB0B5-EAF7-4C5B-9A11-1B5A769FD8BF}" type="presParOf" srcId="{CF887476-6561-40B2-9230-2B03D9B8DD08}" destId="{498BEE46-665A-4927-A06C-C839FB540BE5}" srcOrd="5" destOrd="0" presId="urn:microsoft.com/office/officeart/2005/8/layout/vList5"/>
    <dgm:cxn modelId="{D3CB5745-AB75-41D3-9A5E-ACD09E27E3FF}" type="presParOf" srcId="{CF887476-6561-40B2-9230-2B03D9B8DD08}" destId="{78E1C77E-C7FD-4FE0-A2A9-DE1475E4D3A2}" srcOrd="6" destOrd="0" presId="urn:microsoft.com/office/officeart/2005/8/layout/vList5"/>
    <dgm:cxn modelId="{4987E715-C4EA-4AFF-A935-DEA50540B19F}" type="presParOf" srcId="{78E1C77E-C7FD-4FE0-A2A9-DE1475E4D3A2}" destId="{A0A444FB-9F0A-4A66-BB35-61866A8B88E3}" srcOrd="0" destOrd="0" presId="urn:microsoft.com/office/officeart/2005/8/layout/vList5"/>
    <dgm:cxn modelId="{227E1360-F107-47A6-ADCC-890425C469E7}" type="presParOf" srcId="{78E1C77E-C7FD-4FE0-A2A9-DE1475E4D3A2}" destId="{2919564F-317F-4025-8D44-BDCE2629A0B7}" srcOrd="1" destOrd="0" presId="urn:microsoft.com/office/officeart/2005/8/layout/vList5"/>
    <dgm:cxn modelId="{141EE3DF-9E54-4BC6-9F4A-3DB27E68BBB3}" type="presParOf" srcId="{CF887476-6561-40B2-9230-2B03D9B8DD08}" destId="{99FDB131-F2F8-45C6-ADB2-94303CC5FBC1}" srcOrd="7" destOrd="0" presId="urn:microsoft.com/office/officeart/2005/8/layout/vList5"/>
    <dgm:cxn modelId="{851272AB-E0CB-4F51-9E01-8C87F99D83A1}" type="presParOf" srcId="{CF887476-6561-40B2-9230-2B03D9B8DD08}" destId="{03823586-ABD0-4D45-9E5D-95C33C84D4FB}" srcOrd="8" destOrd="0" presId="urn:microsoft.com/office/officeart/2005/8/layout/vList5"/>
    <dgm:cxn modelId="{906DE638-7E19-41B6-ABA1-70D769F596D8}" type="presParOf" srcId="{03823586-ABD0-4D45-9E5D-95C33C84D4FB}" destId="{2DF95451-88C1-4ABB-B265-A105A8C42119}" srcOrd="0" destOrd="0" presId="urn:microsoft.com/office/officeart/2005/8/layout/vList5"/>
    <dgm:cxn modelId="{657DB562-8E48-4384-B8E6-682217E693FF}" type="presParOf" srcId="{03823586-ABD0-4D45-9E5D-95C33C84D4FB}" destId="{13EE6C64-CC1D-4D60-83DC-05BE510EF527}" srcOrd="1" destOrd="0" presId="urn:microsoft.com/office/officeart/2005/8/layout/vList5"/>
    <dgm:cxn modelId="{36868D34-5F39-45B2-B303-A8D7D40FE554}" type="presParOf" srcId="{CF887476-6561-40B2-9230-2B03D9B8DD08}" destId="{FFB34678-272D-4201-865F-F95E5E0C67FE}" srcOrd="9" destOrd="0" presId="urn:microsoft.com/office/officeart/2005/8/layout/vList5"/>
    <dgm:cxn modelId="{C1CEDADF-05CF-48D2-AF35-02CD1589A748}" type="presParOf" srcId="{CF887476-6561-40B2-9230-2B03D9B8DD08}" destId="{E5D9EE57-C183-4FDD-B75B-EAA98DF631F7}" srcOrd="10" destOrd="0" presId="urn:microsoft.com/office/officeart/2005/8/layout/vList5"/>
    <dgm:cxn modelId="{4AE8AD5C-7361-4007-90AE-72F7CA09D8B2}" type="presParOf" srcId="{E5D9EE57-C183-4FDD-B75B-EAA98DF631F7}" destId="{31C28CAB-235F-4260-8ECD-AC3CC4359B57}" srcOrd="0" destOrd="0" presId="urn:microsoft.com/office/officeart/2005/8/layout/vList5"/>
    <dgm:cxn modelId="{931147B2-7F51-4390-8346-E73B3A73E2E5}" type="presParOf" srcId="{E5D9EE57-C183-4FDD-B75B-EAA98DF631F7}" destId="{3F131DA9-2568-467E-BC5D-FF211F289E6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02BFB1-9B3B-4E65-9070-87D1A049E047}" type="doc">
      <dgm:prSet loTypeId="urn:microsoft.com/office/officeart/2011/layout/Tab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F37FAE99-CBC3-4998-B2B1-4FA88B5F58F4}">
      <dgm:prSet phldrT="[Text]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b="1" dirty="0"/>
            <a:t>Repositories:</a:t>
          </a:r>
          <a:endParaRPr lang="en-IN" dirty="0"/>
        </a:p>
      </dgm:t>
    </dgm:pt>
    <dgm:pt modelId="{88296A22-FFFC-4CE2-9F0E-151A9A388591}" type="parTrans" cxnId="{D7B2D40D-084D-4BAF-9917-B51756959A46}">
      <dgm:prSet/>
      <dgm:spPr/>
      <dgm:t>
        <a:bodyPr/>
        <a:lstStyle/>
        <a:p>
          <a:endParaRPr lang="en-IN"/>
        </a:p>
      </dgm:t>
    </dgm:pt>
    <dgm:pt modelId="{420C04CE-1030-4170-9B2F-916DADE2B43A}" type="sibTrans" cxnId="{D7B2D40D-084D-4BAF-9917-B51756959A46}">
      <dgm:prSet/>
      <dgm:spPr/>
      <dgm:t>
        <a:bodyPr/>
        <a:lstStyle/>
        <a:p>
          <a:endParaRPr lang="en-IN"/>
        </a:p>
      </dgm:t>
    </dgm:pt>
    <dgm:pt modelId="{DFED2477-F7BB-4AD1-992E-4BAD7E76DE09}">
      <dgm:prSet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IN" dirty="0"/>
            <a:t> Host public or private codebases.</a:t>
          </a:r>
        </a:p>
      </dgm:t>
    </dgm:pt>
    <dgm:pt modelId="{56B366DD-29E8-46CF-878B-AE6B24E48555}" type="parTrans" cxnId="{DBA7C968-B2C7-40A3-B4A4-084FF20462EC}">
      <dgm:prSet/>
      <dgm:spPr/>
      <dgm:t>
        <a:bodyPr/>
        <a:lstStyle/>
        <a:p>
          <a:endParaRPr lang="en-IN"/>
        </a:p>
      </dgm:t>
    </dgm:pt>
    <dgm:pt modelId="{CCEBDB70-4B9C-4443-AFD6-2867EA5705D9}" type="sibTrans" cxnId="{DBA7C968-B2C7-40A3-B4A4-084FF20462EC}">
      <dgm:prSet/>
      <dgm:spPr/>
      <dgm:t>
        <a:bodyPr/>
        <a:lstStyle/>
        <a:p>
          <a:endParaRPr lang="en-IN"/>
        </a:p>
      </dgm:t>
    </dgm:pt>
    <dgm:pt modelId="{B72141DB-D4B6-44F1-B62F-94FCDA57C5EA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b="1"/>
            <a:t>Pull Requests:</a:t>
          </a:r>
          <a:endParaRPr lang="en-IN"/>
        </a:p>
      </dgm:t>
    </dgm:pt>
    <dgm:pt modelId="{C7D72758-38DC-4AF9-8FBA-F4541B3022A0}" type="parTrans" cxnId="{D0B242AB-43A5-4F97-B950-78AE63509515}">
      <dgm:prSet/>
      <dgm:spPr/>
      <dgm:t>
        <a:bodyPr/>
        <a:lstStyle/>
        <a:p>
          <a:endParaRPr lang="en-IN"/>
        </a:p>
      </dgm:t>
    </dgm:pt>
    <dgm:pt modelId="{981B5ED9-E2DA-4C64-8F0C-609E33A69EFF}" type="sibTrans" cxnId="{D0B242AB-43A5-4F97-B950-78AE63509515}">
      <dgm:prSet/>
      <dgm:spPr/>
      <dgm:t>
        <a:bodyPr/>
        <a:lstStyle/>
        <a:p>
          <a:endParaRPr lang="en-IN"/>
        </a:p>
      </dgm:t>
    </dgm:pt>
    <dgm:pt modelId="{0CE93FB1-8215-4AA7-9D8E-962EEEA2A617}">
      <dgm:prSet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IN" dirty="0"/>
            <a:t> Propose changes to a repository. Code reviews    and discussions.</a:t>
          </a:r>
        </a:p>
      </dgm:t>
    </dgm:pt>
    <dgm:pt modelId="{9243A2BD-D6F0-4865-880E-47A6D9D890BB}" type="parTrans" cxnId="{60C08510-4EF4-4552-BC78-71B483458883}">
      <dgm:prSet/>
      <dgm:spPr/>
      <dgm:t>
        <a:bodyPr/>
        <a:lstStyle/>
        <a:p>
          <a:endParaRPr lang="en-IN"/>
        </a:p>
      </dgm:t>
    </dgm:pt>
    <dgm:pt modelId="{20C0A557-D853-4C20-9534-C63ADFEEC2FB}" type="sibTrans" cxnId="{60C08510-4EF4-4552-BC78-71B483458883}">
      <dgm:prSet/>
      <dgm:spPr/>
      <dgm:t>
        <a:bodyPr/>
        <a:lstStyle/>
        <a:p>
          <a:endParaRPr lang="en-IN"/>
        </a:p>
      </dgm:t>
    </dgm:pt>
    <dgm:pt modelId="{E486CA7D-0D27-4D3E-B222-2E5086C645E3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b="1"/>
            <a:t>Issues:</a:t>
          </a:r>
          <a:endParaRPr lang="en-IN"/>
        </a:p>
      </dgm:t>
    </dgm:pt>
    <dgm:pt modelId="{FAD1CA6B-4B0C-423C-B0B2-C21A2B4B17BB}" type="parTrans" cxnId="{8F172EAD-E6EB-4A8B-BF1F-13DB1F9043D8}">
      <dgm:prSet/>
      <dgm:spPr/>
      <dgm:t>
        <a:bodyPr/>
        <a:lstStyle/>
        <a:p>
          <a:endParaRPr lang="en-IN"/>
        </a:p>
      </dgm:t>
    </dgm:pt>
    <dgm:pt modelId="{3559C950-AF61-40D8-B241-D06F19BDCDEC}" type="sibTrans" cxnId="{8F172EAD-E6EB-4A8B-BF1F-13DB1F9043D8}">
      <dgm:prSet/>
      <dgm:spPr/>
      <dgm:t>
        <a:bodyPr/>
        <a:lstStyle/>
        <a:p>
          <a:endParaRPr lang="en-IN"/>
        </a:p>
      </dgm:t>
    </dgm:pt>
    <dgm:pt modelId="{5DE27389-C672-49AC-BF1F-2E55BF76C3B9}">
      <dgm:prSet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IN" dirty="0"/>
            <a:t> Track bugs, feature requests, and tasks.</a:t>
          </a:r>
        </a:p>
      </dgm:t>
    </dgm:pt>
    <dgm:pt modelId="{46FFBCFD-A09A-4F09-9FA8-190118047A9A}" type="parTrans" cxnId="{0A8A7BD3-5A89-4369-8816-0449D8A63FB9}">
      <dgm:prSet/>
      <dgm:spPr/>
      <dgm:t>
        <a:bodyPr/>
        <a:lstStyle/>
        <a:p>
          <a:endParaRPr lang="en-IN"/>
        </a:p>
      </dgm:t>
    </dgm:pt>
    <dgm:pt modelId="{08B137A2-84BC-434E-8731-21CCBC033AAE}" type="sibTrans" cxnId="{0A8A7BD3-5A89-4369-8816-0449D8A63FB9}">
      <dgm:prSet/>
      <dgm:spPr/>
      <dgm:t>
        <a:bodyPr/>
        <a:lstStyle/>
        <a:p>
          <a:endParaRPr lang="en-IN"/>
        </a:p>
      </dgm:t>
    </dgm:pt>
    <dgm:pt modelId="{AE60BA43-BE8A-44E6-B2C6-B0C22E8FE0BE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b="1"/>
            <a:t>GitHub Pages:</a:t>
          </a:r>
          <a:endParaRPr lang="en-IN"/>
        </a:p>
      </dgm:t>
    </dgm:pt>
    <dgm:pt modelId="{7E29440C-21F0-474C-819C-A41CFCA684EE}" type="parTrans" cxnId="{D8DE278B-8D24-4B94-9ADE-8C49155087CB}">
      <dgm:prSet/>
      <dgm:spPr/>
      <dgm:t>
        <a:bodyPr/>
        <a:lstStyle/>
        <a:p>
          <a:endParaRPr lang="en-IN"/>
        </a:p>
      </dgm:t>
    </dgm:pt>
    <dgm:pt modelId="{1B56A975-1CAC-430E-92BF-CC3DFB15F0AD}" type="sibTrans" cxnId="{D8DE278B-8D24-4B94-9ADE-8C49155087CB}">
      <dgm:prSet/>
      <dgm:spPr/>
      <dgm:t>
        <a:bodyPr/>
        <a:lstStyle/>
        <a:p>
          <a:endParaRPr lang="en-IN"/>
        </a:p>
      </dgm:t>
    </dgm:pt>
    <dgm:pt modelId="{A01413D2-83F4-405E-BA4B-878B66D0963E}">
      <dgm:prSet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IN" dirty="0"/>
            <a:t> Host static websites directly from your GitHub repository.</a:t>
          </a:r>
        </a:p>
      </dgm:t>
    </dgm:pt>
    <dgm:pt modelId="{4BA0B304-DD7E-44A3-8428-63C9097BC0F2}" type="parTrans" cxnId="{2ACE9187-B6C0-4DEB-B5B7-612AF6A855C1}">
      <dgm:prSet/>
      <dgm:spPr/>
      <dgm:t>
        <a:bodyPr/>
        <a:lstStyle/>
        <a:p>
          <a:endParaRPr lang="en-IN"/>
        </a:p>
      </dgm:t>
    </dgm:pt>
    <dgm:pt modelId="{792C2308-C3CD-4207-9ADF-5754AA909EB2}" type="sibTrans" cxnId="{2ACE9187-B6C0-4DEB-B5B7-612AF6A855C1}">
      <dgm:prSet/>
      <dgm:spPr/>
      <dgm:t>
        <a:bodyPr/>
        <a:lstStyle/>
        <a:p>
          <a:endParaRPr lang="en-IN"/>
        </a:p>
      </dgm:t>
    </dgm:pt>
    <dgm:pt modelId="{62A0A571-6A5A-4238-BE91-BD13921EE7C6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b="1"/>
            <a:t>Actions (CI/CD):</a:t>
          </a:r>
          <a:endParaRPr lang="en-IN"/>
        </a:p>
      </dgm:t>
    </dgm:pt>
    <dgm:pt modelId="{A0A4B5C1-789C-4AB2-9E0C-B811C2AF3075}" type="parTrans" cxnId="{A38311AC-4509-4B3A-9247-F536BCADE937}">
      <dgm:prSet/>
      <dgm:spPr/>
      <dgm:t>
        <a:bodyPr/>
        <a:lstStyle/>
        <a:p>
          <a:endParaRPr lang="en-IN"/>
        </a:p>
      </dgm:t>
    </dgm:pt>
    <dgm:pt modelId="{BDEE4E14-2CE0-4AF0-A781-D12AA761B0A9}" type="sibTrans" cxnId="{A38311AC-4509-4B3A-9247-F536BCADE937}">
      <dgm:prSet/>
      <dgm:spPr/>
      <dgm:t>
        <a:bodyPr/>
        <a:lstStyle/>
        <a:p>
          <a:endParaRPr lang="en-IN"/>
        </a:p>
      </dgm:t>
    </dgm:pt>
    <dgm:pt modelId="{F7D5596D-E773-476E-BFAF-8B3646724F11}">
      <dgm:prSet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IN" dirty="0"/>
            <a:t> Automate workflows like running tests and deployments.</a:t>
          </a:r>
        </a:p>
      </dgm:t>
    </dgm:pt>
    <dgm:pt modelId="{378C7C46-3F6A-437A-B44E-98F34FB5B8BF}" type="parTrans" cxnId="{4C616738-4DCC-45A2-935B-0E991CA15B33}">
      <dgm:prSet/>
      <dgm:spPr/>
      <dgm:t>
        <a:bodyPr/>
        <a:lstStyle/>
        <a:p>
          <a:endParaRPr lang="en-IN"/>
        </a:p>
      </dgm:t>
    </dgm:pt>
    <dgm:pt modelId="{A8704053-4F2C-4FA3-8E42-E1BB881AD44E}" type="sibTrans" cxnId="{4C616738-4DCC-45A2-935B-0E991CA15B33}">
      <dgm:prSet/>
      <dgm:spPr/>
      <dgm:t>
        <a:bodyPr/>
        <a:lstStyle/>
        <a:p>
          <a:endParaRPr lang="en-IN"/>
        </a:p>
      </dgm:t>
    </dgm:pt>
    <dgm:pt modelId="{A500A309-09F0-4549-B40A-893D304F0D29}" type="pres">
      <dgm:prSet presAssocID="{CA02BFB1-9B3B-4E65-9070-87D1A049E04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0C890722-90F9-406B-B984-228CE10B26C5}" type="pres">
      <dgm:prSet presAssocID="{F37FAE99-CBC3-4998-B2B1-4FA88B5F58F4}" presName="composite" presStyleCnt="0"/>
      <dgm:spPr/>
    </dgm:pt>
    <dgm:pt modelId="{7B8F7A76-CD14-4582-AEDB-C3D813E07F20}" type="pres">
      <dgm:prSet presAssocID="{F37FAE99-CBC3-4998-B2B1-4FA88B5F58F4}" presName="First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27333023-6769-4FC8-AB5C-AF2D054332D4}" type="pres">
      <dgm:prSet presAssocID="{F37FAE99-CBC3-4998-B2B1-4FA88B5F58F4}" presName="Parent" presStyleLbl="alignNode1" presStyleIdx="0" presStyleCnt="5">
        <dgm:presLayoutVars>
          <dgm:chMax val="3"/>
          <dgm:chPref val="3"/>
          <dgm:bulletEnabled val="1"/>
        </dgm:presLayoutVars>
      </dgm:prSet>
      <dgm:spPr/>
    </dgm:pt>
    <dgm:pt modelId="{6252A2EB-DE6B-4B32-8956-214173C18EC3}" type="pres">
      <dgm:prSet presAssocID="{F37FAE99-CBC3-4998-B2B1-4FA88B5F58F4}" presName="Accent" presStyleLbl="parChTrans1D1" presStyleIdx="0" presStyleCnt="5"/>
      <dgm:spPr/>
    </dgm:pt>
    <dgm:pt modelId="{A60B6183-DBEA-48F9-A0B4-F4297255031C}" type="pres">
      <dgm:prSet presAssocID="{420C04CE-1030-4170-9B2F-916DADE2B43A}" presName="sibTrans" presStyleCnt="0"/>
      <dgm:spPr/>
    </dgm:pt>
    <dgm:pt modelId="{E1F4DFF8-9D7E-4A87-BCBA-1F4D75801DFE}" type="pres">
      <dgm:prSet presAssocID="{B72141DB-D4B6-44F1-B62F-94FCDA57C5EA}" presName="composite" presStyleCnt="0"/>
      <dgm:spPr/>
    </dgm:pt>
    <dgm:pt modelId="{9717A5CD-7A6F-450B-A46F-0F604FB82016}" type="pres">
      <dgm:prSet presAssocID="{B72141DB-D4B6-44F1-B62F-94FCDA57C5EA}" presName="FirstChild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C67AE36D-7EBE-4153-A64F-4854C0FBE939}" type="pres">
      <dgm:prSet presAssocID="{B72141DB-D4B6-44F1-B62F-94FCDA57C5EA}" presName="Parent" presStyleLbl="alignNode1" presStyleIdx="1" presStyleCnt="5">
        <dgm:presLayoutVars>
          <dgm:chMax val="3"/>
          <dgm:chPref val="3"/>
          <dgm:bulletEnabled val="1"/>
        </dgm:presLayoutVars>
      </dgm:prSet>
      <dgm:spPr/>
    </dgm:pt>
    <dgm:pt modelId="{65B3C8AB-D098-4881-82DB-41BC650E68B6}" type="pres">
      <dgm:prSet presAssocID="{B72141DB-D4B6-44F1-B62F-94FCDA57C5EA}" presName="Accent" presStyleLbl="parChTrans1D1" presStyleIdx="1" presStyleCnt="5"/>
      <dgm:spPr/>
    </dgm:pt>
    <dgm:pt modelId="{56B0A73C-460B-40C0-8FCF-2B2774BDE2A0}" type="pres">
      <dgm:prSet presAssocID="{981B5ED9-E2DA-4C64-8F0C-609E33A69EFF}" presName="sibTrans" presStyleCnt="0"/>
      <dgm:spPr/>
    </dgm:pt>
    <dgm:pt modelId="{1D29ADB4-B89C-4C9C-BD12-711264369544}" type="pres">
      <dgm:prSet presAssocID="{E486CA7D-0D27-4D3E-B222-2E5086C645E3}" presName="composite" presStyleCnt="0"/>
      <dgm:spPr/>
    </dgm:pt>
    <dgm:pt modelId="{F7EA7CB1-5475-4ED4-9E71-4696984C4669}" type="pres">
      <dgm:prSet presAssocID="{E486CA7D-0D27-4D3E-B222-2E5086C645E3}" presName="FirstChild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220EB50F-9B9B-4D62-BB3D-5A6C60824BB4}" type="pres">
      <dgm:prSet presAssocID="{E486CA7D-0D27-4D3E-B222-2E5086C645E3}" presName="Parent" presStyleLbl="alignNode1" presStyleIdx="2" presStyleCnt="5">
        <dgm:presLayoutVars>
          <dgm:chMax val="3"/>
          <dgm:chPref val="3"/>
          <dgm:bulletEnabled val="1"/>
        </dgm:presLayoutVars>
      </dgm:prSet>
      <dgm:spPr/>
    </dgm:pt>
    <dgm:pt modelId="{803DF1DB-A40F-4A67-B511-F3BF176E45A7}" type="pres">
      <dgm:prSet presAssocID="{E486CA7D-0D27-4D3E-B222-2E5086C645E3}" presName="Accent" presStyleLbl="parChTrans1D1" presStyleIdx="2" presStyleCnt="5"/>
      <dgm:spPr/>
    </dgm:pt>
    <dgm:pt modelId="{DF2ADA5F-A9F1-4775-BCEA-2B77767DE530}" type="pres">
      <dgm:prSet presAssocID="{3559C950-AF61-40D8-B241-D06F19BDCDEC}" presName="sibTrans" presStyleCnt="0"/>
      <dgm:spPr/>
    </dgm:pt>
    <dgm:pt modelId="{B14C7269-47F2-43FB-AAE6-A20EA6383B5D}" type="pres">
      <dgm:prSet presAssocID="{AE60BA43-BE8A-44E6-B2C6-B0C22E8FE0BE}" presName="composite" presStyleCnt="0"/>
      <dgm:spPr/>
    </dgm:pt>
    <dgm:pt modelId="{A246DB37-5786-444C-91B1-4BC58239A8C2}" type="pres">
      <dgm:prSet presAssocID="{AE60BA43-BE8A-44E6-B2C6-B0C22E8FE0BE}" presName="FirstChild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34F2BE2F-071E-4C3B-A523-0E31815E9448}" type="pres">
      <dgm:prSet presAssocID="{AE60BA43-BE8A-44E6-B2C6-B0C22E8FE0BE}" presName="Parent" presStyleLbl="alignNode1" presStyleIdx="3" presStyleCnt="5">
        <dgm:presLayoutVars>
          <dgm:chMax val="3"/>
          <dgm:chPref val="3"/>
          <dgm:bulletEnabled val="1"/>
        </dgm:presLayoutVars>
      </dgm:prSet>
      <dgm:spPr/>
    </dgm:pt>
    <dgm:pt modelId="{DDF1C95F-4FCF-4868-8F59-990A398D167A}" type="pres">
      <dgm:prSet presAssocID="{AE60BA43-BE8A-44E6-B2C6-B0C22E8FE0BE}" presName="Accent" presStyleLbl="parChTrans1D1" presStyleIdx="3" presStyleCnt="5"/>
      <dgm:spPr/>
    </dgm:pt>
    <dgm:pt modelId="{CD3C91D0-8190-4075-BF86-7E347BBD9225}" type="pres">
      <dgm:prSet presAssocID="{1B56A975-1CAC-430E-92BF-CC3DFB15F0AD}" presName="sibTrans" presStyleCnt="0"/>
      <dgm:spPr/>
    </dgm:pt>
    <dgm:pt modelId="{1B6FB779-BFD7-4951-946B-98DC6B7554C6}" type="pres">
      <dgm:prSet presAssocID="{62A0A571-6A5A-4238-BE91-BD13921EE7C6}" presName="composite" presStyleCnt="0"/>
      <dgm:spPr/>
    </dgm:pt>
    <dgm:pt modelId="{D6C880E6-CFE8-4184-A91E-667F62443A98}" type="pres">
      <dgm:prSet presAssocID="{62A0A571-6A5A-4238-BE91-BD13921EE7C6}" presName="FirstChild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A5A0CAB3-F3B1-4645-A76E-0EA764599EA0}" type="pres">
      <dgm:prSet presAssocID="{62A0A571-6A5A-4238-BE91-BD13921EE7C6}" presName="Parent" presStyleLbl="alignNode1" presStyleIdx="4" presStyleCnt="5">
        <dgm:presLayoutVars>
          <dgm:chMax val="3"/>
          <dgm:chPref val="3"/>
          <dgm:bulletEnabled val="1"/>
        </dgm:presLayoutVars>
      </dgm:prSet>
      <dgm:spPr/>
    </dgm:pt>
    <dgm:pt modelId="{4519FEBC-0E6E-487F-A127-3E2034CE7B93}" type="pres">
      <dgm:prSet presAssocID="{62A0A571-6A5A-4238-BE91-BD13921EE7C6}" presName="Accent" presStyleLbl="parChTrans1D1" presStyleIdx="4" presStyleCnt="5"/>
      <dgm:spPr/>
    </dgm:pt>
  </dgm:ptLst>
  <dgm:cxnLst>
    <dgm:cxn modelId="{D7B2D40D-084D-4BAF-9917-B51756959A46}" srcId="{CA02BFB1-9B3B-4E65-9070-87D1A049E047}" destId="{F37FAE99-CBC3-4998-B2B1-4FA88B5F58F4}" srcOrd="0" destOrd="0" parTransId="{88296A22-FFFC-4CE2-9F0E-151A9A388591}" sibTransId="{420C04CE-1030-4170-9B2F-916DADE2B43A}"/>
    <dgm:cxn modelId="{60C08510-4EF4-4552-BC78-71B483458883}" srcId="{B72141DB-D4B6-44F1-B62F-94FCDA57C5EA}" destId="{0CE93FB1-8215-4AA7-9D8E-962EEEA2A617}" srcOrd="0" destOrd="0" parTransId="{9243A2BD-D6F0-4865-880E-47A6D9D890BB}" sibTransId="{20C0A557-D853-4C20-9534-C63ADFEEC2FB}"/>
    <dgm:cxn modelId="{27B56425-1C01-43D7-BCA3-0CBFF2E863E7}" type="presOf" srcId="{0CE93FB1-8215-4AA7-9D8E-962EEEA2A617}" destId="{9717A5CD-7A6F-450B-A46F-0F604FB82016}" srcOrd="0" destOrd="0" presId="urn:microsoft.com/office/officeart/2011/layout/TabList"/>
    <dgm:cxn modelId="{BC8B1126-C5B6-465E-AB58-D7FD2ACC56E9}" type="presOf" srcId="{5DE27389-C672-49AC-BF1F-2E55BF76C3B9}" destId="{F7EA7CB1-5475-4ED4-9E71-4696984C4669}" srcOrd="0" destOrd="0" presId="urn:microsoft.com/office/officeart/2011/layout/TabList"/>
    <dgm:cxn modelId="{4C616738-4DCC-45A2-935B-0E991CA15B33}" srcId="{62A0A571-6A5A-4238-BE91-BD13921EE7C6}" destId="{F7D5596D-E773-476E-BFAF-8B3646724F11}" srcOrd="0" destOrd="0" parTransId="{378C7C46-3F6A-437A-B44E-98F34FB5B8BF}" sibTransId="{A8704053-4F2C-4FA3-8E42-E1BB881AD44E}"/>
    <dgm:cxn modelId="{DBA7C968-B2C7-40A3-B4A4-084FF20462EC}" srcId="{F37FAE99-CBC3-4998-B2B1-4FA88B5F58F4}" destId="{DFED2477-F7BB-4AD1-992E-4BAD7E76DE09}" srcOrd="0" destOrd="0" parTransId="{56B366DD-29E8-46CF-878B-AE6B24E48555}" sibTransId="{CCEBDB70-4B9C-4443-AFD6-2867EA5705D9}"/>
    <dgm:cxn modelId="{04FFFB4A-0D8F-4BA0-9F91-C32F5444DF23}" type="presOf" srcId="{F37FAE99-CBC3-4998-B2B1-4FA88B5F58F4}" destId="{27333023-6769-4FC8-AB5C-AF2D054332D4}" srcOrd="0" destOrd="0" presId="urn:microsoft.com/office/officeart/2011/layout/TabList"/>
    <dgm:cxn modelId="{F82FA077-204D-43A4-B694-CFC2536EF067}" type="presOf" srcId="{A01413D2-83F4-405E-BA4B-878B66D0963E}" destId="{A246DB37-5786-444C-91B1-4BC58239A8C2}" srcOrd="0" destOrd="0" presId="urn:microsoft.com/office/officeart/2011/layout/TabList"/>
    <dgm:cxn modelId="{422CBD57-D4E1-4F92-BF14-FB00867DD999}" type="presOf" srcId="{B72141DB-D4B6-44F1-B62F-94FCDA57C5EA}" destId="{C67AE36D-7EBE-4153-A64F-4854C0FBE939}" srcOrd="0" destOrd="0" presId="urn:microsoft.com/office/officeart/2011/layout/TabList"/>
    <dgm:cxn modelId="{5A472A7E-D5C4-4904-AFB7-554A7C212CFD}" type="presOf" srcId="{DFED2477-F7BB-4AD1-992E-4BAD7E76DE09}" destId="{7B8F7A76-CD14-4582-AEDB-C3D813E07F20}" srcOrd="0" destOrd="0" presId="urn:microsoft.com/office/officeart/2011/layout/TabList"/>
    <dgm:cxn modelId="{2ACE9187-B6C0-4DEB-B5B7-612AF6A855C1}" srcId="{AE60BA43-BE8A-44E6-B2C6-B0C22E8FE0BE}" destId="{A01413D2-83F4-405E-BA4B-878B66D0963E}" srcOrd="0" destOrd="0" parTransId="{4BA0B304-DD7E-44A3-8428-63C9097BC0F2}" sibTransId="{792C2308-C3CD-4207-9ADF-5754AA909EB2}"/>
    <dgm:cxn modelId="{D8DE278B-8D24-4B94-9ADE-8C49155087CB}" srcId="{CA02BFB1-9B3B-4E65-9070-87D1A049E047}" destId="{AE60BA43-BE8A-44E6-B2C6-B0C22E8FE0BE}" srcOrd="3" destOrd="0" parTransId="{7E29440C-21F0-474C-819C-A41CFCA684EE}" sibTransId="{1B56A975-1CAC-430E-92BF-CC3DFB15F0AD}"/>
    <dgm:cxn modelId="{B9834098-03CE-4BE3-99CC-3ED1A03F1973}" type="presOf" srcId="{CA02BFB1-9B3B-4E65-9070-87D1A049E047}" destId="{A500A309-09F0-4549-B40A-893D304F0D29}" srcOrd="0" destOrd="0" presId="urn:microsoft.com/office/officeart/2011/layout/TabList"/>
    <dgm:cxn modelId="{74767098-CB79-42E3-BAFD-55434177A790}" type="presOf" srcId="{AE60BA43-BE8A-44E6-B2C6-B0C22E8FE0BE}" destId="{34F2BE2F-071E-4C3B-A523-0E31815E9448}" srcOrd="0" destOrd="0" presId="urn:microsoft.com/office/officeart/2011/layout/TabList"/>
    <dgm:cxn modelId="{910DF8A1-03A7-4D81-879B-F4BADD78963B}" type="presOf" srcId="{F7D5596D-E773-476E-BFAF-8B3646724F11}" destId="{D6C880E6-CFE8-4184-A91E-667F62443A98}" srcOrd="0" destOrd="0" presId="urn:microsoft.com/office/officeart/2011/layout/TabList"/>
    <dgm:cxn modelId="{D0B242AB-43A5-4F97-B950-78AE63509515}" srcId="{CA02BFB1-9B3B-4E65-9070-87D1A049E047}" destId="{B72141DB-D4B6-44F1-B62F-94FCDA57C5EA}" srcOrd="1" destOrd="0" parTransId="{C7D72758-38DC-4AF9-8FBA-F4541B3022A0}" sibTransId="{981B5ED9-E2DA-4C64-8F0C-609E33A69EFF}"/>
    <dgm:cxn modelId="{A38311AC-4509-4B3A-9247-F536BCADE937}" srcId="{CA02BFB1-9B3B-4E65-9070-87D1A049E047}" destId="{62A0A571-6A5A-4238-BE91-BD13921EE7C6}" srcOrd="4" destOrd="0" parTransId="{A0A4B5C1-789C-4AB2-9E0C-B811C2AF3075}" sibTransId="{BDEE4E14-2CE0-4AF0-A781-D12AA761B0A9}"/>
    <dgm:cxn modelId="{8F172EAD-E6EB-4A8B-BF1F-13DB1F9043D8}" srcId="{CA02BFB1-9B3B-4E65-9070-87D1A049E047}" destId="{E486CA7D-0D27-4D3E-B222-2E5086C645E3}" srcOrd="2" destOrd="0" parTransId="{FAD1CA6B-4B0C-423C-B0B2-C21A2B4B17BB}" sibTransId="{3559C950-AF61-40D8-B241-D06F19BDCDEC}"/>
    <dgm:cxn modelId="{1253B6B3-8617-4AF8-8850-E97E6314D19A}" type="presOf" srcId="{62A0A571-6A5A-4238-BE91-BD13921EE7C6}" destId="{A5A0CAB3-F3B1-4645-A76E-0EA764599EA0}" srcOrd="0" destOrd="0" presId="urn:microsoft.com/office/officeart/2011/layout/TabList"/>
    <dgm:cxn modelId="{0A8A7BD3-5A89-4369-8816-0449D8A63FB9}" srcId="{E486CA7D-0D27-4D3E-B222-2E5086C645E3}" destId="{5DE27389-C672-49AC-BF1F-2E55BF76C3B9}" srcOrd="0" destOrd="0" parTransId="{46FFBCFD-A09A-4F09-9FA8-190118047A9A}" sibTransId="{08B137A2-84BC-434E-8731-21CCBC033AAE}"/>
    <dgm:cxn modelId="{8F6F34D9-7DDA-4AA4-B161-E07D86522F0C}" type="presOf" srcId="{E486CA7D-0D27-4D3E-B222-2E5086C645E3}" destId="{220EB50F-9B9B-4D62-BB3D-5A6C60824BB4}" srcOrd="0" destOrd="0" presId="urn:microsoft.com/office/officeart/2011/layout/TabList"/>
    <dgm:cxn modelId="{49EAC259-A0AB-4C0C-A4EF-2C0FD1107CA7}" type="presParOf" srcId="{A500A309-09F0-4549-B40A-893D304F0D29}" destId="{0C890722-90F9-406B-B984-228CE10B26C5}" srcOrd="0" destOrd="0" presId="urn:microsoft.com/office/officeart/2011/layout/TabList"/>
    <dgm:cxn modelId="{8C564E76-173E-4073-9E4E-9DFAC5346F56}" type="presParOf" srcId="{0C890722-90F9-406B-B984-228CE10B26C5}" destId="{7B8F7A76-CD14-4582-AEDB-C3D813E07F20}" srcOrd="0" destOrd="0" presId="urn:microsoft.com/office/officeart/2011/layout/TabList"/>
    <dgm:cxn modelId="{5DB99D24-B77E-4E00-B961-87E209C4E099}" type="presParOf" srcId="{0C890722-90F9-406B-B984-228CE10B26C5}" destId="{27333023-6769-4FC8-AB5C-AF2D054332D4}" srcOrd="1" destOrd="0" presId="urn:microsoft.com/office/officeart/2011/layout/TabList"/>
    <dgm:cxn modelId="{67C4CA98-FD2D-4815-8A3A-00DC275809C0}" type="presParOf" srcId="{0C890722-90F9-406B-B984-228CE10B26C5}" destId="{6252A2EB-DE6B-4B32-8956-214173C18EC3}" srcOrd="2" destOrd="0" presId="urn:microsoft.com/office/officeart/2011/layout/TabList"/>
    <dgm:cxn modelId="{73A73D5E-F915-4AE1-88A0-42BF07FF1676}" type="presParOf" srcId="{A500A309-09F0-4549-B40A-893D304F0D29}" destId="{A60B6183-DBEA-48F9-A0B4-F4297255031C}" srcOrd="1" destOrd="0" presId="urn:microsoft.com/office/officeart/2011/layout/TabList"/>
    <dgm:cxn modelId="{0906B053-F469-41E4-839C-97D40E18120D}" type="presParOf" srcId="{A500A309-09F0-4549-B40A-893D304F0D29}" destId="{E1F4DFF8-9D7E-4A87-BCBA-1F4D75801DFE}" srcOrd="2" destOrd="0" presId="urn:microsoft.com/office/officeart/2011/layout/TabList"/>
    <dgm:cxn modelId="{E1E272B2-62FB-493B-BE3A-6A61A45C1027}" type="presParOf" srcId="{E1F4DFF8-9D7E-4A87-BCBA-1F4D75801DFE}" destId="{9717A5CD-7A6F-450B-A46F-0F604FB82016}" srcOrd="0" destOrd="0" presId="urn:microsoft.com/office/officeart/2011/layout/TabList"/>
    <dgm:cxn modelId="{AAD8B125-56E6-4D47-B185-98899899693F}" type="presParOf" srcId="{E1F4DFF8-9D7E-4A87-BCBA-1F4D75801DFE}" destId="{C67AE36D-7EBE-4153-A64F-4854C0FBE939}" srcOrd="1" destOrd="0" presId="urn:microsoft.com/office/officeart/2011/layout/TabList"/>
    <dgm:cxn modelId="{587C722F-D817-480A-B179-40D42A5F537C}" type="presParOf" srcId="{E1F4DFF8-9D7E-4A87-BCBA-1F4D75801DFE}" destId="{65B3C8AB-D098-4881-82DB-41BC650E68B6}" srcOrd="2" destOrd="0" presId="urn:microsoft.com/office/officeart/2011/layout/TabList"/>
    <dgm:cxn modelId="{73198EB7-9618-4A30-859B-8AEAFE8E5333}" type="presParOf" srcId="{A500A309-09F0-4549-B40A-893D304F0D29}" destId="{56B0A73C-460B-40C0-8FCF-2B2774BDE2A0}" srcOrd="3" destOrd="0" presId="urn:microsoft.com/office/officeart/2011/layout/TabList"/>
    <dgm:cxn modelId="{C7124B61-1484-4284-8C45-1464D5D1CDAC}" type="presParOf" srcId="{A500A309-09F0-4549-B40A-893D304F0D29}" destId="{1D29ADB4-B89C-4C9C-BD12-711264369544}" srcOrd="4" destOrd="0" presId="urn:microsoft.com/office/officeart/2011/layout/TabList"/>
    <dgm:cxn modelId="{3D6AFF49-B2E2-4106-90FF-2E64FF1DB023}" type="presParOf" srcId="{1D29ADB4-B89C-4C9C-BD12-711264369544}" destId="{F7EA7CB1-5475-4ED4-9E71-4696984C4669}" srcOrd="0" destOrd="0" presId="urn:microsoft.com/office/officeart/2011/layout/TabList"/>
    <dgm:cxn modelId="{5336A3C4-0B5D-40EB-8151-40A72853617F}" type="presParOf" srcId="{1D29ADB4-B89C-4C9C-BD12-711264369544}" destId="{220EB50F-9B9B-4D62-BB3D-5A6C60824BB4}" srcOrd="1" destOrd="0" presId="urn:microsoft.com/office/officeart/2011/layout/TabList"/>
    <dgm:cxn modelId="{12D6484D-740D-4462-AD2B-A1168DC8E3AF}" type="presParOf" srcId="{1D29ADB4-B89C-4C9C-BD12-711264369544}" destId="{803DF1DB-A40F-4A67-B511-F3BF176E45A7}" srcOrd="2" destOrd="0" presId="urn:microsoft.com/office/officeart/2011/layout/TabList"/>
    <dgm:cxn modelId="{97114397-C342-4946-BAEB-9ED09B36A71A}" type="presParOf" srcId="{A500A309-09F0-4549-B40A-893D304F0D29}" destId="{DF2ADA5F-A9F1-4775-BCEA-2B77767DE530}" srcOrd="5" destOrd="0" presId="urn:microsoft.com/office/officeart/2011/layout/TabList"/>
    <dgm:cxn modelId="{6917409E-D874-44D6-8622-71F6C37825AE}" type="presParOf" srcId="{A500A309-09F0-4549-B40A-893D304F0D29}" destId="{B14C7269-47F2-43FB-AAE6-A20EA6383B5D}" srcOrd="6" destOrd="0" presId="urn:microsoft.com/office/officeart/2011/layout/TabList"/>
    <dgm:cxn modelId="{F773F1C6-6523-4B7E-A4FB-33A444EDFF5F}" type="presParOf" srcId="{B14C7269-47F2-43FB-AAE6-A20EA6383B5D}" destId="{A246DB37-5786-444C-91B1-4BC58239A8C2}" srcOrd="0" destOrd="0" presId="urn:microsoft.com/office/officeart/2011/layout/TabList"/>
    <dgm:cxn modelId="{BD50519D-C1A8-437A-9EE8-849474181A09}" type="presParOf" srcId="{B14C7269-47F2-43FB-AAE6-A20EA6383B5D}" destId="{34F2BE2F-071E-4C3B-A523-0E31815E9448}" srcOrd="1" destOrd="0" presId="urn:microsoft.com/office/officeart/2011/layout/TabList"/>
    <dgm:cxn modelId="{C039A5EB-DF6F-47A0-8383-478ED11C6480}" type="presParOf" srcId="{B14C7269-47F2-43FB-AAE6-A20EA6383B5D}" destId="{DDF1C95F-4FCF-4868-8F59-990A398D167A}" srcOrd="2" destOrd="0" presId="urn:microsoft.com/office/officeart/2011/layout/TabList"/>
    <dgm:cxn modelId="{9CA94564-1059-4829-BDB3-580ADBC34980}" type="presParOf" srcId="{A500A309-09F0-4549-B40A-893D304F0D29}" destId="{CD3C91D0-8190-4075-BF86-7E347BBD9225}" srcOrd="7" destOrd="0" presId="urn:microsoft.com/office/officeart/2011/layout/TabList"/>
    <dgm:cxn modelId="{6944AB5B-701F-4752-AEF3-96F9BF9BD125}" type="presParOf" srcId="{A500A309-09F0-4549-B40A-893D304F0D29}" destId="{1B6FB779-BFD7-4951-946B-98DC6B7554C6}" srcOrd="8" destOrd="0" presId="urn:microsoft.com/office/officeart/2011/layout/TabList"/>
    <dgm:cxn modelId="{24BC170D-08FD-4DA9-A708-14BA5FA84EFC}" type="presParOf" srcId="{1B6FB779-BFD7-4951-946B-98DC6B7554C6}" destId="{D6C880E6-CFE8-4184-A91E-667F62443A98}" srcOrd="0" destOrd="0" presId="urn:microsoft.com/office/officeart/2011/layout/TabList"/>
    <dgm:cxn modelId="{4907E816-29F4-40EC-AF96-A5882F958126}" type="presParOf" srcId="{1B6FB779-BFD7-4951-946B-98DC6B7554C6}" destId="{A5A0CAB3-F3B1-4645-A76E-0EA764599EA0}" srcOrd="1" destOrd="0" presId="urn:microsoft.com/office/officeart/2011/layout/TabList"/>
    <dgm:cxn modelId="{4026C18F-AD02-4D95-8332-99885DD38A63}" type="presParOf" srcId="{1B6FB779-BFD7-4951-946B-98DC6B7554C6}" destId="{4519FEBC-0E6E-487F-A127-3E2034CE7B9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410085-A4BD-4790-B035-BBE39A6D6F96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8715355-75C6-4791-9E0D-2F95DDBCF40C}">
      <dgm:prSet phldrT="[Text]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b="1" dirty="0"/>
            <a:t>Commit Frequently:</a:t>
          </a:r>
          <a:r>
            <a:rPr lang="en-IN" dirty="0"/>
            <a:t> Track your work in small steps.</a:t>
          </a:r>
        </a:p>
      </dgm:t>
    </dgm:pt>
    <dgm:pt modelId="{90785178-3AD5-40F8-A164-A3AD089A670E}" type="parTrans" cxnId="{27105D21-64D6-45D3-9891-A0C0D5B7B824}">
      <dgm:prSet/>
      <dgm:spPr/>
      <dgm:t>
        <a:bodyPr/>
        <a:lstStyle/>
        <a:p>
          <a:endParaRPr lang="en-IN"/>
        </a:p>
      </dgm:t>
    </dgm:pt>
    <dgm:pt modelId="{9BA392F7-9220-4B5D-9E72-AD9E0B5650DB}" type="sibTrans" cxnId="{27105D21-64D6-45D3-9891-A0C0D5B7B824}">
      <dgm:prSet/>
      <dgm:spPr/>
      <dgm:t>
        <a:bodyPr/>
        <a:lstStyle/>
        <a:p>
          <a:endParaRPr lang="en-IN"/>
        </a:p>
      </dgm:t>
    </dgm:pt>
    <dgm:pt modelId="{7AEA0C77-AEA4-4652-8CE9-4D27CFADEBD5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b="1"/>
            <a:t>Use Branches:</a:t>
          </a:r>
          <a:r>
            <a:rPr lang="en-IN"/>
            <a:t> Isolate new features and bug fixes.</a:t>
          </a:r>
        </a:p>
      </dgm:t>
    </dgm:pt>
    <dgm:pt modelId="{4274531C-F32E-4FBD-A1E2-3F5541AD943C}" type="parTrans" cxnId="{C90293E0-FE9D-408E-A9E0-A13AB1A34544}">
      <dgm:prSet/>
      <dgm:spPr/>
      <dgm:t>
        <a:bodyPr/>
        <a:lstStyle/>
        <a:p>
          <a:endParaRPr lang="en-IN"/>
        </a:p>
      </dgm:t>
    </dgm:pt>
    <dgm:pt modelId="{5AF51470-372B-4747-B81C-84F5D4A046A7}" type="sibTrans" cxnId="{C90293E0-FE9D-408E-A9E0-A13AB1A34544}">
      <dgm:prSet/>
      <dgm:spPr/>
      <dgm:t>
        <a:bodyPr/>
        <a:lstStyle/>
        <a:p>
          <a:endParaRPr lang="en-IN"/>
        </a:p>
      </dgm:t>
    </dgm:pt>
    <dgm:pt modelId="{6E7A8316-6129-4F8F-96AF-DD01F1039C13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b="1"/>
            <a:t>Write Clear Commit Messages:</a:t>
          </a:r>
          <a:r>
            <a:rPr lang="en-IN"/>
            <a:t> Make your changes understandable.</a:t>
          </a:r>
        </a:p>
      </dgm:t>
    </dgm:pt>
    <dgm:pt modelId="{B068C092-EA74-4FFB-A319-F7F7407463D7}" type="parTrans" cxnId="{F9283FFB-6DE8-4767-88FD-0913DF592436}">
      <dgm:prSet/>
      <dgm:spPr/>
      <dgm:t>
        <a:bodyPr/>
        <a:lstStyle/>
        <a:p>
          <a:endParaRPr lang="en-IN"/>
        </a:p>
      </dgm:t>
    </dgm:pt>
    <dgm:pt modelId="{641C9A53-1258-46D2-907A-9AFDB30361F4}" type="sibTrans" cxnId="{F9283FFB-6DE8-4767-88FD-0913DF592436}">
      <dgm:prSet/>
      <dgm:spPr/>
      <dgm:t>
        <a:bodyPr/>
        <a:lstStyle/>
        <a:p>
          <a:endParaRPr lang="en-IN"/>
        </a:p>
      </dgm:t>
    </dgm:pt>
    <dgm:pt modelId="{14BC265A-84C1-4313-BEB3-29B578612BB4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b="1"/>
            <a:t>Pull Before You Push:</a:t>
          </a:r>
          <a:r>
            <a:rPr lang="en-IN"/>
            <a:t> Sync your work with the latest changes.</a:t>
          </a:r>
        </a:p>
      </dgm:t>
    </dgm:pt>
    <dgm:pt modelId="{75E2938A-2049-42DB-9FFB-B6DC67B1FAE5}" type="parTrans" cxnId="{038D17C2-526D-4A3C-92FD-82F9701C2029}">
      <dgm:prSet/>
      <dgm:spPr/>
      <dgm:t>
        <a:bodyPr/>
        <a:lstStyle/>
        <a:p>
          <a:endParaRPr lang="en-IN"/>
        </a:p>
      </dgm:t>
    </dgm:pt>
    <dgm:pt modelId="{0310D99B-D749-44B9-9CF6-AE682D1DE925}" type="sibTrans" cxnId="{038D17C2-526D-4A3C-92FD-82F9701C2029}">
      <dgm:prSet/>
      <dgm:spPr/>
      <dgm:t>
        <a:bodyPr/>
        <a:lstStyle/>
        <a:p>
          <a:endParaRPr lang="en-IN"/>
        </a:p>
      </dgm:t>
    </dgm:pt>
    <dgm:pt modelId="{BF09E67B-32C1-4AFC-96CA-9B70E6935CF2}">
      <dgm:prSet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IN" b="1"/>
            <a:t>Collaborate via Pull Requests:</a:t>
          </a:r>
          <a:r>
            <a:rPr lang="en-IN"/>
            <a:t> Code review and feedback.</a:t>
          </a:r>
        </a:p>
      </dgm:t>
    </dgm:pt>
    <dgm:pt modelId="{1E339E2C-8A57-45E3-AD71-59EB1D12462E}" type="parTrans" cxnId="{1657C597-6B29-42AC-8A54-DA26FAEA852C}">
      <dgm:prSet/>
      <dgm:spPr/>
      <dgm:t>
        <a:bodyPr/>
        <a:lstStyle/>
        <a:p>
          <a:endParaRPr lang="en-IN"/>
        </a:p>
      </dgm:t>
    </dgm:pt>
    <dgm:pt modelId="{BAEF1E31-A70D-4DDC-B31F-CD4654BA8241}" type="sibTrans" cxnId="{1657C597-6B29-42AC-8A54-DA26FAEA852C}">
      <dgm:prSet/>
      <dgm:spPr/>
      <dgm:t>
        <a:bodyPr/>
        <a:lstStyle/>
        <a:p>
          <a:endParaRPr lang="en-IN"/>
        </a:p>
      </dgm:t>
    </dgm:pt>
    <dgm:pt modelId="{FA5F1D36-F5CE-4C47-B8D0-8763D9BC490D}" type="pres">
      <dgm:prSet presAssocID="{48410085-A4BD-4790-B035-BBE39A6D6F96}" presName="Name0" presStyleCnt="0">
        <dgm:presLayoutVars>
          <dgm:dir/>
          <dgm:resizeHandles val="exact"/>
        </dgm:presLayoutVars>
      </dgm:prSet>
      <dgm:spPr/>
    </dgm:pt>
    <dgm:pt modelId="{36C57E84-C3EF-4CBB-8A1C-40A81370BD97}" type="pres">
      <dgm:prSet presAssocID="{58715355-75C6-4791-9E0D-2F95DDBCF40C}" presName="composite" presStyleCnt="0"/>
      <dgm:spPr/>
    </dgm:pt>
    <dgm:pt modelId="{E632E01C-7F38-4448-B780-6D06164DD8FD}" type="pres">
      <dgm:prSet presAssocID="{58715355-75C6-4791-9E0D-2F95DDBCF40C}" presName="rect1" presStyleLbl="trAlignAcc1" presStyleIdx="0" presStyleCnt="5">
        <dgm:presLayoutVars>
          <dgm:bulletEnabled val="1"/>
        </dgm:presLayoutVars>
      </dgm:prSet>
      <dgm:spPr/>
    </dgm:pt>
    <dgm:pt modelId="{118C6381-8035-4E61-A528-1FC775624847}" type="pres">
      <dgm:prSet presAssocID="{58715355-75C6-4791-9E0D-2F95DDBCF40C}" presName="rect2" presStyleLbl="fgImgPlace1" presStyleIdx="0" presStyleCnt="5"/>
      <dgm:spPr/>
    </dgm:pt>
    <dgm:pt modelId="{D91ADF21-D34C-482B-8C99-87BF9F40C566}" type="pres">
      <dgm:prSet presAssocID="{9BA392F7-9220-4B5D-9E72-AD9E0B5650DB}" presName="sibTrans" presStyleCnt="0"/>
      <dgm:spPr/>
    </dgm:pt>
    <dgm:pt modelId="{FAAF0DDA-46F4-4C3F-A80E-8B80996C3EB1}" type="pres">
      <dgm:prSet presAssocID="{7AEA0C77-AEA4-4652-8CE9-4D27CFADEBD5}" presName="composite" presStyleCnt="0"/>
      <dgm:spPr/>
    </dgm:pt>
    <dgm:pt modelId="{B2DDD788-E7C5-4A86-9552-CC57D2F33166}" type="pres">
      <dgm:prSet presAssocID="{7AEA0C77-AEA4-4652-8CE9-4D27CFADEBD5}" presName="rect1" presStyleLbl="trAlignAcc1" presStyleIdx="1" presStyleCnt="5">
        <dgm:presLayoutVars>
          <dgm:bulletEnabled val="1"/>
        </dgm:presLayoutVars>
      </dgm:prSet>
      <dgm:spPr/>
    </dgm:pt>
    <dgm:pt modelId="{4C1D4DF8-1BFF-45E9-ABC8-1AD72DC5AA88}" type="pres">
      <dgm:prSet presAssocID="{7AEA0C77-AEA4-4652-8CE9-4D27CFADEBD5}" presName="rect2" presStyleLbl="fgImgPlace1" presStyleIdx="1" presStyleCnt="5"/>
      <dgm:spPr/>
    </dgm:pt>
    <dgm:pt modelId="{82F3F2DB-CDA3-4766-8890-8AF7C033DB56}" type="pres">
      <dgm:prSet presAssocID="{5AF51470-372B-4747-B81C-84F5D4A046A7}" presName="sibTrans" presStyleCnt="0"/>
      <dgm:spPr/>
    </dgm:pt>
    <dgm:pt modelId="{169EE29A-0ABE-4F10-9292-D7E19CC22F67}" type="pres">
      <dgm:prSet presAssocID="{6E7A8316-6129-4F8F-96AF-DD01F1039C13}" presName="composite" presStyleCnt="0"/>
      <dgm:spPr/>
    </dgm:pt>
    <dgm:pt modelId="{5298C160-CBA7-4666-8AC6-638D4A149E71}" type="pres">
      <dgm:prSet presAssocID="{6E7A8316-6129-4F8F-96AF-DD01F1039C13}" presName="rect1" presStyleLbl="trAlignAcc1" presStyleIdx="2" presStyleCnt="5">
        <dgm:presLayoutVars>
          <dgm:bulletEnabled val="1"/>
        </dgm:presLayoutVars>
      </dgm:prSet>
      <dgm:spPr/>
    </dgm:pt>
    <dgm:pt modelId="{13AB311A-7AD2-4D1D-B11B-36C8D4CB2D47}" type="pres">
      <dgm:prSet presAssocID="{6E7A8316-6129-4F8F-96AF-DD01F1039C13}" presName="rect2" presStyleLbl="fgImgPlace1" presStyleIdx="2" presStyleCnt="5"/>
      <dgm:spPr/>
    </dgm:pt>
    <dgm:pt modelId="{98D88988-4929-4B7A-87D4-3E3890B17F16}" type="pres">
      <dgm:prSet presAssocID="{641C9A53-1258-46D2-907A-9AFDB30361F4}" presName="sibTrans" presStyleCnt="0"/>
      <dgm:spPr/>
    </dgm:pt>
    <dgm:pt modelId="{6867033D-40C8-4403-B900-A7331BCF22AA}" type="pres">
      <dgm:prSet presAssocID="{14BC265A-84C1-4313-BEB3-29B578612BB4}" presName="composite" presStyleCnt="0"/>
      <dgm:spPr/>
    </dgm:pt>
    <dgm:pt modelId="{0597C226-9F72-438D-9031-FB965B266E97}" type="pres">
      <dgm:prSet presAssocID="{14BC265A-84C1-4313-BEB3-29B578612BB4}" presName="rect1" presStyleLbl="trAlignAcc1" presStyleIdx="3" presStyleCnt="5">
        <dgm:presLayoutVars>
          <dgm:bulletEnabled val="1"/>
        </dgm:presLayoutVars>
      </dgm:prSet>
      <dgm:spPr/>
    </dgm:pt>
    <dgm:pt modelId="{56D006B5-E08D-4B27-B7E7-D69DF69C65AA}" type="pres">
      <dgm:prSet presAssocID="{14BC265A-84C1-4313-BEB3-29B578612BB4}" presName="rect2" presStyleLbl="fgImgPlace1" presStyleIdx="3" presStyleCnt="5"/>
      <dgm:spPr/>
    </dgm:pt>
    <dgm:pt modelId="{044BCB39-B1EB-44FF-B83F-40B6A53E0404}" type="pres">
      <dgm:prSet presAssocID="{0310D99B-D749-44B9-9CF6-AE682D1DE925}" presName="sibTrans" presStyleCnt="0"/>
      <dgm:spPr/>
    </dgm:pt>
    <dgm:pt modelId="{DD2BB586-33BE-4B8B-89F0-760495809B36}" type="pres">
      <dgm:prSet presAssocID="{BF09E67B-32C1-4AFC-96CA-9B70E6935CF2}" presName="composite" presStyleCnt="0"/>
      <dgm:spPr/>
    </dgm:pt>
    <dgm:pt modelId="{F1DCFD4F-3154-4125-BF3C-B85E8F96FD66}" type="pres">
      <dgm:prSet presAssocID="{BF09E67B-32C1-4AFC-96CA-9B70E6935CF2}" presName="rect1" presStyleLbl="trAlignAcc1" presStyleIdx="4" presStyleCnt="5">
        <dgm:presLayoutVars>
          <dgm:bulletEnabled val="1"/>
        </dgm:presLayoutVars>
      </dgm:prSet>
      <dgm:spPr/>
    </dgm:pt>
    <dgm:pt modelId="{B73F286D-CC50-456C-85B8-8A2ECD81BE0E}" type="pres">
      <dgm:prSet presAssocID="{BF09E67B-32C1-4AFC-96CA-9B70E6935CF2}" presName="rect2" presStyleLbl="fgImgPlace1" presStyleIdx="4" presStyleCnt="5"/>
      <dgm:spPr/>
    </dgm:pt>
  </dgm:ptLst>
  <dgm:cxnLst>
    <dgm:cxn modelId="{85E4B604-D267-40CF-ADDE-558D27ADD30F}" type="presOf" srcId="{7AEA0C77-AEA4-4652-8CE9-4D27CFADEBD5}" destId="{B2DDD788-E7C5-4A86-9552-CC57D2F33166}" srcOrd="0" destOrd="0" presId="urn:microsoft.com/office/officeart/2008/layout/PictureStrips"/>
    <dgm:cxn modelId="{62E5B311-8AF4-43EA-B608-BD0FC1D8B7E9}" type="presOf" srcId="{48410085-A4BD-4790-B035-BBE39A6D6F96}" destId="{FA5F1D36-F5CE-4C47-B8D0-8763D9BC490D}" srcOrd="0" destOrd="0" presId="urn:microsoft.com/office/officeart/2008/layout/PictureStrips"/>
    <dgm:cxn modelId="{27105D21-64D6-45D3-9891-A0C0D5B7B824}" srcId="{48410085-A4BD-4790-B035-BBE39A6D6F96}" destId="{58715355-75C6-4791-9E0D-2F95DDBCF40C}" srcOrd="0" destOrd="0" parTransId="{90785178-3AD5-40F8-A164-A3AD089A670E}" sibTransId="{9BA392F7-9220-4B5D-9E72-AD9E0B5650DB}"/>
    <dgm:cxn modelId="{5CB18B43-FCE5-4601-B937-B06EABC100A6}" type="presOf" srcId="{58715355-75C6-4791-9E0D-2F95DDBCF40C}" destId="{E632E01C-7F38-4448-B780-6D06164DD8FD}" srcOrd="0" destOrd="0" presId="urn:microsoft.com/office/officeart/2008/layout/PictureStrips"/>
    <dgm:cxn modelId="{85251284-61C2-4A7E-B007-21AFF7CF4482}" type="presOf" srcId="{14BC265A-84C1-4313-BEB3-29B578612BB4}" destId="{0597C226-9F72-438D-9031-FB965B266E97}" srcOrd="0" destOrd="0" presId="urn:microsoft.com/office/officeart/2008/layout/PictureStrips"/>
    <dgm:cxn modelId="{1657C597-6B29-42AC-8A54-DA26FAEA852C}" srcId="{48410085-A4BD-4790-B035-BBE39A6D6F96}" destId="{BF09E67B-32C1-4AFC-96CA-9B70E6935CF2}" srcOrd="4" destOrd="0" parTransId="{1E339E2C-8A57-45E3-AD71-59EB1D12462E}" sibTransId="{BAEF1E31-A70D-4DDC-B31F-CD4654BA8241}"/>
    <dgm:cxn modelId="{038D17C2-526D-4A3C-92FD-82F9701C2029}" srcId="{48410085-A4BD-4790-B035-BBE39A6D6F96}" destId="{14BC265A-84C1-4313-BEB3-29B578612BB4}" srcOrd="3" destOrd="0" parTransId="{75E2938A-2049-42DB-9FFB-B6DC67B1FAE5}" sibTransId="{0310D99B-D749-44B9-9CF6-AE682D1DE925}"/>
    <dgm:cxn modelId="{072EDBCF-8FBD-4741-B5C2-826936FA1590}" type="presOf" srcId="{BF09E67B-32C1-4AFC-96CA-9B70E6935CF2}" destId="{F1DCFD4F-3154-4125-BF3C-B85E8F96FD66}" srcOrd="0" destOrd="0" presId="urn:microsoft.com/office/officeart/2008/layout/PictureStrips"/>
    <dgm:cxn modelId="{307155DF-273F-46A5-BA8A-3D1A978EB30D}" type="presOf" srcId="{6E7A8316-6129-4F8F-96AF-DD01F1039C13}" destId="{5298C160-CBA7-4666-8AC6-638D4A149E71}" srcOrd="0" destOrd="0" presId="urn:microsoft.com/office/officeart/2008/layout/PictureStrips"/>
    <dgm:cxn modelId="{C90293E0-FE9D-408E-A9E0-A13AB1A34544}" srcId="{48410085-A4BD-4790-B035-BBE39A6D6F96}" destId="{7AEA0C77-AEA4-4652-8CE9-4D27CFADEBD5}" srcOrd="1" destOrd="0" parTransId="{4274531C-F32E-4FBD-A1E2-3F5541AD943C}" sibTransId="{5AF51470-372B-4747-B81C-84F5D4A046A7}"/>
    <dgm:cxn modelId="{F9283FFB-6DE8-4767-88FD-0913DF592436}" srcId="{48410085-A4BD-4790-B035-BBE39A6D6F96}" destId="{6E7A8316-6129-4F8F-96AF-DD01F1039C13}" srcOrd="2" destOrd="0" parTransId="{B068C092-EA74-4FFB-A319-F7F7407463D7}" sibTransId="{641C9A53-1258-46D2-907A-9AFDB30361F4}"/>
    <dgm:cxn modelId="{C883EB1B-C96F-44BB-9741-BACE71BBF219}" type="presParOf" srcId="{FA5F1D36-F5CE-4C47-B8D0-8763D9BC490D}" destId="{36C57E84-C3EF-4CBB-8A1C-40A81370BD97}" srcOrd="0" destOrd="0" presId="urn:microsoft.com/office/officeart/2008/layout/PictureStrips"/>
    <dgm:cxn modelId="{D49C2484-D995-44F5-B405-3718C2AA3AC3}" type="presParOf" srcId="{36C57E84-C3EF-4CBB-8A1C-40A81370BD97}" destId="{E632E01C-7F38-4448-B780-6D06164DD8FD}" srcOrd="0" destOrd="0" presId="urn:microsoft.com/office/officeart/2008/layout/PictureStrips"/>
    <dgm:cxn modelId="{01ED2275-D967-46AD-BF90-426409F33748}" type="presParOf" srcId="{36C57E84-C3EF-4CBB-8A1C-40A81370BD97}" destId="{118C6381-8035-4E61-A528-1FC775624847}" srcOrd="1" destOrd="0" presId="urn:microsoft.com/office/officeart/2008/layout/PictureStrips"/>
    <dgm:cxn modelId="{C839C703-CC70-46CA-9055-2FABCECC23E2}" type="presParOf" srcId="{FA5F1D36-F5CE-4C47-B8D0-8763D9BC490D}" destId="{D91ADF21-D34C-482B-8C99-87BF9F40C566}" srcOrd="1" destOrd="0" presId="urn:microsoft.com/office/officeart/2008/layout/PictureStrips"/>
    <dgm:cxn modelId="{01B5C52D-A3AB-48BC-A586-F3AE02509427}" type="presParOf" srcId="{FA5F1D36-F5CE-4C47-B8D0-8763D9BC490D}" destId="{FAAF0DDA-46F4-4C3F-A80E-8B80996C3EB1}" srcOrd="2" destOrd="0" presId="urn:microsoft.com/office/officeart/2008/layout/PictureStrips"/>
    <dgm:cxn modelId="{0444083F-FC79-4089-8547-373B825833B1}" type="presParOf" srcId="{FAAF0DDA-46F4-4C3F-A80E-8B80996C3EB1}" destId="{B2DDD788-E7C5-4A86-9552-CC57D2F33166}" srcOrd="0" destOrd="0" presId="urn:microsoft.com/office/officeart/2008/layout/PictureStrips"/>
    <dgm:cxn modelId="{290323DD-D06D-42D2-9B13-174AB1DFC01C}" type="presParOf" srcId="{FAAF0DDA-46F4-4C3F-A80E-8B80996C3EB1}" destId="{4C1D4DF8-1BFF-45E9-ABC8-1AD72DC5AA88}" srcOrd="1" destOrd="0" presId="urn:microsoft.com/office/officeart/2008/layout/PictureStrips"/>
    <dgm:cxn modelId="{4C65CCBD-B2FB-43D9-B242-0F9695DBBEBA}" type="presParOf" srcId="{FA5F1D36-F5CE-4C47-B8D0-8763D9BC490D}" destId="{82F3F2DB-CDA3-4766-8890-8AF7C033DB56}" srcOrd="3" destOrd="0" presId="urn:microsoft.com/office/officeart/2008/layout/PictureStrips"/>
    <dgm:cxn modelId="{99229D2F-50C9-4CC5-987D-45102DF7DFB6}" type="presParOf" srcId="{FA5F1D36-F5CE-4C47-B8D0-8763D9BC490D}" destId="{169EE29A-0ABE-4F10-9292-D7E19CC22F67}" srcOrd="4" destOrd="0" presId="urn:microsoft.com/office/officeart/2008/layout/PictureStrips"/>
    <dgm:cxn modelId="{1AC3663A-19E3-4622-9DBA-96EE89553C44}" type="presParOf" srcId="{169EE29A-0ABE-4F10-9292-D7E19CC22F67}" destId="{5298C160-CBA7-4666-8AC6-638D4A149E71}" srcOrd="0" destOrd="0" presId="urn:microsoft.com/office/officeart/2008/layout/PictureStrips"/>
    <dgm:cxn modelId="{8DD64A8B-E677-40FD-AA2A-7DE5CAEBF556}" type="presParOf" srcId="{169EE29A-0ABE-4F10-9292-D7E19CC22F67}" destId="{13AB311A-7AD2-4D1D-B11B-36C8D4CB2D47}" srcOrd="1" destOrd="0" presId="urn:microsoft.com/office/officeart/2008/layout/PictureStrips"/>
    <dgm:cxn modelId="{2484B62E-1F75-49E5-8BEF-0A5C336BEB5E}" type="presParOf" srcId="{FA5F1D36-F5CE-4C47-B8D0-8763D9BC490D}" destId="{98D88988-4929-4B7A-87D4-3E3890B17F16}" srcOrd="5" destOrd="0" presId="urn:microsoft.com/office/officeart/2008/layout/PictureStrips"/>
    <dgm:cxn modelId="{FE649A77-E067-4603-A0D3-F57EB643B217}" type="presParOf" srcId="{FA5F1D36-F5CE-4C47-B8D0-8763D9BC490D}" destId="{6867033D-40C8-4403-B900-A7331BCF22AA}" srcOrd="6" destOrd="0" presId="urn:microsoft.com/office/officeart/2008/layout/PictureStrips"/>
    <dgm:cxn modelId="{4E0D8CCA-E5D3-414E-8BB2-74E967132D3B}" type="presParOf" srcId="{6867033D-40C8-4403-B900-A7331BCF22AA}" destId="{0597C226-9F72-438D-9031-FB965B266E97}" srcOrd="0" destOrd="0" presId="urn:microsoft.com/office/officeart/2008/layout/PictureStrips"/>
    <dgm:cxn modelId="{70C7CE82-7641-48B1-AF95-CC06210D4E97}" type="presParOf" srcId="{6867033D-40C8-4403-B900-A7331BCF22AA}" destId="{56D006B5-E08D-4B27-B7E7-D69DF69C65AA}" srcOrd="1" destOrd="0" presId="urn:microsoft.com/office/officeart/2008/layout/PictureStrips"/>
    <dgm:cxn modelId="{FFB7AA2A-60FE-4229-97EA-891E97A557F8}" type="presParOf" srcId="{FA5F1D36-F5CE-4C47-B8D0-8763D9BC490D}" destId="{044BCB39-B1EB-44FF-B83F-40B6A53E0404}" srcOrd="7" destOrd="0" presId="urn:microsoft.com/office/officeart/2008/layout/PictureStrips"/>
    <dgm:cxn modelId="{A0B67FA5-ADF0-443C-914F-8745977CC8D8}" type="presParOf" srcId="{FA5F1D36-F5CE-4C47-B8D0-8763D9BC490D}" destId="{DD2BB586-33BE-4B8B-89F0-760495809B36}" srcOrd="8" destOrd="0" presId="urn:microsoft.com/office/officeart/2008/layout/PictureStrips"/>
    <dgm:cxn modelId="{6A2C0C64-D078-4636-8711-C954D7B9DEB1}" type="presParOf" srcId="{DD2BB586-33BE-4B8B-89F0-760495809B36}" destId="{F1DCFD4F-3154-4125-BF3C-B85E8F96FD66}" srcOrd="0" destOrd="0" presId="urn:microsoft.com/office/officeart/2008/layout/PictureStrips"/>
    <dgm:cxn modelId="{FFCC72A9-0A47-42F5-A41D-A76BAD7C0F39}" type="presParOf" srcId="{DD2BB586-33BE-4B8B-89F0-760495809B36}" destId="{B73F286D-CC50-456C-85B8-8A2ECD81BE0E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13ED9-CE36-4DFD-8BE1-366E5A592F4F}">
      <dsp:nvSpPr>
        <dsp:cNvPr id="0" name=""/>
        <dsp:cNvSpPr/>
      </dsp:nvSpPr>
      <dsp:spPr>
        <a:xfrm rot="5400000">
          <a:off x="-287991" y="288775"/>
          <a:ext cx="1919940" cy="134395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About</a:t>
          </a:r>
          <a:endParaRPr lang="en-IN" sz="3400" kern="1200" dirty="0"/>
        </a:p>
      </dsp:txBody>
      <dsp:txXfrm rot="-5400000">
        <a:off x="0" y="672763"/>
        <a:ext cx="1343958" cy="575982"/>
      </dsp:txXfrm>
    </dsp:sp>
    <dsp:sp modelId="{5745C3FE-72F7-44CA-A8D2-27F731BECCE7}">
      <dsp:nvSpPr>
        <dsp:cNvPr id="0" name=""/>
        <dsp:cNvSpPr/>
      </dsp:nvSpPr>
      <dsp:spPr>
        <a:xfrm rot="5400000">
          <a:off x="3476777" y="-2132035"/>
          <a:ext cx="1247961" cy="55135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MS Reference Sans Serif" panose="020B0604030504040204" pitchFamily="34" charset="0"/>
            </a:rPr>
            <a:t>A distributed version control system.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MS Reference Sans Serif" panose="020B0604030504040204" pitchFamily="34" charset="0"/>
            </a:rPr>
            <a:t>Created by Linus Torvalds in 2005.</a:t>
          </a:r>
          <a:endParaRPr lang="en-IN" sz="1800" kern="1200" dirty="0"/>
        </a:p>
      </dsp:txBody>
      <dsp:txXfrm rot="-5400000">
        <a:off x="1343958" y="61704"/>
        <a:ext cx="5452679" cy="1126121"/>
      </dsp:txXfrm>
    </dsp:sp>
    <dsp:sp modelId="{5BBA1881-ADEE-4D0B-B59D-D704E24CFE05}">
      <dsp:nvSpPr>
        <dsp:cNvPr id="0" name=""/>
        <dsp:cNvSpPr/>
      </dsp:nvSpPr>
      <dsp:spPr>
        <a:xfrm rot="5400000">
          <a:off x="-287991" y="2017512"/>
          <a:ext cx="1919940" cy="1343958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Actions</a:t>
          </a:r>
          <a:endParaRPr lang="en-IN" sz="3400" kern="1200" dirty="0"/>
        </a:p>
      </dsp:txBody>
      <dsp:txXfrm rot="-5400000">
        <a:off x="0" y="2401500"/>
        <a:ext cx="1343958" cy="575982"/>
      </dsp:txXfrm>
    </dsp:sp>
    <dsp:sp modelId="{D858ACAC-A023-4044-871F-B78704F57391}">
      <dsp:nvSpPr>
        <dsp:cNvPr id="0" name=""/>
        <dsp:cNvSpPr/>
      </dsp:nvSpPr>
      <dsp:spPr>
        <a:xfrm rot="5400000">
          <a:off x="3476777" y="-403297"/>
          <a:ext cx="1247961" cy="55135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MS Reference Sans Serif" panose="020B0604030504040204" pitchFamily="34" charset="0"/>
            </a:rPr>
            <a:t>Tracks changes to files and manages code versions.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MS Reference Sans Serif" panose="020B0604030504040204" pitchFamily="34" charset="0"/>
            </a:rPr>
            <a:t>Efficient branching, merging, and collaboration.</a:t>
          </a:r>
        </a:p>
      </dsp:txBody>
      <dsp:txXfrm rot="-5400000">
        <a:off x="1343958" y="1790442"/>
        <a:ext cx="5452679" cy="1126121"/>
      </dsp:txXfrm>
    </dsp:sp>
    <dsp:sp modelId="{1269DDBA-EEA7-4690-8B0C-8C31AB027C79}">
      <dsp:nvSpPr>
        <dsp:cNvPr id="0" name=""/>
        <dsp:cNvSpPr/>
      </dsp:nvSpPr>
      <dsp:spPr>
        <a:xfrm rot="5400000">
          <a:off x="-287991" y="3746250"/>
          <a:ext cx="1919940" cy="1343958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Pro’s</a:t>
          </a:r>
          <a:endParaRPr lang="en-IN" sz="3400" kern="1200" dirty="0"/>
        </a:p>
      </dsp:txBody>
      <dsp:txXfrm rot="-5400000">
        <a:off x="0" y="4130238"/>
        <a:ext cx="1343958" cy="575982"/>
      </dsp:txXfrm>
    </dsp:sp>
    <dsp:sp modelId="{74DC2AE6-A853-4631-832C-2822F57FC887}">
      <dsp:nvSpPr>
        <dsp:cNvPr id="0" name=""/>
        <dsp:cNvSpPr/>
      </dsp:nvSpPr>
      <dsp:spPr>
        <a:xfrm rot="5400000">
          <a:off x="3476777" y="1325440"/>
          <a:ext cx="1247961" cy="55135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MS Reference Sans Serif" panose="020B0604030504040204" pitchFamily="34" charset="0"/>
            </a:rPr>
            <a:t>Distributed: Full version history on every user's machine.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MS Reference Sans Serif" panose="020B0604030504040204" pitchFamily="34" charset="0"/>
            </a:rPr>
            <a:t>Fast and scalable for both small and large projects.</a:t>
          </a:r>
          <a:endParaRPr lang="en-IN" sz="1800" kern="1200" dirty="0"/>
        </a:p>
      </dsp:txBody>
      <dsp:txXfrm rot="-5400000">
        <a:off x="1343958" y="3519179"/>
        <a:ext cx="5452679" cy="11261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BA87C-EA81-4133-91D5-64B3A19833EF}">
      <dsp:nvSpPr>
        <dsp:cNvPr id="0" name=""/>
        <dsp:cNvSpPr/>
      </dsp:nvSpPr>
      <dsp:spPr>
        <a:xfrm>
          <a:off x="8898" y="525162"/>
          <a:ext cx="2659809" cy="159588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Clone Repository</a:t>
          </a:r>
          <a:endParaRPr lang="en-IN" sz="4000" kern="1200" dirty="0"/>
        </a:p>
      </dsp:txBody>
      <dsp:txXfrm>
        <a:off x="55640" y="571904"/>
        <a:ext cx="2566325" cy="1502401"/>
      </dsp:txXfrm>
    </dsp:sp>
    <dsp:sp modelId="{5CBD69A0-80BC-47FB-8B4A-79316E1A34E2}">
      <dsp:nvSpPr>
        <dsp:cNvPr id="0" name=""/>
        <dsp:cNvSpPr/>
      </dsp:nvSpPr>
      <dsp:spPr>
        <a:xfrm>
          <a:off x="2902771" y="993288"/>
          <a:ext cx="563879" cy="6596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>
        <a:off x="2902771" y="1125214"/>
        <a:ext cx="394715" cy="395780"/>
      </dsp:txXfrm>
    </dsp:sp>
    <dsp:sp modelId="{66ACCF1C-F04D-4BC3-9794-9F4C46FBD369}">
      <dsp:nvSpPr>
        <dsp:cNvPr id="0" name=""/>
        <dsp:cNvSpPr/>
      </dsp:nvSpPr>
      <dsp:spPr>
        <a:xfrm>
          <a:off x="3732632" y="525162"/>
          <a:ext cx="2659809" cy="1595885"/>
        </a:xfrm>
        <a:prstGeom prst="roundRect">
          <a:avLst>
            <a:gd name="adj" fmla="val 1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Create Branch</a:t>
          </a:r>
          <a:endParaRPr lang="en-IN" sz="4000" kern="1200" dirty="0"/>
        </a:p>
      </dsp:txBody>
      <dsp:txXfrm>
        <a:off x="3779374" y="571904"/>
        <a:ext cx="2566325" cy="1502401"/>
      </dsp:txXfrm>
    </dsp:sp>
    <dsp:sp modelId="{E786844C-797D-48E9-8E56-BD2763B96349}">
      <dsp:nvSpPr>
        <dsp:cNvPr id="0" name=""/>
        <dsp:cNvSpPr/>
      </dsp:nvSpPr>
      <dsp:spPr>
        <a:xfrm>
          <a:off x="6626504" y="993288"/>
          <a:ext cx="563879" cy="6596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>
        <a:off x="6626504" y="1125214"/>
        <a:ext cx="394715" cy="395780"/>
      </dsp:txXfrm>
    </dsp:sp>
    <dsp:sp modelId="{6C7C1DF2-2259-43A1-A4DD-B016C538A8BB}">
      <dsp:nvSpPr>
        <dsp:cNvPr id="0" name=""/>
        <dsp:cNvSpPr/>
      </dsp:nvSpPr>
      <dsp:spPr>
        <a:xfrm>
          <a:off x="7456365" y="525162"/>
          <a:ext cx="2659809" cy="1595885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Make Changes</a:t>
          </a:r>
          <a:endParaRPr lang="en-IN" sz="4000" kern="1200" dirty="0"/>
        </a:p>
      </dsp:txBody>
      <dsp:txXfrm>
        <a:off x="7503107" y="571904"/>
        <a:ext cx="2566325" cy="1502401"/>
      </dsp:txXfrm>
    </dsp:sp>
    <dsp:sp modelId="{746FD3B8-C200-478F-B1E9-959A956A1426}">
      <dsp:nvSpPr>
        <dsp:cNvPr id="0" name=""/>
        <dsp:cNvSpPr/>
      </dsp:nvSpPr>
      <dsp:spPr>
        <a:xfrm rot="5400000">
          <a:off x="8504330" y="2307234"/>
          <a:ext cx="563879" cy="6596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 rot="-5400000">
        <a:off x="8588380" y="2355110"/>
        <a:ext cx="395780" cy="394715"/>
      </dsp:txXfrm>
    </dsp:sp>
    <dsp:sp modelId="{E10145BB-4260-47EF-A9BB-A5DF0119C32B}">
      <dsp:nvSpPr>
        <dsp:cNvPr id="0" name=""/>
        <dsp:cNvSpPr/>
      </dsp:nvSpPr>
      <dsp:spPr>
        <a:xfrm>
          <a:off x="7456365" y="3184971"/>
          <a:ext cx="2659809" cy="1595885"/>
        </a:xfrm>
        <a:prstGeom prst="roundRect">
          <a:avLst>
            <a:gd name="adj" fmla="val 1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Commit Changes</a:t>
          </a:r>
          <a:endParaRPr lang="en-IN" sz="4000" kern="1200" dirty="0"/>
        </a:p>
      </dsp:txBody>
      <dsp:txXfrm>
        <a:off x="7503107" y="3231713"/>
        <a:ext cx="2566325" cy="1502401"/>
      </dsp:txXfrm>
    </dsp:sp>
    <dsp:sp modelId="{C0CAFF60-BB3B-44D4-8E46-985D175B2BF4}">
      <dsp:nvSpPr>
        <dsp:cNvPr id="0" name=""/>
        <dsp:cNvSpPr/>
      </dsp:nvSpPr>
      <dsp:spPr>
        <a:xfrm rot="10800000">
          <a:off x="6658422" y="3653098"/>
          <a:ext cx="563879" cy="6596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 rot="10800000">
        <a:off x="6827586" y="3785024"/>
        <a:ext cx="394715" cy="395780"/>
      </dsp:txXfrm>
    </dsp:sp>
    <dsp:sp modelId="{163164AE-01EF-496D-B862-33F782DE9AAF}">
      <dsp:nvSpPr>
        <dsp:cNvPr id="0" name=""/>
        <dsp:cNvSpPr/>
      </dsp:nvSpPr>
      <dsp:spPr>
        <a:xfrm>
          <a:off x="3732632" y="3184971"/>
          <a:ext cx="2659809" cy="1595885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Push to Remote</a:t>
          </a:r>
          <a:endParaRPr lang="en-IN" sz="4000" kern="1200" dirty="0"/>
        </a:p>
      </dsp:txBody>
      <dsp:txXfrm>
        <a:off x="3779374" y="3231713"/>
        <a:ext cx="2566325" cy="1502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4251D-C5BD-4D58-8877-C477DD10352F}">
      <dsp:nvSpPr>
        <dsp:cNvPr id="0" name=""/>
        <dsp:cNvSpPr/>
      </dsp:nvSpPr>
      <dsp:spPr>
        <a:xfrm rot="5400000">
          <a:off x="7394070" y="-3206096"/>
          <a:ext cx="697879" cy="7287539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IN" sz="2400" kern="1200" dirty="0"/>
            <a:t>Create a copy of someone else's project in your GitHub account.</a:t>
          </a:r>
        </a:p>
      </dsp:txBody>
      <dsp:txXfrm rot="-5400000">
        <a:off x="4099240" y="122802"/>
        <a:ext cx="7253471" cy="629743"/>
      </dsp:txXfrm>
    </dsp:sp>
    <dsp:sp modelId="{426DEA15-D733-43BA-A2DD-73CDC4617408}">
      <dsp:nvSpPr>
        <dsp:cNvPr id="0" name=""/>
        <dsp:cNvSpPr/>
      </dsp:nvSpPr>
      <dsp:spPr>
        <a:xfrm>
          <a:off x="0" y="1498"/>
          <a:ext cx="4099240" cy="8723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800" b="1" kern="1200" dirty="0"/>
            <a:t>Fork a Repository:</a:t>
          </a:r>
          <a:endParaRPr lang="en-IN" sz="2800" kern="1200" dirty="0"/>
        </a:p>
      </dsp:txBody>
      <dsp:txXfrm>
        <a:off x="42585" y="44083"/>
        <a:ext cx="4014070" cy="787179"/>
      </dsp:txXfrm>
    </dsp:sp>
    <dsp:sp modelId="{DC4782B7-78D5-4DAE-8CC6-A6D5D27F5675}">
      <dsp:nvSpPr>
        <dsp:cNvPr id="0" name=""/>
        <dsp:cNvSpPr/>
      </dsp:nvSpPr>
      <dsp:spPr>
        <a:xfrm rot="5400000">
          <a:off x="7394070" y="-2290130"/>
          <a:ext cx="697879" cy="7287539"/>
        </a:xfrm>
        <a:prstGeom prst="round2SameRect">
          <a:avLst/>
        </a:prstGeom>
        <a:solidFill>
          <a:schemeClr val="accent5">
            <a:tint val="40000"/>
            <a:alpha val="90000"/>
            <a:hueOff val="-1347952"/>
            <a:satOff val="-4566"/>
            <a:lumOff val="-58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347952"/>
              <a:satOff val="-4566"/>
              <a:lumOff val="-5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IN" sz="2400" kern="1200" dirty="0"/>
            <a:t>Copy the remote repository to your local machine.</a:t>
          </a:r>
        </a:p>
      </dsp:txBody>
      <dsp:txXfrm rot="-5400000">
        <a:off x="4099240" y="1038768"/>
        <a:ext cx="7253471" cy="629743"/>
      </dsp:txXfrm>
    </dsp:sp>
    <dsp:sp modelId="{C6C36C8A-DE61-41AC-B169-9F97EF5EB52E}">
      <dsp:nvSpPr>
        <dsp:cNvPr id="0" name=""/>
        <dsp:cNvSpPr/>
      </dsp:nvSpPr>
      <dsp:spPr>
        <a:xfrm>
          <a:off x="0" y="917464"/>
          <a:ext cx="4099240" cy="872349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800" b="1" kern="1200" dirty="0"/>
            <a:t>Clone the Repository:</a:t>
          </a:r>
          <a:endParaRPr lang="en-IN" sz="2800" kern="1200" dirty="0"/>
        </a:p>
      </dsp:txBody>
      <dsp:txXfrm>
        <a:off x="42585" y="960049"/>
        <a:ext cx="4014070" cy="787179"/>
      </dsp:txXfrm>
    </dsp:sp>
    <dsp:sp modelId="{D3F69D61-5A39-41A6-9807-6277F0F28B9F}">
      <dsp:nvSpPr>
        <dsp:cNvPr id="0" name=""/>
        <dsp:cNvSpPr/>
      </dsp:nvSpPr>
      <dsp:spPr>
        <a:xfrm rot="5400000">
          <a:off x="7394070" y="-1374163"/>
          <a:ext cx="697879" cy="7287539"/>
        </a:xfrm>
        <a:prstGeom prst="round2SameRect">
          <a:avLst/>
        </a:prstGeom>
        <a:solidFill>
          <a:schemeClr val="accent5">
            <a:tint val="40000"/>
            <a:alpha val="90000"/>
            <a:hueOff val="-2695905"/>
            <a:satOff val="-9133"/>
            <a:lumOff val="-117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695905"/>
              <a:satOff val="-9133"/>
              <a:lumOff val="-11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IN" sz="2400" kern="1200" dirty="0"/>
            <a:t>Work on your own branch and commit changes.</a:t>
          </a:r>
        </a:p>
      </dsp:txBody>
      <dsp:txXfrm rot="-5400000">
        <a:off x="4099240" y="1954735"/>
        <a:ext cx="7253471" cy="629743"/>
      </dsp:txXfrm>
    </dsp:sp>
    <dsp:sp modelId="{2058DF4E-87EA-480B-804D-1CDAFE98E079}">
      <dsp:nvSpPr>
        <dsp:cNvPr id="0" name=""/>
        <dsp:cNvSpPr/>
      </dsp:nvSpPr>
      <dsp:spPr>
        <a:xfrm>
          <a:off x="0" y="1833431"/>
          <a:ext cx="4099240" cy="872349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800" b="1" kern="1200"/>
            <a:t>Make Changes Locally:</a:t>
          </a:r>
          <a:endParaRPr lang="en-IN" sz="2800" kern="1200"/>
        </a:p>
      </dsp:txBody>
      <dsp:txXfrm>
        <a:off x="42585" y="1876016"/>
        <a:ext cx="4014070" cy="787179"/>
      </dsp:txXfrm>
    </dsp:sp>
    <dsp:sp modelId="{2919564F-317F-4025-8D44-BDCE2629A0B7}">
      <dsp:nvSpPr>
        <dsp:cNvPr id="0" name=""/>
        <dsp:cNvSpPr/>
      </dsp:nvSpPr>
      <dsp:spPr>
        <a:xfrm rot="5400000">
          <a:off x="7394070" y="-458196"/>
          <a:ext cx="697879" cy="7287539"/>
        </a:xfrm>
        <a:prstGeom prst="round2SameRect">
          <a:avLst/>
        </a:prstGeom>
        <a:solidFill>
          <a:schemeClr val="accent5">
            <a:tint val="40000"/>
            <a:alpha val="90000"/>
            <a:hueOff val="-4043857"/>
            <a:satOff val="-13699"/>
            <a:lumOff val="-175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043857"/>
              <a:satOff val="-13699"/>
              <a:lumOff val="-17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IN" sz="2400" kern="1200" dirty="0"/>
            <a:t>Push commits back to your forked repository.</a:t>
          </a:r>
        </a:p>
      </dsp:txBody>
      <dsp:txXfrm rot="-5400000">
        <a:off x="4099240" y="2870702"/>
        <a:ext cx="7253471" cy="629743"/>
      </dsp:txXfrm>
    </dsp:sp>
    <dsp:sp modelId="{A0A444FB-9F0A-4A66-BB35-61866A8B88E3}">
      <dsp:nvSpPr>
        <dsp:cNvPr id="0" name=""/>
        <dsp:cNvSpPr/>
      </dsp:nvSpPr>
      <dsp:spPr>
        <a:xfrm>
          <a:off x="0" y="2749398"/>
          <a:ext cx="4099240" cy="872349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800" b="1" kern="1200" dirty="0"/>
            <a:t>Push Changes to GitHub:</a:t>
          </a:r>
          <a:endParaRPr lang="en-IN" sz="2800" kern="1200" dirty="0"/>
        </a:p>
      </dsp:txBody>
      <dsp:txXfrm>
        <a:off x="42585" y="2791983"/>
        <a:ext cx="4014070" cy="787179"/>
      </dsp:txXfrm>
    </dsp:sp>
    <dsp:sp modelId="{13EE6C64-CC1D-4D60-83DC-05BE510EF527}">
      <dsp:nvSpPr>
        <dsp:cNvPr id="0" name=""/>
        <dsp:cNvSpPr/>
      </dsp:nvSpPr>
      <dsp:spPr>
        <a:xfrm rot="5400000">
          <a:off x="7394070" y="457769"/>
          <a:ext cx="697879" cy="7287539"/>
        </a:xfrm>
        <a:prstGeom prst="round2SameRect">
          <a:avLst/>
        </a:prstGeom>
        <a:solidFill>
          <a:schemeClr val="accent5">
            <a:tint val="40000"/>
            <a:alpha val="90000"/>
            <a:hueOff val="-5391810"/>
            <a:satOff val="-18266"/>
            <a:lumOff val="-234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391810"/>
              <a:satOff val="-18266"/>
              <a:lumOff val="-23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IN" sz="2400" kern="1200" dirty="0"/>
            <a:t>Propose your changes to the original repository.</a:t>
          </a:r>
        </a:p>
      </dsp:txBody>
      <dsp:txXfrm rot="-5400000">
        <a:off x="4099240" y="3786667"/>
        <a:ext cx="7253471" cy="629743"/>
      </dsp:txXfrm>
    </dsp:sp>
    <dsp:sp modelId="{2DF95451-88C1-4ABB-B265-A105A8C42119}">
      <dsp:nvSpPr>
        <dsp:cNvPr id="0" name=""/>
        <dsp:cNvSpPr/>
      </dsp:nvSpPr>
      <dsp:spPr>
        <a:xfrm>
          <a:off x="0" y="3665364"/>
          <a:ext cx="4099240" cy="872349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800" b="1" kern="1200"/>
            <a:t>Submit a Pull Request:</a:t>
          </a:r>
          <a:endParaRPr lang="en-IN" sz="2800" kern="1200"/>
        </a:p>
      </dsp:txBody>
      <dsp:txXfrm>
        <a:off x="42585" y="3707949"/>
        <a:ext cx="4014070" cy="787179"/>
      </dsp:txXfrm>
    </dsp:sp>
    <dsp:sp modelId="{3F131DA9-2568-467E-BC5D-FF211F289E6B}">
      <dsp:nvSpPr>
        <dsp:cNvPr id="0" name=""/>
        <dsp:cNvSpPr/>
      </dsp:nvSpPr>
      <dsp:spPr>
        <a:xfrm rot="5400000">
          <a:off x="7394070" y="1373736"/>
          <a:ext cx="697879" cy="7287539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IN" sz="2400" kern="1200" dirty="0"/>
            <a:t>The repository owner reviews and merges the pull request.</a:t>
          </a:r>
        </a:p>
      </dsp:txBody>
      <dsp:txXfrm rot="-5400000">
        <a:off x="4099240" y="4702634"/>
        <a:ext cx="7253471" cy="629743"/>
      </dsp:txXfrm>
    </dsp:sp>
    <dsp:sp modelId="{31C28CAB-235F-4260-8ECD-AC3CC4359B57}">
      <dsp:nvSpPr>
        <dsp:cNvPr id="0" name=""/>
        <dsp:cNvSpPr/>
      </dsp:nvSpPr>
      <dsp:spPr>
        <a:xfrm>
          <a:off x="0" y="4581331"/>
          <a:ext cx="4099240" cy="87234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2800" b="1" kern="1200"/>
            <a:t>Review and Merge:</a:t>
          </a:r>
          <a:endParaRPr lang="en-IN" sz="2800" kern="1200"/>
        </a:p>
      </dsp:txBody>
      <dsp:txXfrm>
        <a:off x="42585" y="4623916"/>
        <a:ext cx="4014070" cy="7871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9FEBC-0E6E-487F-A127-3E2034CE7B93}">
      <dsp:nvSpPr>
        <dsp:cNvPr id="0" name=""/>
        <dsp:cNvSpPr/>
      </dsp:nvSpPr>
      <dsp:spPr>
        <a:xfrm>
          <a:off x="0" y="5543894"/>
          <a:ext cx="11077575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F1C95F-4FCF-4868-8F59-990A398D167A}">
      <dsp:nvSpPr>
        <dsp:cNvPr id="0" name=""/>
        <dsp:cNvSpPr/>
      </dsp:nvSpPr>
      <dsp:spPr>
        <a:xfrm>
          <a:off x="0" y="4425239"/>
          <a:ext cx="11077575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3DF1DB-A40F-4A67-B511-F3BF176E45A7}">
      <dsp:nvSpPr>
        <dsp:cNvPr id="0" name=""/>
        <dsp:cNvSpPr/>
      </dsp:nvSpPr>
      <dsp:spPr>
        <a:xfrm>
          <a:off x="0" y="3306584"/>
          <a:ext cx="11077575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B3C8AB-D098-4881-82DB-41BC650E68B6}">
      <dsp:nvSpPr>
        <dsp:cNvPr id="0" name=""/>
        <dsp:cNvSpPr/>
      </dsp:nvSpPr>
      <dsp:spPr>
        <a:xfrm>
          <a:off x="0" y="2187929"/>
          <a:ext cx="11077575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2A2EB-DE6B-4B32-8956-214173C18EC3}">
      <dsp:nvSpPr>
        <dsp:cNvPr id="0" name=""/>
        <dsp:cNvSpPr/>
      </dsp:nvSpPr>
      <dsp:spPr>
        <a:xfrm>
          <a:off x="0" y="1069274"/>
          <a:ext cx="11077575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8F7A76-CD14-4582-AEDB-C3D813E07F20}">
      <dsp:nvSpPr>
        <dsp:cNvPr id="0" name=""/>
        <dsp:cNvSpPr/>
      </dsp:nvSpPr>
      <dsp:spPr>
        <a:xfrm>
          <a:off x="2880169" y="3888"/>
          <a:ext cx="8197405" cy="1065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IN" sz="3100" kern="1200" dirty="0"/>
            <a:t> Host public or private codebases.</a:t>
          </a:r>
        </a:p>
      </dsp:txBody>
      <dsp:txXfrm>
        <a:off x="2880169" y="3888"/>
        <a:ext cx="8197405" cy="1065385"/>
      </dsp:txXfrm>
    </dsp:sp>
    <dsp:sp modelId="{27333023-6769-4FC8-AB5C-AF2D054332D4}">
      <dsp:nvSpPr>
        <dsp:cNvPr id="0" name=""/>
        <dsp:cNvSpPr/>
      </dsp:nvSpPr>
      <dsp:spPr>
        <a:xfrm>
          <a:off x="0" y="3888"/>
          <a:ext cx="2880169" cy="106538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3100" b="1" kern="1200" dirty="0"/>
            <a:t>Repositories:</a:t>
          </a:r>
          <a:endParaRPr lang="en-IN" sz="3100" kern="1200" dirty="0"/>
        </a:p>
      </dsp:txBody>
      <dsp:txXfrm>
        <a:off x="52017" y="55905"/>
        <a:ext cx="2776135" cy="1013368"/>
      </dsp:txXfrm>
    </dsp:sp>
    <dsp:sp modelId="{9717A5CD-7A6F-450B-A46F-0F604FB82016}">
      <dsp:nvSpPr>
        <dsp:cNvPr id="0" name=""/>
        <dsp:cNvSpPr/>
      </dsp:nvSpPr>
      <dsp:spPr>
        <a:xfrm>
          <a:off x="2880169" y="1122543"/>
          <a:ext cx="8197405" cy="1065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IN" sz="3100" kern="1200" dirty="0"/>
            <a:t> Propose changes to a repository. Code reviews    and discussions.</a:t>
          </a:r>
        </a:p>
      </dsp:txBody>
      <dsp:txXfrm>
        <a:off x="2880169" y="1122543"/>
        <a:ext cx="8197405" cy="1065385"/>
      </dsp:txXfrm>
    </dsp:sp>
    <dsp:sp modelId="{C67AE36D-7EBE-4153-A64F-4854C0FBE939}">
      <dsp:nvSpPr>
        <dsp:cNvPr id="0" name=""/>
        <dsp:cNvSpPr/>
      </dsp:nvSpPr>
      <dsp:spPr>
        <a:xfrm>
          <a:off x="0" y="1122543"/>
          <a:ext cx="2880169" cy="1065385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3100" b="1" kern="1200"/>
            <a:t>Pull Requests:</a:t>
          </a:r>
          <a:endParaRPr lang="en-IN" sz="3100" kern="1200"/>
        </a:p>
      </dsp:txBody>
      <dsp:txXfrm>
        <a:off x="52017" y="1174560"/>
        <a:ext cx="2776135" cy="1013368"/>
      </dsp:txXfrm>
    </dsp:sp>
    <dsp:sp modelId="{F7EA7CB1-5475-4ED4-9E71-4696984C4669}">
      <dsp:nvSpPr>
        <dsp:cNvPr id="0" name=""/>
        <dsp:cNvSpPr/>
      </dsp:nvSpPr>
      <dsp:spPr>
        <a:xfrm>
          <a:off x="2880169" y="2241198"/>
          <a:ext cx="8197405" cy="1065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IN" sz="3100" kern="1200" dirty="0"/>
            <a:t> Track bugs, feature requests, and tasks.</a:t>
          </a:r>
        </a:p>
      </dsp:txBody>
      <dsp:txXfrm>
        <a:off x="2880169" y="2241198"/>
        <a:ext cx="8197405" cy="1065385"/>
      </dsp:txXfrm>
    </dsp:sp>
    <dsp:sp modelId="{220EB50F-9B9B-4D62-BB3D-5A6C60824BB4}">
      <dsp:nvSpPr>
        <dsp:cNvPr id="0" name=""/>
        <dsp:cNvSpPr/>
      </dsp:nvSpPr>
      <dsp:spPr>
        <a:xfrm>
          <a:off x="0" y="2241198"/>
          <a:ext cx="2880169" cy="1065385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3100" b="1" kern="1200"/>
            <a:t>Issues:</a:t>
          </a:r>
          <a:endParaRPr lang="en-IN" sz="3100" kern="1200"/>
        </a:p>
      </dsp:txBody>
      <dsp:txXfrm>
        <a:off x="52017" y="2293215"/>
        <a:ext cx="2776135" cy="1013368"/>
      </dsp:txXfrm>
    </dsp:sp>
    <dsp:sp modelId="{A246DB37-5786-444C-91B1-4BC58239A8C2}">
      <dsp:nvSpPr>
        <dsp:cNvPr id="0" name=""/>
        <dsp:cNvSpPr/>
      </dsp:nvSpPr>
      <dsp:spPr>
        <a:xfrm>
          <a:off x="2880169" y="3359853"/>
          <a:ext cx="8197405" cy="1065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IN" sz="3100" kern="1200" dirty="0"/>
            <a:t> Host static websites directly from your GitHub repository.</a:t>
          </a:r>
        </a:p>
      </dsp:txBody>
      <dsp:txXfrm>
        <a:off x="2880169" y="3359853"/>
        <a:ext cx="8197405" cy="1065385"/>
      </dsp:txXfrm>
    </dsp:sp>
    <dsp:sp modelId="{34F2BE2F-071E-4C3B-A523-0E31815E9448}">
      <dsp:nvSpPr>
        <dsp:cNvPr id="0" name=""/>
        <dsp:cNvSpPr/>
      </dsp:nvSpPr>
      <dsp:spPr>
        <a:xfrm>
          <a:off x="0" y="3359853"/>
          <a:ext cx="2880169" cy="1065385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3100" b="1" kern="1200"/>
            <a:t>GitHub Pages:</a:t>
          </a:r>
          <a:endParaRPr lang="en-IN" sz="3100" kern="1200"/>
        </a:p>
      </dsp:txBody>
      <dsp:txXfrm>
        <a:off x="52017" y="3411870"/>
        <a:ext cx="2776135" cy="1013368"/>
      </dsp:txXfrm>
    </dsp:sp>
    <dsp:sp modelId="{D6C880E6-CFE8-4184-A91E-667F62443A98}">
      <dsp:nvSpPr>
        <dsp:cNvPr id="0" name=""/>
        <dsp:cNvSpPr/>
      </dsp:nvSpPr>
      <dsp:spPr>
        <a:xfrm>
          <a:off x="2880169" y="4478508"/>
          <a:ext cx="8197405" cy="1065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IN" sz="3100" kern="1200" dirty="0"/>
            <a:t> Automate workflows like running tests and deployments.</a:t>
          </a:r>
        </a:p>
      </dsp:txBody>
      <dsp:txXfrm>
        <a:off x="2880169" y="4478508"/>
        <a:ext cx="8197405" cy="1065385"/>
      </dsp:txXfrm>
    </dsp:sp>
    <dsp:sp modelId="{A5A0CAB3-F3B1-4645-A76E-0EA764599EA0}">
      <dsp:nvSpPr>
        <dsp:cNvPr id="0" name=""/>
        <dsp:cNvSpPr/>
      </dsp:nvSpPr>
      <dsp:spPr>
        <a:xfrm>
          <a:off x="0" y="4478508"/>
          <a:ext cx="2880169" cy="1065385"/>
        </a:xfrm>
        <a:prstGeom prst="round2SameRect">
          <a:avLst>
            <a:gd name="adj1" fmla="val 16670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3100" b="1" kern="1200"/>
            <a:t>Actions (CI/CD):</a:t>
          </a:r>
          <a:endParaRPr lang="en-IN" sz="3100" kern="1200"/>
        </a:p>
      </dsp:txBody>
      <dsp:txXfrm>
        <a:off x="52017" y="4530525"/>
        <a:ext cx="2776135" cy="10133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2E01C-7F38-4448-B780-6D06164DD8FD}">
      <dsp:nvSpPr>
        <dsp:cNvPr id="0" name=""/>
        <dsp:cNvSpPr/>
      </dsp:nvSpPr>
      <dsp:spPr>
        <a:xfrm>
          <a:off x="1411709" y="237664"/>
          <a:ext cx="4353008" cy="136031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387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2500" b="1" kern="1200" dirty="0"/>
            <a:t>Commit Frequently:</a:t>
          </a:r>
          <a:r>
            <a:rPr lang="en-IN" sz="2500" kern="1200" dirty="0"/>
            <a:t> Track your work in small steps.</a:t>
          </a:r>
        </a:p>
      </dsp:txBody>
      <dsp:txXfrm>
        <a:off x="1411709" y="237664"/>
        <a:ext cx="4353008" cy="1360315"/>
      </dsp:txXfrm>
    </dsp:sp>
    <dsp:sp modelId="{118C6381-8035-4E61-A528-1FC775624847}">
      <dsp:nvSpPr>
        <dsp:cNvPr id="0" name=""/>
        <dsp:cNvSpPr/>
      </dsp:nvSpPr>
      <dsp:spPr>
        <a:xfrm>
          <a:off x="1230334" y="41174"/>
          <a:ext cx="952220" cy="142833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DD788-E7C5-4A86-9552-CC57D2F33166}">
      <dsp:nvSpPr>
        <dsp:cNvPr id="0" name=""/>
        <dsp:cNvSpPr/>
      </dsp:nvSpPr>
      <dsp:spPr>
        <a:xfrm>
          <a:off x="6141932" y="237664"/>
          <a:ext cx="4353008" cy="136031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387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2500" b="1" kern="1200"/>
            <a:t>Use Branches:</a:t>
          </a:r>
          <a:r>
            <a:rPr lang="en-IN" sz="2500" kern="1200"/>
            <a:t> Isolate new features and bug fixes.</a:t>
          </a:r>
        </a:p>
      </dsp:txBody>
      <dsp:txXfrm>
        <a:off x="6141932" y="237664"/>
        <a:ext cx="4353008" cy="1360315"/>
      </dsp:txXfrm>
    </dsp:sp>
    <dsp:sp modelId="{4C1D4DF8-1BFF-45E9-ABC8-1AD72DC5AA88}">
      <dsp:nvSpPr>
        <dsp:cNvPr id="0" name=""/>
        <dsp:cNvSpPr/>
      </dsp:nvSpPr>
      <dsp:spPr>
        <a:xfrm>
          <a:off x="5960557" y="41174"/>
          <a:ext cx="952220" cy="142833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98C160-CBA7-4666-8AC6-638D4A149E71}">
      <dsp:nvSpPr>
        <dsp:cNvPr id="0" name=""/>
        <dsp:cNvSpPr/>
      </dsp:nvSpPr>
      <dsp:spPr>
        <a:xfrm>
          <a:off x="1411709" y="1950149"/>
          <a:ext cx="4353008" cy="136031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387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2500" b="1" kern="1200"/>
            <a:t>Write Clear Commit Messages:</a:t>
          </a:r>
          <a:r>
            <a:rPr lang="en-IN" sz="2500" kern="1200"/>
            <a:t> Make your changes understandable.</a:t>
          </a:r>
        </a:p>
      </dsp:txBody>
      <dsp:txXfrm>
        <a:off x="1411709" y="1950149"/>
        <a:ext cx="4353008" cy="1360315"/>
      </dsp:txXfrm>
    </dsp:sp>
    <dsp:sp modelId="{13AB311A-7AD2-4D1D-B11B-36C8D4CB2D47}">
      <dsp:nvSpPr>
        <dsp:cNvPr id="0" name=""/>
        <dsp:cNvSpPr/>
      </dsp:nvSpPr>
      <dsp:spPr>
        <a:xfrm>
          <a:off x="1230334" y="1753659"/>
          <a:ext cx="952220" cy="142833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7C226-9F72-438D-9031-FB965B266E97}">
      <dsp:nvSpPr>
        <dsp:cNvPr id="0" name=""/>
        <dsp:cNvSpPr/>
      </dsp:nvSpPr>
      <dsp:spPr>
        <a:xfrm>
          <a:off x="6141932" y="1950149"/>
          <a:ext cx="4353008" cy="136031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387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2500" b="1" kern="1200"/>
            <a:t>Pull Before You Push:</a:t>
          </a:r>
          <a:r>
            <a:rPr lang="en-IN" sz="2500" kern="1200"/>
            <a:t> Sync your work with the latest changes.</a:t>
          </a:r>
        </a:p>
      </dsp:txBody>
      <dsp:txXfrm>
        <a:off x="6141932" y="1950149"/>
        <a:ext cx="4353008" cy="1360315"/>
      </dsp:txXfrm>
    </dsp:sp>
    <dsp:sp modelId="{56D006B5-E08D-4B27-B7E7-D69DF69C65AA}">
      <dsp:nvSpPr>
        <dsp:cNvPr id="0" name=""/>
        <dsp:cNvSpPr/>
      </dsp:nvSpPr>
      <dsp:spPr>
        <a:xfrm>
          <a:off x="5960557" y="1753659"/>
          <a:ext cx="952220" cy="142833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CFD4F-3154-4125-BF3C-B85E8F96FD66}">
      <dsp:nvSpPr>
        <dsp:cNvPr id="0" name=""/>
        <dsp:cNvSpPr/>
      </dsp:nvSpPr>
      <dsp:spPr>
        <a:xfrm>
          <a:off x="3776821" y="3662635"/>
          <a:ext cx="4353008" cy="136031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387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IN" sz="2500" b="1" kern="1200"/>
            <a:t>Collaborate via Pull Requests:</a:t>
          </a:r>
          <a:r>
            <a:rPr lang="en-IN" sz="2500" kern="1200"/>
            <a:t> Code review and feedback.</a:t>
          </a:r>
        </a:p>
      </dsp:txBody>
      <dsp:txXfrm>
        <a:off x="3776821" y="3662635"/>
        <a:ext cx="4353008" cy="1360315"/>
      </dsp:txXfrm>
    </dsp:sp>
    <dsp:sp modelId="{B73F286D-CC50-456C-85B8-8A2ECD81BE0E}">
      <dsp:nvSpPr>
        <dsp:cNvPr id="0" name=""/>
        <dsp:cNvSpPr/>
      </dsp:nvSpPr>
      <dsp:spPr>
        <a:xfrm>
          <a:off x="3595445" y="3466145"/>
          <a:ext cx="952220" cy="142833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2C13F-285E-4235-9EAE-276E8B9A35B6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86412-8452-4A11-9C2A-223021C1B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66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Git and GitHub are fundamental tools for software development. Git is a version control system for tracking changes to code, while GitHub is a platform for hosting and collaborating on Git repositories.</a:t>
            </a:r>
            <a:endParaRPr lang="en-US" sz="12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86412-8452-4A11-9C2A-223021C1B54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080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86412-8452-4A11-9C2A-223021C1B54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4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7CB0-61A3-245A-A64C-BF261CD43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A6955-6F0F-A853-3C2A-7C5B2C7D1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CAFB-F9CB-2B41-4CD2-3CFD2532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2A6A-9AF8-4DD7-9DFD-D6C56DF2E3FF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54326-1CD0-0CFE-5776-CFE7967B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A27F2-6E93-456B-EDF6-886C0936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DB7E-5D03-4251-8ABF-B33051D99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98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1FC8-C018-B3FD-BDB2-BA5D2279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1761E-13FD-F135-B6B6-42F024458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AE807-7A09-B7AD-30C9-DDB91DBE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2A6A-9AF8-4DD7-9DFD-D6C56DF2E3FF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9FA7F-8A2F-BC63-A046-73F8012B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D1FCA-D737-CA1A-8FDD-BD4EB4BB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DB7E-5D03-4251-8ABF-B33051D99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00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40BB62-0E0C-EBE6-0311-6F3D65203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173FC-2684-C71A-066B-FE9C3DCD3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17001-8D90-9A4A-206D-CDB39FE2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2A6A-9AF8-4DD7-9DFD-D6C56DF2E3FF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F924D-4D19-4FEE-04DD-66204A28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7D057-9C08-6FEE-F22D-D2B94AAF2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DB7E-5D03-4251-8ABF-B33051D99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81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34025-3CDE-26F8-0B7C-D23B3CC3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FA652-CB9C-1412-7079-B68F58E03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08A0B-DBB5-059C-5E46-C45FFAAB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2A6A-9AF8-4DD7-9DFD-D6C56DF2E3FF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46D5E-2535-C2BE-9E29-BA26E245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A586B-F75E-4154-8EBD-FB8BAFCF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DB7E-5D03-4251-8ABF-B33051D99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7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D47C-5BEE-8F2A-EF80-6131F202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4F4A1-31FD-C713-EDA8-DA540095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AADFE-9B4C-28D6-E60B-06F115EF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2A6A-9AF8-4DD7-9DFD-D6C56DF2E3FF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FC96E-87F3-48EB-E68E-CBEDC7DD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480A-9A78-CCD2-057D-10B221E7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DB7E-5D03-4251-8ABF-B33051D99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58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8C0E-87A7-104B-DEB4-4F052A6F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ACDE4-404D-7A72-1BA6-37F0FA824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E756B-DDC0-1578-9D32-B63019BEF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14782-FE54-05FE-7B56-B623784D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2A6A-9AF8-4DD7-9DFD-D6C56DF2E3FF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A5D31-1366-1F58-419F-CE2D0E39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6E507-30DE-B283-8552-3746152F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DB7E-5D03-4251-8ABF-B33051D99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49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5323-60F0-FED8-06C6-6D0F148B8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9E5C3-1912-A619-7957-B655B0413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9A041-4F46-9BB6-97EA-3BCA410DF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82369-B93E-1A0D-59E8-EFCC16442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EDEB2-6995-E56D-C895-B417B81F6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B5BB7-7063-CB7E-A628-8CE6C22C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2A6A-9AF8-4DD7-9DFD-D6C56DF2E3FF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3F3BE9-4EFA-F229-2EDF-DDE4AD95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15983-7481-8802-3196-BB4CBEAE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DB7E-5D03-4251-8ABF-B33051D99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0CD4D-7738-4037-9F8A-69C79CDA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9BE15-ABA2-080B-FED3-A7D9FA71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2A6A-9AF8-4DD7-9DFD-D6C56DF2E3FF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1F0F0-5A21-A0D7-945C-B5AA1151D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FB6C3-1804-F9BE-4158-C1477903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DB7E-5D03-4251-8ABF-B33051D99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28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1C579-5F8C-8699-585D-399E13B1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2A6A-9AF8-4DD7-9DFD-D6C56DF2E3FF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D0830-2F66-AD08-181E-9DFD7B91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C9AEE-EA86-35DB-2809-A96F5D73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DB7E-5D03-4251-8ABF-B33051D99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38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6EFD-C053-FB48-7273-7482A385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0BFF3-D619-6EC7-7CBA-A34B9D168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DC66E-FB18-0D91-1F35-985A7D1C2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9D4CA-A894-2FC1-25C8-9CBBE35B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2A6A-9AF8-4DD7-9DFD-D6C56DF2E3FF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3EB6C-6C78-507D-98DB-1281B8FC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DD726-126D-A4A4-18DB-9C4923BD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DB7E-5D03-4251-8ABF-B33051D99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94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B3431-2EB3-EFCA-0555-9CD6C4522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274A41-1E68-C8E2-4F3A-7171CA743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BEB57-48E7-A5EE-1DE4-73E44614F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73783-79B1-27B1-4E7B-3E2B2FFB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B2A6A-9AF8-4DD7-9DFD-D6C56DF2E3FF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16334-2585-3FC8-54CC-FEE0E11A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19ADB-9415-7BC8-3C91-D41689A1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8DB7E-5D03-4251-8ABF-B33051D99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8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48555D-CAEB-F4D0-5591-04F8D52A1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1957F-14AB-692A-31BD-986E94607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967F4-DEC7-9425-1833-ACB0AE323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B2A6A-9AF8-4DD7-9DFD-D6C56DF2E3FF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3D78B-5AAA-A718-CB7E-68B2D9D03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79DCB-1606-1BD5-D19D-F4227EE1F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8DB7E-5D03-4251-8ABF-B33051D99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09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 and GitHub at Work – Split">
            <a:extLst>
              <a:ext uri="{FF2B5EF4-FFF2-40B4-BE49-F238E27FC236}">
                <a16:creationId xmlns:a16="http://schemas.microsoft.com/office/drawing/2014/main" id="{D0E848D8-CC35-7A31-8249-2D2814A8E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E01F032A-FFE6-9D4B-884C-08525519B3A4}"/>
              </a:ext>
            </a:extLst>
          </p:cNvPr>
          <p:cNvSpPr/>
          <p:nvPr/>
        </p:nvSpPr>
        <p:spPr>
          <a:xfrm>
            <a:off x="1117601" y="1635800"/>
            <a:ext cx="3340100" cy="311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7200" b="1" dirty="0">
                <a:solidFill>
                  <a:schemeClr val="bg1"/>
                </a:solidFill>
                <a:latin typeface="MS Reference Sans Serif" panose="020B0604030504040204" pitchFamily="34" charset="0"/>
                <a:ea typeface="Playfair Display" pitchFamily="34" charset="-122"/>
                <a:cs typeface="Playfair Display" pitchFamily="34" charset="-120"/>
              </a:rPr>
              <a:t>Git and GitHub</a:t>
            </a:r>
            <a:endParaRPr lang="en-US" sz="7200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CBD3FC-DE42-2AE9-B9DB-21E3588C69BE}"/>
              </a:ext>
            </a:extLst>
          </p:cNvPr>
          <p:cNvSpPr txBox="1"/>
          <p:nvPr/>
        </p:nvSpPr>
        <p:spPr>
          <a:xfrm>
            <a:off x="787400" y="5481400"/>
            <a:ext cx="10617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 </a:t>
            </a:r>
            <a:r>
              <a:rPr lang="en-US" sz="3600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Powerful</a:t>
            </a:r>
            <a:r>
              <a:rPr lang="en-US" sz="3600" dirty="0">
                <a:solidFill>
                  <a:schemeClr val="bg1"/>
                </a:solidFill>
              </a:rPr>
              <a:t> Duo for Version Control and Collaboration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74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B64A191C-E6F2-0DD8-B9DD-4F1460619F05}"/>
              </a:ext>
            </a:extLst>
          </p:cNvPr>
          <p:cNvSpPr/>
          <p:nvPr/>
        </p:nvSpPr>
        <p:spPr>
          <a:xfrm>
            <a:off x="2571512" y="268287"/>
            <a:ext cx="6304717" cy="697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101014"/>
                </a:solidFill>
                <a:latin typeface="MS Reference Sans Serif" panose="020B0604030504040204" pitchFamily="34" charset="0"/>
                <a:ea typeface="Playfair Display" pitchFamily="34" charset="-122"/>
                <a:cs typeface="Playfair Display" pitchFamily="34" charset="-120"/>
              </a:rPr>
              <a:t>Version Control Systems</a:t>
            </a:r>
            <a:endParaRPr lang="en-US" sz="4350" dirty="0">
              <a:latin typeface="MS Reference Sans Serif" panose="020B0604030504040204" pitchFamily="34" charset="0"/>
            </a:endParaRPr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E109781A-7C6A-47EB-F645-8C27E7FA9ECE}"/>
              </a:ext>
            </a:extLst>
          </p:cNvPr>
          <p:cNvSpPr/>
          <p:nvPr/>
        </p:nvSpPr>
        <p:spPr>
          <a:xfrm>
            <a:off x="909964" y="1734614"/>
            <a:ext cx="128230" cy="334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800" b="1" dirty="0">
                <a:solidFill>
                  <a:srgbClr val="39393C"/>
                </a:solidFill>
                <a:latin typeface="MS Reference Sans Serif" panose="020B0604030504040204" pitchFamily="34" charset="0"/>
                <a:ea typeface="Playfair Display" pitchFamily="34" charset="-122"/>
                <a:cs typeface="Playfair Display" pitchFamily="34" charset="-120"/>
              </a:rPr>
              <a:t>1.</a:t>
            </a:r>
            <a:endParaRPr lang="en-US" sz="2800" dirty="0">
              <a:latin typeface="MS Reference Sans Serif" panose="020B0604030504040204" pitchFamily="34" charset="0"/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8A400F56-C1A3-D80A-B210-25A372A5BBB1}"/>
              </a:ext>
            </a:extLst>
          </p:cNvPr>
          <p:cNvSpPr/>
          <p:nvPr/>
        </p:nvSpPr>
        <p:spPr>
          <a:xfrm>
            <a:off x="1448126" y="1651032"/>
            <a:ext cx="2788801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39393C"/>
                </a:solidFill>
                <a:latin typeface="MS Reference Sans Serif" panose="020B0604030504040204" pitchFamily="34" charset="0"/>
                <a:ea typeface="Playfair Display" pitchFamily="34" charset="-122"/>
                <a:cs typeface="Playfair Display" pitchFamily="34" charset="-120"/>
              </a:rPr>
              <a:t>Tracking Changes</a:t>
            </a:r>
            <a:endParaRPr lang="en-US" sz="2400" dirty="0">
              <a:latin typeface="MS Reference Sans Serif" panose="020B0604030504040204" pitchFamily="34" charset="0"/>
            </a:endParaRP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6E3B449D-5469-B36A-CDB5-3BDAB49523B1}"/>
              </a:ext>
            </a:extLst>
          </p:cNvPr>
          <p:cNvSpPr/>
          <p:nvPr/>
        </p:nvSpPr>
        <p:spPr>
          <a:xfrm>
            <a:off x="1465627" y="2129304"/>
            <a:ext cx="4372103" cy="15131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dirty="0">
                <a:solidFill>
                  <a:srgbClr val="39393C"/>
                </a:solidFill>
                <a:latin typeface="MS Reference Sans Serif" panose="020B0604030504040204" pitchFamily="34" charset="0"/>
                <a:ea typeface="Open Sans" pitchFamily="34" charset="-122"/>
                <a:cs typeface="Open Sans" pitchFamily="34" charset="-120"/>
              </a:rPr>
              <a:t>Version control systems help developers track changes to code over time.</a:t>
            </a:r>
            <a:endParaRPr lang="en-US" dirty="0">
              <a:latin typeface="MS Reference Sans Serif" panose="020B0604030504040204" pitchFamily="34" charset="0"/>
            </a:endParaRP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7168839D-7605-0E13-C049-BE35C0573746}"/>
              </a:ext>
            </a:extLst>
          </p:cNvPr>
          <p:cNvSpPr/>
          <p:nvPr/>
        </p:nvSpPr>
        <p:spPr>
          <a:xfrm>
            <a:off x="6813601" y="1648380"/>
            <a:ext cx="175022" cy="334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800" b="1" dirty="0">
                <a:solidFill>
                  <a:srgbClr val="39393C"/>
                </a:solidFill>
                <a:latin typeface="MS Reference Sans Serif" panose="020B0604030504040204" pitchFamily="34" charset="0"/>
                <a:ea typeface="Playfair Display" pitchFamily="34" charset="-122"/>
                <a:cs typeface="Playfair Display" pitchFamily="34" charset="-120"/>
              </a:rPr>
              <a:t>2.</a:t>
            </a:r>
            <a:endParaRPr lang="en-US" sz="2800" dirty="0">
              <a:latin typeface="MS Reference Sans Serif" panose="020B0604030504040204" pitchFamily="34" charset="0"/>
            </a:endParaRPr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768C436F-996A-AB09-1013-2AA09650BB0C}"/>
              </a:ext>
            </a:extLst>
          </p:cNvPr>
          <p:cNvSpPr/>
          <p:nvPr/>
        </p:nvSpPr>
        <p:spPr>
          <a:xfrm>
            <a:off x="7375100" y="1564798"/>
            <a:ext cx="2788801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39393C"/>
                </a:solidFill>
                <a:latin typeface="MS Reference Sans Serif" panose="020B0604030504040204" pitchFamily="34" charset="0"/>
                <a:ea typeface="Playfair Display" pitchFamily="34" charset="-122"/>
                <a:cs typeface="Playfair Display" pitchFamily="34" charset="-120"/>
              </a:rPr>
              <a:t>Collaboration</a:t>
            </a:r>
            <a:endParaRPr lang="en-US" sz="2400" dirty="0">
              <a:latin typeface="MS Reference Sans Serif" panose="020B0604030504040204" pitchFamily="34" charset="0"/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EAB9F416-3716-C32D-0242-0CC4D4158C09}"/>
              </a:ext>
            </a:extLst>
          </p:cNvPr>
          <p:cNvSpPr/>
          <p:nvPr/>
        </p:nvSpPr>
        <p:spPr>
          <a:xfrm>
            <a:off x="7375100" y="2047121"/>
            <a:ext cx="4064556" cy="21416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dirty="0">
                <a:solidFill>
                  <a:srgbClr val="39393C"/>
                </a:solidFill>
                <a:latin typeface="MS Reference Sans Serif" panose="020B0604030504040204" pitchFamily="34" charset="0"/>
                <a:ea typeface="Open Sans" pitchFamily="34" charset="-122"/>
                <a:cs typeface="Open Sans" pitchFamily="34" charset="-120"/>
              </a:rPr>
              <a:t>They facilitate collaboration by allowing multiple developers to work on the same codebase simultaneously without conflicts.</a:t>
            </a:r>
            <a:endParaRPr lang="en-US" dirty="0">
              <a:latin typeface="MS Reference Sans Serif" panose="020B0604030504040204" pitchFamily="34" charset="0"/>
            </a:endParaRPr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2FDB1D2D-52A9-0447-1375-FEF00E2EE153}"/>
              </a:ext>
            </a:extLst>
          </p:cNvPr>
          <p:cNvSpPr/>
          <p:nvPr/>
        </p:nvSpPr>
        <p:spPr>
          <a:xfrm>
            <a:off x="909964" y="4406226"/>
            <a:ext cx="163354" cy="334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800" b="1" dirty="0">
                <a:solidFill>
                  <a:srgbClr val="39393C"/>
                </a:solidFill>
                <a:latin typeface="MS Reference Sans Serif" panose="020B0604030504040204" pitchFamily="34" charset="0"/>
                <a:ea typeface="Playfair Display" pitchFamily="34" charset="-122"/>
                <a:cs typeface="Playfair Display" pitchFamily="34" charset="-120"/>
              </a:rPr>
              <a:t>3.</a:t>
            </a:r>
            <a:endParaRPr lang="en-US" sz="2800" dirty="0">
              <a:latin typeface="MS Reference Sans Serif" panose="020B0604030504040204" pitchFamily="34" charset="0"/>
            </a:endParaRPr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D53A71E5-1DDD-1B57-4B5F-408A55D14D23}"/>
              </a:ext>
            </a:extLst>
          </p:cNvPr>
          <p:cNvSpPr/>
          <p:nvPr/>
        </p:nvSpPr>
        <p:spPr>
          <a:xfrm>
            <a:off x="1465628" y="4322644"/>
            <a:ext cx="2788801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39393C"/>
                </a:solidFill>
                <a:latin typeface="MS Reference Sans Serif" panose="020B0604030504040204" pitchFamily="34" charset="0"/>
                <a:ea typeface="Playfair Display" pitchFamily="34" charset="-122"/>
                <a:cs typeface="Playfair Display" pitchFamily="34" charset="-120"/>
              </a:rPr>
              <a:t>History Management</a:t>
            </a:r>
            <a:endParaRPr lang="en-US" sz="2400" dirty="0">
              <a:latin typeface="MS Reference Sans Serif" panose="020B0604030504040204" pitchFamily="34" charset="0"/>
            </a:endParaRPr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05453333-8B8F-56C3-3446-65F0FB4FC9D6}"/>
              </a:ext>
            </a:extLst>
          </p:cNvPr>
          <p:cNvSpPr/>
          <p:nvPr/>
        </p:nvSpPr>
        <p:spPr>
          <a:xfrm>
            <a:off x="1465627" y="4804966"/>
            <a:ext cx="4354602" cy="17847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dirty="0">
                <a:solidFill>
                  <a:srgbClr val="39393C"/>
                </a:solidFill>
                <a:latin typeface="MS Reference Sans Serif" panose="020B0604030504040204" pitchFamily="34" charset="0"/>
                <a:ea typeface="Open Sans" pitchFamily="34" charset="-122"/>
                <a:cs typeface="Open Sans" pitchFamily="34" charset="-120"/>
              </a:rPr>
              <a:t>They provide a complete history of all changes, making it easy to understand how the code evolved over time.</a:t>
            </a:r>
            <a:endParaRPr lang="en-US" dirty="0">
              <a:latin typeface="MS Reference Sans Serif" panose="020B0604030504040204" pitchFamily="34" charset="0"/>
            </a:endParaRPr>
          </a:p>
        </p:txBody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4B881F62-3FD3-C0C1-3145-650AFE84296A}"/>
              </a:ext>
            </a:extLst>
          </p:cNvPr>
          <p:cNvSpPr/>
          <p:nvPr/>
        </p:nvSpPr>
        <p:spPr>
          <a:xfrm>
            <a:off x="6848842" y="4406226"/>
            <a:ext cx="176689" cy="334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800" b="1" dirty="0">
                <a:solidFill>
                  <a:srgbClr val="39393C"/>
                </a:solidFill>
                <a:latin typeface="MS Reference Sans Serif" panose="020B0604030504040204" pitchFamily="34" charset="0"/>
                <a:ea typeface="Playfair Display" pitchFamily="34" charset="-122"/>
                <a:cs typeface="Playfair Display" pitchFamily="34" charset="-120"/>
              </a:rPr>
              <a:t>4.</a:t>
            </a:r>
            <a:endParaRPr lang="en-US" sz="2800" dirty="0">
              <a:latin typeface="MS Reference Sans Serif" panose="020B0604030504040204" pitchFamily="34" charset="0"/>
            </a:endParaRPr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5B400660-4734-0577-497B-19CDACBD4DAF}"/>
              </a:ext>
            </a:extLst>
          </p:cNvPr>
          <p:cNvSpPr/>
          <p:nvPr/>
        </p:nvSpPr>
        <p:spPr>
          <a:xfrm>
            <a:off x="7411174" y="4322644"/>
            <a:ext cx="2788801" cy="348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39393C"/>
                </a:solidFill>
                <a:latin typeface="MS Reference Sans Serif" panose="020B0604030504040204" pitchFamily="34" charset="0"/>
                <a:ea typeface="Playfair Display" pitchFamily="34" charset="-122"/>
                <a:cs typeface="Playfair Display" pitchFamily="34" charset="-120"/>
              </a:rPr>
              <a:t>Code Integrity</a:t>
            </a:r>
            <a:endParaRPr lang="en-US" sz="2400" dirty="0">
              <a:latin typeface="MS Reference Sans Serif" panose="020B0604030504040204" pitchFamily="34" charset="0"/>
            </a:endParaRPr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6DCA7FB2-EACE-C2DF-9FC2-326F4E2FC26B}"/>
              </a:ext>
            </a:extLst>
          </p:cNvPr>
          <p:cNvSpPr/>
          <p:nvPr/>
        </p:nvSpPr>
        <p:spPr>
          <a:xfrm>
            <a:off x="7411173" y="4804966"/>
            <a:ext cx="4064556" cy="14277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dirty="0">
                <a:solidFill>
                  <a:srgbClr val="39393C"/>
                </a:solidFill>
                <a:latin typeface="MS Reference Sans Serif" panose="020B0604030504040204" pitchFamily="34" charset="0"/>
                <a:ea typeface="Open Sans" pitchFamily="34" charset="-122"/>
                <a:cs typeface="Open Sans" pitchFamily="34" charset="-120"/>
              </a:rPr>
              <a:t>They ensure code integrity by creating snapshots of the code at different points in time.</a:t>
            </a:r>
            <a:endParaRPr lang="en-US" dirty="0">
              <a:latin typeface="MS Reference Sans Serif" panose="020B0604030504040204" pitchFamily="34" charset="0"/>
            </a:endParaRPr>
          </a:p>
        </p:txBody>
      </p:sp>
      <p:pic>
        <p:nvPicPr>
          <p:cNvPr id="2050" name="Picture 2" descr="The Benefits of Using Version Control Systems Like Git">
            <a:extLst>
              <a:ext uri="{FF2B5EF4-FFF2-40B4-BE49-F238E27FC236}">
                <a16:creationId xmlns:a16="http://schemas.microsoft.com/office/drawing/2014/main" id="{3EC55010-D69E-DEA0-DC4D-4E82D78B6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843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39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0.00664 1.20764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6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it | Linaro Ecosystem Dashboard">
            <a:extLst>
              <a:ext uri="{FF2B5EF4-FFF2-40B4-BE49-F238E27FC236}">
                <a16:creationId xmlns:a16="http://schemas.microsoft.com/office/drawing/2014/main" id="{88C35E33-F4AA-FE29-9C6E-D7F35DD933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7" r="20734"/>
          <a:stretch/>
        </p:blipFill>
        <p:spPr bwMode="auto">
          <a:xfrm>
            <a:off x="572495" y="1782717"/>
            <a:ext cx="3364540" cy="317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5F67FBC-A9CF-8935-88D1-935681FAB4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2504433"/>
              </p:ext>
            </p:extLst>
          </p:nvPr>
        </p:nvGraphicFramePr>
        <p:xfrm>
          <a:off x="4250414" y="882631"/>
          <a:ext cx="6857558" cy="5378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 0">
            <a:extLst>
              <a:ext uri="{FF2B5EF4-FFF2-40B4-BE49-F238E27FC236}">
                <a16:creationId xmlns:a16="http://schemas.microsoft.com/office/drawing/2014/main" id="{2B170952-45F3-CC60-EC66-55DA6B353902}"/>
              </a:ext>
            </a:extLst>
          </p:cNvPr>
          <p:cNvSpPr/>
          <p:nvPr/>
        </p:nvSpPr>
        <p:spPr>
          <a:xfrm>
            <a:off x="477265" y="310842"/>
            <a:ext cx="544377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MS Reference Sans Serif" panose="020B0604030504040204" pitchFamily="34" charset="0"/>
                <a:ea typeface="Playfair Display" pitchFamily="34" charset="-122"/>
                <a:cs typeface="Playfair Display" pitchFamily="34" charset="-120"/>
              </a:rPr>
              <a:t>Git</a:t>
            </a:r>
            <a:endParaRPr lang="en-US" sz="4450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96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63014" y="526013"/>
            <a:ext cx="544377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MS Reference Sans Serif" panose="020B0604030504040204" pitchFamily="34" charset="0"/>
                <a:ea typeface="Playfair Display" pitchFamily="34" charset="-122"/>
                <a:cs typeface="Playfair Display" pitchFamily="34" charset="-120"/>
              </a:rPr>
              <a:t>GitHub</a:t>
            </a:r>
            <a:endParaRPr lang="en-US" sz="4450" dirty="0">
              <a:latin typeface="MS Reference Sans Serif" panose="020B060403050404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763014" y="1559192"/>
            <a:ext cx="37613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39393C"/>
                </a:solidFill>
                <a:latin typeface="MS Reference Sans Serif" panose="020B0604030504040204" pitchFamily="34" charset="0"/>
                <a:ea typeface="Playfair Display" pitchFamily="34" charset="-122"/>
                <a:cs typeface="Playfair Display" pitchFamily="34" charset="-120"/>
              </a:rPr>
              <a:t>Hosting Platform</a:t>
            </a:r>
            <a:endParaRPr lang="en-US" sz="2400" dirty="0">
              <a:latin typeface="MS Reference Sans Serif" panose="020B060403050404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63014" y="2055746"/>
            <a:ext cx="414909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solidFill>
                  <a:srgbClr val="39393C"/>
                </a:solidFill>
                <a:latin typeface="MS Reference Sans Serif" panose="020B0604030504040204" pitchFamily="34" charset="0"/>
                <a:ea typeface="Open Sans" pitchFamily="34" charset="-122"/>
                <a:cs typeface="Open Sans" pitchFamily="34" charset="-120"/>
              </a:rPr>
              <a:t>GitHub is a web-based platform for hosting Git repositories. It provides a central location for storing and managing code projects.</a:t>
            </a:r>
            <a:endParaRPr lang="en-US" dirty="0">
              <a:latin typeface="MS Reference Sans Serif" panose="020B060403050404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6206791" y="1559192"/>
            <a:ext cx="402258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39393C"/>
                </a:solidFill>
                <a:latin typeface="MS Reference Sans Serif" panose="020B0604030504040204" pitchFamily="34" charset="0"/>
                <a:ea typeface="Playfair Display" pitchFamily="34" charset="-122"/>
                <a:cs typeface="Playfair Display" pitchFamily="34" charset="-120"/>
              </a:rPr>
              <a:t>Collaboration Features</a:t>
            </a:r>
            <a:endParaRPr lang="en-US" sz="2400" dirty="0">
              <a:latin typeface="MS Reference Sans Serif" panose="020B0604030504040204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6206790" y="2029224"/>
            <a:ext cx="5329623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solidFill>
                  <a:srgbClr val="39393C"/>
                </a:solidFill>
                <a:latin typeface="MS Reference Sans Serif" panose="020B0604030504040204" pitchFamily="34" charset="0"/>
                <a:ea typeface="Open Sans" pitchFamily="34" charset="-122"/>
                <a:cs typeface="Open Sans" pitchFamily="34" charset="-120"/>
              </a:rPr>
              <a:t>GitHub offers various collaboration features like issue tracking, pull requests, and code reviews, facilitating teamwork on software projects.</a:t>
            </a:r>
            <a:endParaRPr lang="en-US" dirty="0">
              <a:latin typeface="MS Reference Sans Serif" panose="020B0604030504040204" pitchFamily="3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763014" y="4318638"/>
            <a:ext cx="414909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39393C"/>
                </a:solidFill>
                <a:latin typeface="MS Reference Sans Serif" panose="020B0604030504040204" pitchFamily="34" charset="0"/>
                <a:ea typeface="Playfair Display" pitchFamily="34" charset="-122"/>
                <a:cs typeface="Playfair Display" pitchFamily="34" charset="-120"/>
              </a:rPr>
              <a:t>Community and Social Features</a:t>
            </a:r>
            <a:endParaRPr lang="en-US" sz="2400" dirty="0">
              <a:latin typeface="MS Reference Sans Serif" panose="020B0604030504040204" pitchFamily="3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763014" y="4780305"/>
            <a:ext cx="559968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solidFill>
                  <a:srgbClr val="39393C"/>
                </a:solidFill>
                <a:latin typeface="MS Reference Sans Serif" panose="020B0604030504040204" pitchFamily="34" charset="0"/>
                <a:ea typeface="Open Sans" pitchFamily="34" charset="-122"/>
                <a:cs typeface="Open Sans" pitchFamily="34" charset="-120"/>
              </a:rPr>
              <a:t>GitHub fosters a vibrant community of developers through social features such as profiles, followings, and discussions.</a:t>
            </a:r>
            <a:endParaRPr lang="en-US" dirty="0">
              <a:latin typeface="MS Reference Sans Serif" panose="020B0604030504040204" pitchFamily="34" charset="0"/>
            </a:endParaRPr>
          </a:p>
        </p:txBody>
      </p:sp>
      <p:pic>
        <p:nvPicPr>
          <p:cNvPr id="4098" name="Picture 2" descr="aayushgoyal/ at master · aayushgoyal/aayushgoyal · GitHub">
            <a:extLst>
              <a:ext uri="{FF2B5EF4-FFF2-40B4-BE49-F238E27FC236}">
                <a16:creationId xmlns:a16="http://schemas.microsoft.com/office/drawing/2014/main" id="{B6E6586D-C2B7-D84E-66A4-AE0FDEF41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34B8E"/>
              </a:clrFrom>
              <a:clrTo>
                <a:srgbClr val="034B8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49" y="4017199"/>
            <a:ext cx="3695699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88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E2906BD-9634-76F6-CFCE-98D5DDBB4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673803"/>
              </p:ext>
            </p:extLst>
          </p:nvPr>
        </p:nvGraphicFramePr>
        <p:xfrm>
          <a:off x="1228311" y="1573282"/>
          <a:ext cx="9886950" cy="470535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4943475">
                  <a:extLst>
                    <a:ext uri="{9D8B030D-6E8A-4147-A177-3AD203B41FA5}">
                      <a16:colId xmlns:a16="http://schemas.microsoft.com/office/drawing/2014/main" val="953560985"/>
                    </a:ext>
                  </a:extLst>
                </a:gridCol>
                <a:gridCol w="4943475">
                  <a:extLst>
                    <a:ext uri="{9D8B030D-6E8A-4147-A177-3AD203B41FA5}">
                      <a16:colId xmlns:a16="http://schemas.microsoft.com/office/drawing/2014/main" val="1123136947"/>
                    </a:ext>
                  </a:extLst>
                </a:gridCol>
              </a:tblGrid>
              <a:tr h="9410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4000" b="1" kern="100" dirty="0">
                          <a:effectLst/>
                        </a:rPr>
                        <a:t>Git</a:t>
                      </a:r>
                      <a:endParaRPr lang="en-IN" sz="4000" b="1" kern="100" dirty="0">
                        <a:effectLst/>
                        <a:latin typeface="MS Reference Sans Serif" panose="020B060403050404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4000" b="1" kern="100" dirty="0">
                          <a:effectLst/>
                        </a:rPr>
                        <a:t>GitHub</a:t>
                      </a:r>
                      <a:endParaRPr lang="en-IN" sz="4000" b="1" kern="100" dirty="0">
                        <a:effectLst/>
                        <a:latin typeface="MS Reference Sans Serif" panose="020B060403050404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20233745"/>
                  </a:ext>
                </a:extLst>
              </a:tr>
              <a:tr h="9410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b="0" kern="100" dirty="0">
                          <a:effectLst/>
                        </a:rPr>
                        <a:t>A version control tool</a:t>
                      </a:r>
                      <a:endParaRPr lang="en-IN" sz="2400" b="0" kern="100" dirty="0">
                        <a:effectLst/>
                        <a:latin typeface="MS Reference Sans Serif" panose="020B060403050404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A platform for hosting Git repos</a:t>
                      </a:r>
                      <a:endParaRPr lang="en-IN" sz="2400" kern="100" dirty="0">
                        <a:effectLst/>
                        <a:latin typeface="MS Reference Sans Serif" panose="020B060403050404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36442645"/>
                  </a:ext>
                </a:extLst>
              </a:tr>
              <a:tr h="9410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b="0" kern="100" dirty="0">
                          <a:effectLst/>
                        </a:rPr>
                        <a:t>Works offline</a:t>
                      </a:r>
                      <a:endParaRPr lang="en-IN" sz="2400" b="0" kern="100" dirty="0">
                        <a:effectLst/>
                        <a:latin typeface="MS Reference Sans Serif" panose="020B060403050404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Requires an internet connection</a:t>
                      </a:r>
                      <a:endParaRPr lang="en-IN" sz="2400" kern="100" dirty="0">
                        <a:effectLst/>
                        <a:latin typeface="MS Reference Sans Serif" panose="020B060403050404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61834512"/>
                  </a:ext>
                </a:extLst>
              </a:tr>
              <a:tr h="9410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b="0" kern="100" dirty="0">
                          <a:effectLst/>
                        </a:rPr>
                        <a:t>Local repositories</a:t>
                      </a:r>
                      <a:endParaRPr lang="en-IN" sz="2400" b="0" kern="100" dirty="0">
                        <a:effectLst/>
                        <a:latin typeface="MS Reference Sans Serif" panose="020B060403050404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Remote repositories</a:t>
                      </a:r>
                      <a:endParaRPr lang="en-IN" sz="2400" kern="100" dirty="0">
                        <a:effectLst/>
                        <a:latin typeface="MS Reference Sans Serif" panose="020B060403050404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5820099"/>
                  </a:ext>
                </a:extLst>
              </a:tr>
              <a:tr h="9410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b="0" kern="100" dirty="0">
                          <a:effectLst/>
                        </a:rPr>
                        <a:t>Used for tracking changes locally</a:t>
                      </a:r>
                      <a:endParaRPr lang="en-IN" sz="2400" b="0" kern="100" dirty="0">
                        <a:effectLst/>
                        <a:latin typeface="MS Reference Sans Serif" panose="020B060403050404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Enables collaboration globally</a:t>
                      </a:r>
                      <a:endParaRPr lang="en-IN" sz="2400" kern="100" dirty="0">
                        <a:effectLst/>
                        <a:latin typeface="MS Reference Sans Serif" panose="020B060403050404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89242794"/>
                  </a:ext>
                </a:extLst>
              </a:tr>
            </a:tbl>
          </a:graphicData>
        </a:graphic>
      </p:graphicFrame>
      <p:sp>
        <p:nvSpPr>
          <p:cNvPr id="2" name="Text 0">
            <a:extLst>
              <a:ext uri="{FF2B5EF4-FFF2-40B4-BE49-F238E27FC236}">
                <a16:creationId xmlns:a16="http://schemas.microsoft.com/office/drawing/2014/main" id="{F29A1A8A-B8F4-8139-4D5D-E6D3F1355D6A}"/>
              </a:ext>
            </a:extLst>
          </p:cNvPr>
          <p:cNvSpPr/>
          <p:nvPr/>
        </p:nvSpPr>
        <p:spPr>
          <a:xfrm>
            <a:off x="763014" y="526013"/>
            <a:ext cx="544377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MS Reference Sans Serif" panose="020B0604030504040204" pitchFamily="34" charset="0"/>
              </a:rPr>
              <a:t>Git vs GitHub</a:t>
            </a:r>
          </a:p>
          <a:p>
            <a:pPr marL="0" indent="0">
              <a:lnSpc>
                <a:spcPts val="5550"/>
              </a:lnSpc>
              <a:buNone/>
            </a:pPr>
            <a:endParaRPr lang="en-US" sz="4450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32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EFCFEFF7-163C-060E-901B-4FBF89787D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4742746"/>
              </p:ext>
            </p:extLst>
          </p:nvPr>
        </p:nvGraphicFramePr>
        <p:xfrm>
          <a:off x="1209676" y="781050"/>
          <a:ext cx="10125074" cy="5306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 0">
            <a:extLst>
              <a:ext uri="{FF2B5EF4-FFF2-40B4-BE49-F238E27FC236}">
                <a16:creationId xmlns:a16="http://schemas.microsoft.com/office/drawing/2014/main" id="{4636D0C4-073A-F51F-3936-E60DEEB8BE6F}"/>
              </a:ext>
            </a:extLst>
          </p:cNvPr>
          <p:cNvSpPr/>
          <p:nvPr/>
        </p:nvSpPr>
        <p:spPr>
          <a:xfrm>
            <a:off x="1143001" y="3524249"/>
            <a:ext cx="3190874" cy="17430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00"/>
              </a:lnSpc>
              <a:buNone/>
            </a:pPr>
            <a:endParaRPr lang="en-US" sz="4800" b="1" dirty="0">
              <a:solidFill>
                <a:srgbClr val="101014"/>
              </a:solidFill>
              <a:latin typeface="MS Reference Sans Serif" panose="020B0604030504040204" pitchFamily="34" charset="0"/>
              <a:ea typeface="Playfair Display" pitchFamily="34" charset="-122"/>
              <a:cs typeface="Playfair Display" pitchFamily="34" charset="-120"/>
            </a:endParaRPr>
          </a:p>
          <a:p>
            <a:pPr marL="0" indent="0">
              <a:lnSpc>
                <a:spcPts val="4000"/>
              </a:lnSpc>
              <a:buNone/>
            </a:pPr>
            <a:r>
              <a:rPr lang="en-US" sz="4800" b="1" dirty="0">
                <a:solidFill>
                  <a:srgbClr val="101014"/>
                </a:solidFill>
                <a:latin typeface="MS Reference Sans Serif" panose="020B0604030504040204" pitchFamily="34" charset="0"/>
                <a:ea typeface="Playfair Display" pitchFamily="34" charset="-122"/>
                <a:cs typeface="Playfair Display" pitchFamily="34" charset="-120"/>
              </a:rPr>
              <a:t>Basic Git </a:t>
            </a:r>
          </a:p>
          <a:p>
            <a:pPr marL="0" indent="0">
              <a:lnSpc>
                <a:spcPts val="4000"/>
              </a:lnSpc>
              <a:buNone/>
            </a:pPr>
            <a:endParaRPr lang="en-US" sz="4800" b="1" dirty="0">
              <a:solidFill>
                <a:srgbClr val="101014"/>
              </a:solidFill>
              <a:latin typeface="MS Reference Sans Serif" panose="020B0604030504040204" pitchFamily="34" charset="0"/>
              <a:ea typeface="Playfair Display" pitchFamily="34" charset="-122"/>
              <a:cs typeface="Playfair Display" pitchFamily="34" charset="-120"/>
            </a:endParaRPr>
          </a:p>
          <a:p>
            <a:pPr marL="0" indent="0">
              <a:lnSpc>
                <a:spcPts val="4000"/>
              </a:lnSpc>
              <a:buNone/>
            </a:pPr>
            <a:r>
              <a:rPr lang="en-US" sz="4800" b="1" dirty="0">
                <a:solidFill>
                  <a:srgbClr val="101014"/>
                </a:solidFill>
                <a:latin typeface="MS Reference Sans Serif" panose="020B0604030504040204" pitchFamily="34" charset="0"/>
                <a:ea typeface="Playfair Display" pitchFamily="34" charset="-122"/>
                <a:cs typeface="Playfair Display" pitchFamily="34" charset="-120"/>
              </a:rPr>
              <a:t>Workflow</a:t>
            </a:r>
            <a:endParaRPr lang="en-US" sz="4800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24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3FEE2B3-9BA6-2179-7019-C3716AE30E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8959083"/>
              </p:ext>
            </p:extLst>
          </p:nvPr>
        </p:nvGraphicFramePr>
        <p:xfrm>
          <a:off x="395645" y="1000124"/>
          <a:ext cx="11386780" cy="5455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0">
            <a:extLst>
              <a:ext uri="{FF2B5EF4-FFF2-40B4-BE49-F238E27FC236}">
                <a16:creationId xmlns:a16="http://schemas.microsoft.com/office/drawing/2014/main" id="{C82B76D1-7225-AEED-9FCE-0C06F9888593}"/>
              </a:ext>
            </a:extLst>
          </p:cNvPr>
          <p:cNvSpPr/>
          <p:nvPr/>
        </p:nvSpPr>
        <p:spPr>
          <a:xfrm>
            <a:off x="395645" y="272534"/>
            <a:ext cx="6546175" cy="5573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50"/>
              </a:lnSpc>
              <a:buNone/>
            </a:pPr>
            <a:r>
              <a:rPr lang="en-US" sz="3500" b="1" dirty="0">
                <a:solidFill>
                  <a:srgbClr val="101014"/>
                </a:solidFill>
                <a:latin typeface="MS Reference Sans Serif" panose="020B0604030504040204" pitchFamily="34" charset="0"/>
                <a:ea typeface="Playfair Display" pitchFamily="34" charset="-122"/>
                <a:cs typeface="Playfair Display" pitchFamily="34" charset="-120"/>
              </a:rPr>
              <a:t>GitHub Collaboration Workflow</a:t>
            </a:r>
            <a:endParaRPr lang="en-US" sz="3500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0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9DC7BF8-0B75-5002-95A5-871DEF9AF8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8349196"/>
              </p:ext>
            </p:extLst>
          </p:nvPr>
        </p:nvGraphicFramePr>
        <p:xfrm>
          <a:off x="552450" y="762000"/>
          <a:ext cx="11077575" cy="5547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207514D-3150-255F-5B47-FE7FFC27DBE5}"/>
              </a:ext>
            </a:extLst>
          </p:cNvPr>
          <p:cNvSpPr txBox="1"/>
          <p:nvPr/>
        </p:nvSpPr>
        <p:spPr>
          <a:xfrm>
            <a:off x="5724525" y="30247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GitHub Key Features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05462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F116-B05A-7503-815D-A9070631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450850"/>
            <a:ext cx="10515600" cy="6445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MS Reference Sans Serif" panose="020B0604030504040204" pitchFamily="34" charset="0"/>
              </a:rPr>
              <a:t>Best Practices</a:t>
            </a:r>
            <a:endParaRPr lang="en-IN" dirty="0">
              <a:latin typeface="MS Reference Sans Serif" panose="020B060403050404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88285A-0D00-84BE-D47B-1B06CBC43E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665433"/>
              </p:ext>
            </p:extLst>
          </p:nvPr>
        </p:nvGraphicFramePr>
        <p:xfrm>
          <a:off x="161925" y="1343024"/>
          <a:ext cx="11725275" cy="506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8904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512</Words>
  <Application>Microsoft Office PowerPoint</Application>
  <PresentationFormat>Widescreen</PresentationFormat>
  <Paragraphs>85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MS Reference Sans Serif</vt:lpstr>
      <vt:lpstr>Open Sans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Best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Krishnan T</dc:creator>
  <cp:lastModifiedBy>Krishnan T</cp:lastModifiedBy>
  <cp:revision>3</cp:revision>
  <dcterms:created xsi:type="dcterms:W3CDTF">2024-09-08T17:18:00Z</dcterms:created>
  <dcterms:modified xsi:type="dcterms:W3CDTF">2024-09-09T08:23:06Z</dcterms:modified>
</cp:coreProperties>
</file>