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7" r:id="rId1"/>
  </p:sldMasterIdLst>
  <p:notesMasterIdLst>
    <p:notesMasterId r:id="rId11"/>
  </p:notesMasterIdLst>
  <p:sldIdLst>
    <p:sldId id="256" r:id="rId2"/>
    <p:sldId id="258" r:id="rId3"/>
    <p:sldId id="272" r:id="rId4"/>
    <p:sldId id="260" r:id="rId5"/>
    <p:sldId id="267" r:id="rId6"/>
    <p:sldId id="268" r:id="rId7"/>
    <p:sldId id="269" r:id="rId8"/>
    <p:sldId id="270" r:id="rId9"/>
    <p:sldId id="271" r:id="rId10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9D3D5-CDF7-4E06-91E3-5CAE99375D89}" v="878" dt="2024-01-26T12:20:34.882"/>
    <p1510:client id="{7FECE9CA-EEF9-434D-82E8-6E9035AFFD46}" v="8" dt="2024-01-25T13:46:34.295"/>
    <p1510:client id="{F6D7B26B-4F52-4240-B26B-8D67F54E25A2}" v="14" dt="2024-01-26T11:11:41.849"/>
  </p1510:revLst>
</p1510:revInfo>
</file>

<file path=ppt/tableStyles.xml><?xml version="1.0" encoding="utf-8"?>
<a:tblStyleLst xmlns:a="http://schemas.openxmlformats.org/drawingml/2006/main" def="{A69ABD91-DFA9-4E2E-9615-8A5238F9EDAA}">
  <a:tblStyle styleId="{A69ABD91-DFA9-4E2E-9615-8A5238F9ED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23d98f9b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23d98f9b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23d98f9b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23d98f9b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716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23d98f9b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23d98f9b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23d98f9b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23d98f9b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67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23d98f9b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23d98f9b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18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23d98f9b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23d98f9b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42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23d98f9b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23d98f9b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58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65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9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3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3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9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2415150" y="395070"/>
            <a:ext cx="4313700" cy="14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C00000"/>
                </a:solidFill>
              </a:rPr>
              <a:t>SWASTHA</a:t>
            </a:r>
            <a:endParaRPr sz="52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066A62-7945-A497-A499-8ED72CEED169}"/>
              </a:ext>
            </a:extLst>
          </p:cNvPr>
          <p:cNvSpPr txBox="1"/>
          <p:nvPr/>
        </p:nvSpPr>
        <p:spPr>
          <a:xfrm>
            <a:off x="618229" y="2571307"/>
            <a:ext cx="7015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Welcome to SWASTHA...! We are a dynamic team of creative, enthusiastic and talented engineering students who share a passion for innovation, problem-solving, and pushing the boundaries of what's possible in our day to day life. Our journey began with a common goal to create a creative, unique, transformative project that not only showcases our technical skills and capabilities at doing something but also addresses real-world challenges.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3D306-CA00-FF8D-AD6B-F64A1CFBE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39" y="483781"/>
            <a:ext cx="1129022" cy="9994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ECE9AC-D30D-0128-B2C4-07C38D0C3637}"/>
              </a:ext>
            </a:extLst>
          </p:cNvPr>
          <p:cNvSpPr txBox="1"/>
          <p:nvPr/>
        </p:nvSpPr>
        <p:spPr>
          <a:xfrm>
            <a:off x="618229" y="1704109"/>
            <a:ext cx="824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Idea Submission : Mental Health Tech </a:t>
            </a:r>
          </a:p>
          <a:p>
            <a:r>
              <a:rPr lang="en-US" dirty="0">
                <a:solidFill>
                  <a:srgbClr val="C00000"/>
                </a:solidFill>
              </a:rPr>
              <a:t>Introducing SWASTHA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93343" y="598804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Details of the Team Members :</a:t>
            </a:r>
            <a:endParaRPr dirty="0"/>
          </a:p>
        </p:txBody>
      </p:sp>
      <p:sp>
        <p:nvSpPr>
          <p:cNvPr id="76" name="Google Shape;76;p15"/>
          <p:cNvSpPr txBox="1"/>
          <p:nvPr/>
        </p:nvSpPr>
        <p:spPr>
          <a:xfrm>
            <a:off x="457553" y="1483001"/>
            <a:ext cx="8124900" cy="3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Google Shape;70;p14">
            <a:extLst>
              <a:ext uri="{FF2B5EF4-FFF2-40B4-BE49-F238E27FC236}">
                <a16:creationId xmlns:a16="http://schemas.microsoft.com/office/drawing/2014/main" id="{4C178C74-4783-B417-3CFC-C1E545614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615787"/>
              </p:ext>
            </p:extLst>
          </p:nvPr>
        </p:nvGraphicFramePr>
        <p:xfrm>
          <a:off x="122274" y="1619249"/>
          <a:ext cx="8846290" cy="2970144"/>
        </p:xfrm>
        <a:graphic>
          <a:graphicData uri="http://schemas.openxmlformats.org/drawingml/2006/table">
            <a:tbl>
              <a:tblPr>
                <a:noFill/>
                <a:tableStyleId>{A69ABD91-DFA9-4E2E-9615-8A5238F9EDAA}</a:tableStyleId>
              </a:tblPr>
              <a:tblGrid>
                <a:gridCol w="669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0442">
                  <a:extLst>
                    <a:ext uri="{9D8B030D-6E8A-4147-A177-3AD203B41FA5}">
                      <a16:colId xmlns:a16="http://schemas.microsoft.com/office/drawing/2014/main" val="2284714778"/>
                    </a:ext>
                  </a:extLst>
                </a:gridCol>
                <a:gridCol w="1313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8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S.NO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NAME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 .NO.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DEPT.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Email Id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ROLE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8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SANYOG DANI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RA2211031010087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CSE-IT (NWC)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sd6513@srmist.edu.in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TEAM LEAD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8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PRIYANSHU DALAKOTI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RA2211031010107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CSE-IT (NWC)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pd1285@srmist.edu.in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8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KRISHNA GOPAL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RA2211031010077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CSE-IT (NWC)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ka1438@srmist.edu.in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MEMBER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8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NIKHIL KUMAR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RA2211031010097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CSE-IT (NWC)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nk7256@srmist.edu.in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MEMBER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93343" y="598804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:</a:t>
            </a:r>
            <a:endParaRPr dirty="0"/>
          </a:p>
        </p:txBody>
      </p:sp>
      <p:sp>
        <p:nvSpPr>
          <p:cNvPr id="76" name="Google Shape;76;p15"/>
          <p:cNvSpPr txBox="1"/>
          <p:nvPr/>
        </p:nvSpPr>
        <p:spPr>
          <a:xfrm>
            <a:off x="457553" y="1483001"/>
            <a:ext cx="8124900" cy="3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challenge is to design and develop a client-centered platform that combines technological approaches to help individuals manage and overcome stress and anxiety in their daily lives. The platform shouldoffer a variety of therapies, each tailored to suit different preferences and needs of the user.</a:t>
            </a: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Addiction Problem: Many people struggling with dfferent types of addiction like smoking , drinking , pornography , phone addiction and muxh more face obstacles in getting access to quality care, such as shortage of treatment facilities, and they can access and quality recomandations digitally.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Mental Health Stigma : Inadequate incorporation of mental health into the systems of general healthcare.</a:t>
            </a: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534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43170" y="57391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 dirty="0"/>
              <a:t>Problem Statement :</a:t>
            </a:r>
            <a:endParaRPr sz="31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7"/>
          <p:cNvSpPr txBox="1"/>
          <p:nvPr/>
        </p:nvSpPr>
        <p:spPr>
          <a:xfrm>
            <a:off x="362250" y="1574738"/>
            <a:ext cx="8419500" cy="31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Stress anxiety and depression problem due to carelessness of others rectifing the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Meditation Problem : The lack of resources, information, and conducive circumstances makes it difficult for many people to engage in meditation and other spiritual practices, especially in underprivileged areas.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Yoga Problem : The deeper aspects of yoga practice may be lost if it is isolated from its true intellectual and spiritual foundations, which could restrict the practice's overall advantages.</a:t>
            </a: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43170" y="57391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Idea/Approach Details :</a:t>
            </a:r>
            <a:endParaRPr dirty="0"/>
          </a:p>
        </p:txBody>
      </p:sp>
      <p:sp>
        <p:nvSpPr>
          <p:cNvPr id="88" name="Google Shape;88;p17"/>
          <p:cNvSpPr txBox="1"/>
          <p:nvPr/>
        </p:nvSpPr>
        <p:spPr>
          <a:xfrm>
            <a:off x="362250" y="1574738"/>
            <a:ext cx="8419500" cy="31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Swastha</a:t>
            </a: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is the Sanskrit word for health. </a:t>
            </a:r>
            <a:r>
              <a:rPr lang="en-US" sz="1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Swa</a:t>
            </a: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my own self and </a:t>
            </a:r>
            <a:r>
              <a:rPr lang="en-US" sz="1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stha</a:t>
            </a: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to be situated. SWASTHA also means 'health and well-being' in 10 different languages. SWASTHA is a special project to promote healthcare awareness amongst local communities and individuals with the help of existing healthcare affiliates.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idea is to successfully implement "SWASTHA", which will contribute towards the well-being of individuals by providing them with a versatile, accessible, and effective ways to manage stress and anxiety in their daily lives. The ultimate goal is to empower users to prioritize their mental health, fostering a happier and more resilient society.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will achieve this using </a:t>
            </a:r>
            <a:r>
              <a:rPr lang="en-US" sz="1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HTML,CSS,and</a:t>
            </a: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JAVASCRIPT to build a Website offering varies types of therapies , and other ways to improve the mental Health.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921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43170" y="57391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Idea/Approach Details :</a:t>
            </a:r>
            <a:endParaRPr dirty="0"/>
          </a:p>
        </p:txBody>
      </p:sp>
      <p:sp>
        <p:nvSpPr>
          <p:cNvPr id="88" name="Google Shape;88;p17"/>
          <p:cNvSpPr txBox="1"/>
          <p:nvPr/>
        </p:nvSpPr>
        <p:spPr>
          <a:xfrm>
            <a:off x="309611" y="1414129"/>
            <a:ext cx="8654159" cy="306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1) Sound Therapy: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a)  Personalized Relaxation Programs:  We will create customized audio sessions that will be tailored for each user's needs, including calming sounds, guided meditation as well as soothing music.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b)  Sleep Improvement Tracks: Develop audio content specifically designed to promote better sleep, addressing common sleep-related issues and providing a range of calming sounds and narratives to aid relaxation.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2) Yoga Therapy: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a)  Guided yoga classes for beginner: offer </a:t>
            </a:r>
            <a:r>
              <a:rPr lang="en-GB" sz="1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stepbystep</a:t>
            </a: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video guides that focus on basic yoga poses and techniques, helping to improve flexibility, strength &amp; mental well being.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b)  Condition Specific Yoga Routines: provide specific yoga routines that address specific health issues, such as back pain, stress reduction, or respiratory health, with qualified instructors guiding the user through each session.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667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43170" y="57391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Idea/Approach Details :</a:t>
            </a:r>
            <a:endParaRPr dirty="0"/>
          </a:p>
        </p:txBody>
      </p:sp>
      <p:sp>
        <p:nvSpPr>
          <p:cNvPr id="88" name="Google Shape;88;p17"/>
          <p:cNvSpPr txBox="1"/>
          <p:nvPr/>
        </p:nvSpPr>
        <p:spPr>
          <a:xfrm>
            <a:off x="362250" y="1574738"/>
            <a:ext cx="8419500" cy="31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3)  Addiction Therapy: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a)  Detailed Educational Modules: Create a series of instructional videos that inform viewers about the science of addiction, how it affects both physical and mental health, and practical, evidence-based recovery techniques.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b)  Provide interactive tools to assist users in developing customized addiction treatment plans, which should include relapse prevention techniques, coping methods, and goal-setting techniques.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4) Laughing Therapy: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a) Comedy classes: Produce videos with comedians or laughter therapists leading comedy classes that include laughter yoga poses to ease tension and improve mood.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b) Comedy tension Relief Series: Create a range of humorous sketches and stand-up routines that are intended to relieve tension and encourage an optimistic outlook.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773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43170" y="57391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Idea/Approach Details :</a:t>
            </a:r>
            <a:endParaRPr dirty="0"/>
          </a:p>
        </p:txBody>
      </p:sp>
      <p:sp>
        <p:nvSpPr>
          <p:cNvPr id="88" name="Google Shape;88;p17"/>
          <p:cNvSpPr txBox="1"/>
          <p:nvPr/>
        </p:nvSpPr>
        <p:spPr>
          <a:xfrm>
            <a:off x="362250" y="1574738"/>
            <a:ext cx="8419500" cy="31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5) Spiritual Therapy: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a) Practices for Guided Meditation: Provide video sessions featuring spiritual guides, offering techniques for guided meditation that center around spiritual exploration, mindfulness, and gratitude.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6) Professional Help - Top Therapists: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a)  Virtual Therapy Sessions: To address the issue of restricted availability in particular geographic locations, offer online therapy sessions guided by renowned therapists, enabling users to obtain professional help remotely.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b)  Q&amp;A Sessions with Therapists: Conduct live Q&amp;A sessions where users can ask anonymous questions and receive insightful answers from top therapists on a range of mental health issues.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3006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631"/>
            <a:ext cx="9143999" cy="4664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4"/>
            <a:ext cx="5623962" cy="4249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066A62-7945-A497-A499-8ED72CEED169}"/>
              </a:ext>
            </a:extLst>
          </p:cNvPr>
          <p:cNvSpPr txBox="1"/>
          <p:nvPr/>
        </p:nvSpPr>
        <p:spPr>
          <a:xfrm>
            <a:off x="4311618" y="1394028"/>
            <a:ext cx="5098956" cy="156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3D306-CA00-FF8D-AD6B-F64A1CFBE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24" y="1639874"/>
            <a:ext cx="2294126" cy="20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00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</TotalTime>
  <Words>938</Words>
  <Application>Microsoft Office PowerPoint</Application>
  <PresentationFormat>On-screen Show (16:9)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Gill Sans MT</vt:lpstr>
      <vt:lpstr>Wingdings 2</vt:lpstr>
      <vt:lpstr>Roboto</vt:lpstr>
      <vt:lpstr>Arial</vt:lpstr>
      <vt:lpstr>Dividend</vt:lpstr>
      <vt:lpstr>SWASTHA</vt:lpstr>
      <vt:lpstr>Details of the Team Members :</vt:lpstr>
      <vt:lpstr>Problem Statement :</vt:lpstr>
      <vt:lpstr>Problem Statement : </vt:lpstr>
      <vt:lpstr>Idea/Approach Details :</vt:lpstr>
      <vt:lpstr>Idea/Approach Details :</vt:lpstr>
      <vt:lpstr>Idea/Approach Details :</vt:lpstr>
      <vt:lpstr>Idea/Approach Details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SWASTHA</dc:title>
  <dc:creator>SAN</dc:creator>
  <cp:lastModifiedBy>Sanyog Dani</cp:lastModifiedBy>
  <cp:revision>2</cp:revision>
  <dcterms:modified xsi:type="dcterms:W3CDTF">2024-01-26T12:35:53Z</dcterms:modified>
</cp:coreProperties>
</file>