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5" r:id="rId25"/>
    <p:sldId id="279" r:id="rId26"/>
    <p:sldId id="280" r:id="rId27"/>
    <p:sldId id="281" r:id="rId28"/>
    <p:sldId id="286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C#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Nimesh</a:t>
            </a:r>
            <a:r>
              <a:rPr lang="en-US" dirty="0" smtClean="0"/>
              <a:t> Kumar </a:t>
            </a:r>
            <a:r>
              <a:rPr lang="en-US" dirty="0" err="1" smtClean="0"/>
              <a:t>Dagur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833510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C# Unary Operators</a:t>
            </a:r>
            <a:endParaRPr lang="en-IN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/>
              <a:t>-- Decrement Operator:</a:t>
            </a:r>
            <a:r>
              <a:rPr lang="en-IN" sz="2400" u="sng" dirty="0" smtClean="0"/>
              <a:t> </a:t>
            </a:r>
          </a:p>
          <a:p>
            <a:r>
              <a:rPr lang="en-IN" sz="2400" dirty="0" smtClean="0"/>
              <a:t>The </a:t>
            </a:r>
            <a:r>
              <a:rPr lang="en-IN" sz="2400" dirty="0" err="1" smtClean="0"/>
              <a:t>behavior</a:t>
            </a:r>
            <a:r>
              <a:rPr lang="en-IN" sz="2400" dirty="0" smtClean="0"/>
              <a:t> of decrement operator is just opposite from increment operator. </a:t>
            </a:r>
          </a:p>
          <a:p>
            <a:r>
              <a:rPr lang="en-IN" sz="2400" dirty="0" smtClean="0"/>
              <a:t>It is used for decrementing the value by one.</a:t>
            </a:r>
          </a:p>
          <a:p>
            <a:r>
              <a:rPr lang="en-IN" sz="2400" dirty="0" smtClean="0"/>
              <a:t> It has also two types:</a:t>
            </a:r>
            <a:r>
              <a:rPr lang="en-IN" sz="2400" b="1" dirty="0" smtClean="0"/>
              <a:t> </a:t>
            </a:r>
          </a:p>
          <a:p>
            <a:r>
              <a:rPr lang="en-IN" sz="2400" b="1" dirty="0" smtClean="0"/>
              <a:t>Pre-Decrement (--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)</a:t>
            </a:r>
            <a:r>
              <a:rPr lang="en-IN" sz="2400" dirty="0" smtClean="0"/>
              <a:t> and </a:t>
            </a:r>
            <a:r>
              <a:rPr lang="en-IN" sz="2400" b="1" dirty="0" smtClean="0"/>
              <a:t>Post Decrement (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--)</a:t>
            </a:r>
            <a:r>
              <a:rPr lang="en-IN" sz="2400" dirty="0" smtClean="0"/>
              <a:t>. </a:t>
            </a:r>
          </a:p>
          <a:p>
            <a:r>
              <a:rPr lang="en-IN" sz="2400" dirty="0" smtClean="0"/>
              <a:t>In pre-decrement the value is decremented by one then loop executes whereas in post-decrement the loop executed then the value decrements by one</a:t>
            </a:r>
            <a:endParaRPr lang="en-IN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C# Unary Operators</a:t>
            </a:r>
            <a:endParaRPr lang="en-IN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93680"/>
            <a:ext cx="8305800" cy="470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C# Unary Operators</a:t>
            </a:r>
            <a:endParaRPr lang="en-IN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C# Comparison Operators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C# comparison operator is used to compare two operands. </a:t>
            </a:r>
          </a:p>
          <a:p>
            <a:r>
              <a:rPr lang="en-US" sz="2400" dirty="0" smtClean="0"/>
              <a:t>It returns true or false based on comparison.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034" y="3429000"/>
            <a:ext cx="8640366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76199"/>
            <a:ext cx="5638800" cy="667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1600200" cy="487362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Example: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C# Logical Operator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C# Logical Operators also evaluate the values and returns true or false as output. </a:t>
            </a:r>
          </a:p>
          <a:p>
            <a:r>
              <a:rPr lang="en-US" sz="2400" dirty="0" smtClean="0"/>
              <a:t>Based on true-false the program behave dynamically at run time. </a:t>
            </a:r>
          </a:p>
          <a:p>
            <a:r>
              <a:rPr lang="en-US" sz="2400" dirty="0" smtClean="0"/>
              <a:t>These operators are widely used with C# programming.</a:t>
            </a:r>
          </a:p>
          <a:p>
            <a:r>
              <a:rPr lang="en-US" sz="2400" b="1" dirty="0" smtClean="0"/>
              <a:t>&amp;&amp; Operator (and Operator)</a:t>
            </a:r>
          </a:p>
          <a:p>
            <a:r>
              <a:rPr lang="en-US" sz="2400" b="1" dirty="0" smtClean="0"/>
              <a:t>|| Operator (or Operator)</a:t>
            </a:r>
          </a:p>
          <a:p>
            <a:r>
              <a:rPr lang="en-US" sz="2400" b="1" dirty="0" smtClean="0"/>
              <a:t>! Operator (not Operator</a:t>
            </a:r>
          </a:p>
          <a:p>
            <a:r>
              <a:rPr lang="en-US" sz="2400" b="1" dirty="0" smtClean="0"/>
              <a:t>^ Operator (</a:t>
            </a:r>
            <a:r>
              <a:rPr lang="en-US" sz="2400" b="1" dirty="0" err="1" smtClean="0"/>
              <a:t>xor</a:t>
            </a:r>
            <a:r>
              <a:rPr lang="en-US" sz="2400" b="1" dirty="0" smtClean="0"/>
              <a:t> operator)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&amp;&amp; Operator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 is pronounced as </a:t>
            </a:r>
            <a:r>
              <a:rPr lang="en-US" sz="2400" b="1" dirty="0" smtClean="0"/>
              <a:t>and operator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It returns true if both or all the condition is true and return false if any of the condition is false.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81000"/>
            <a:ext cx="7696200" cy="637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|| Operator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160020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It is pronounced as </a:t>
            </a:r>
            <a:r>
              <a:rPr lang="en-US" sz="2400" b="1" dirty="0" smtClean="0"/>
              <a:t>or operator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It also returns true or false based on condition. </a:t>
            </a:r>
          </a:p>
          <a:p>
            <a:r>
              <a:rPr lang="en-US" sz="2400" dirty="0" smtClean="0"/>
              <a:t>If any one of the condition matches then it returns true but if both or all the conditions are false then it returns false.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7897" y="2819400"/>
            <a:ext cx="6497303" cy="397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292" y="228600"/>
            <a:ext cx="8744108" cy="6354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C# Operators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An operator is a symbol that tells the compiler to perform specific mathematical or logical manipulations.</a:t>
            </a:r>
          </a:p>
          <a:p>
            <a:r>
              <a:rPr lang="en-IN" sz="2400" dirty="0" smtClean="0"/>
              <a:t>Operators are used for building expressions in C#.</a:t>
            </a:r>
          </a:p>
          <a:p>
            <a:r>
              <a:rPr lang="en-IN" sz="2400" dirty="0" smtClean="0"/>
              <a:t>To calculate the value of variable or performs operation in variable you will have to make proper expression. </a:t>
            </a:r>
          </a:p>
          <a:p>
            <a:r>
              <a:rPr lang="en-IN" sz="2400" dirty="0" smtClean="0"/>
              <a:t>These expressions are made using C# operators. 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! Operator: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 is pronounced as </a:t>
            </a:r>
            <a:r>
              <a:rPr lang="en-US" sz="2400" b="1" dirty="0" smtClean="0"/>
              <a:t>not operator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returns true if expression is false. </a:t>
            </a:r>
          </a:p>
          <a:p>
            <a:r>
              <a:rPr lang="en-US" sz="2400" dirty="0" smtClean="0"/>
              <a:t>The following demonstration will clear the concept of not operator.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"/>
            <a:ext cx="8077200" cy="663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^ Operator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It is pronounced as </a:t>
            </a:r>
            <a:r>
              <a:rPr lang="en-US" sz="2400" b="1" dirty="0" err="1" smtClean="0"/>
              <a:t>xor</a:t>
            </a:r>
            <a:r>
              <a:rPr lang="en-US" sz="2400" b="1" dirty="0" smtClean="0"/>
              <a:t> operator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It returns false if the following condition matches: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(</a:t>
            </a:r>
            <a:r>
              <a:rPr lang="en-US" sz="2400" dirty="0" err="1" smtClean="0"/>
              <a:t>i</a:t>
            </a:r>
            <a:r>
              <a:rPr lang="en-US" sz="2400" dirty="0" smtClean="0"/>
              <a:t>) if both or all the expression returns true.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(ii) If both or all the expression returns false.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399" y="152400"/>
            <a:ext cx="8392241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Ternary Operator</a:t>
            </a:r>
            <a:endParaRPr lang="en-US" sz="32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603" y="1600200"/>
            <a:ext cx="559719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6575" y="1676400"/>
            <a:ext cx="59912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85800" y="3124200"/>
            <a:ext cx="2362200" cy="22098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3048000" y="3581400"/>
            <a:ext cx="838200" cy="647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24200" y="1676400"/>
            <a:ext cx="5943600" cy="3505200"/>
          </a:xfrm>
          <a:prstGeom prst="rect">
            <a:avLst/>
          </a:prstGeom>
          <a:noFill/>
          <a:ln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C# - Operators Precedence and Associativity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486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u="sng" dirty="0" smtClean="0"/>
              <a:t>Operators Precedence:</a:t>
            </a:r>
            <a:endParaRPr lang="en-US" u="sng" dirty="0" smtClean="0"/>
          </a:p>
          <a:p>
            <a:r>
              <a:rPr lang="en-US" dirty="0" smtClean="0"/>
              <a:t>Operator precedence determines the grouping of terms in an expression. </a:t>
            </a:r>
          </a:p>
          <a:p>
            <a:r>
              <a:rPr lang="en-US" dirty="0" smtClean="0"/>
              <a:t>This affects evaluation of an expression. </a:t>
            </a:r>
          </a:p>
          <a:p>
            <a:r>
              <a:rPr lang="en-US" dirty="0" smtClean="0"/>
              <a:t>Certain operators have higher precedence than others; </a:t>
            </a:r>
          </a:p>
          <a:p>
            <a:r>
              <a:rPr lang="en-US" b="1" dirty="0" smtClean="0"/>
              <a:t>Example:  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T</a:t>
            </a:r>
            <a:r>
              <a:rPr lang="en-US" dirty="0" smtClean="0"/>
              <a:t>he multiplication operator has higher precedence than the addition operator.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b="1" dirty="0" smtClean="0"/>
              <a:t>x = 7 + 3 * 2; </a:t>
            </a:r>
          </a:p>
          <a:p>
            <a:pPr>
              <a:buNone/>
            </a:pPr>
            <a:r>
              <a:rPr lang="en-US" b="1" dirty="0" smtClean="0"/>
              <a:t>      </a:t>
            </a:r>
            <a:r>
              <a:rPr lang="en-US" dirty="0" smtClean="0"/>
              <a:t>here, x is assigned 13, not 20 because operator * has higher precedence than +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u="sng" dirty="0" smtClean="0"/>
              <a:t>Operator Associativity:</a:t>
            </a:r>
          </a:p>
          <a:p>
            <a:pPr>
              <a:buNone/>
            </a:pPr>
            <a:endParaRPr lang="en-US" sz="1300" b="1" u="sng" dirty="0" smtClean="0"/>
          </a:p>
          <a:p>
            <a:r>
              <a:rPr lang="en-US" sz="2800" dirty="0" smtClean="0"/>
              <a:t>When an operand occurs between two operators with the same precedence, the associativity of the operators controls the order in which the operations are performed: </a:t>
            </a:r>
          </a:p>
          <a:p>
            <a:r>
              <a:rPr lang="en-US" sz="2800" dirty="0" smtClean="0"/>
              <a:t>Except for the assignment operators, all binary operators are </a:t>
            </a:r>
            <a:r>
              <a:rPr lang="en-US" sz="2800" b="1" dirty="0" smtClean="0"/>
              <a:t>left-associative</a:t>
            </a:r>
            <a:r>
              <a:rPr lang="en-US" sz="2800" dirty="0" smtClean="0"/>
              <a:t>, meaning that operations are performed from </a:t>
            </a:r>
            <a:r>
              <a:rPr lang="en-US" sz="2800" b="1" dirty="0" smtClean="0"/>
              <a:t>left to right</a:t>
            </a:r>
            <a:r>
              <a:rPr lang="en-US" sz="2800" dirty="0" smtClean="0"/>
              <a:t>. </a:t>
            </a:r>
          </a:p>
          <a:p>
            <a:pPr>
              <a:buNone/>
            </a:pPr>
            <a:r>
              <a:rPr lang="en-US" sz="2800" b="1" dirty="0" smtClean="0"/>
              <a:t>     Example:  </a:t>
            </a:r>
            <a:r>
              <a:rPr lang="en-US" sz="2800" dirty="0" smtClean="0"/>
              <a:t>x + y + z is evaluated as (x + y) + z.</a:t>
            </a:r>
          </a:p>
          <a:p>
            <a:r>
              <a:rPr lang="en-US" sz="2800" dirty="0" smtClean="0"/>
              <a:t>The assignment operators and the conditional operator (?:) are </a:t>
            </a:r>
            <a:r>
              <a:rPr lang="en-US" sz="2800" b="1" dirty="0" smtClean="0"/>
              <a:t>right-associative</a:t>
            </a:r>
            <a:r>
              <a:rPr lang="en-US" sz="2800" dirty="0" smtClean="0"/>
              <a:t>, meaning that operations are performed from </a:t>
            </a:r>
            <a:r>
              <a:rPr lang="en-US" sz="2800" b="1" dirty="0" smtClean="0"/>
              <a:t>right to left</a:t>
            </a:r>
            <a:r>
              <a:rPr lang="en-US" sz="2800" dirty="0" smtClean="0"/>
              <a:t>. </a:t>
            </a:r>
          </a:p>
          <a:p>
            <a:pPr>
              <a:buNone/>
            </a:pPr>
            <a:r>
              <a:rPr lang="en-US" sz="2800" b="1" dirty="0" smtClean="0"/>
              <a:t>     Example: </a:t>
            </a:r>
            <a:r>
              <a:rPr lang="en-US" sz="2800" dirty="0" smtClean="0"/>
              <a:t>x = y = z is evaluated as x = (y = z).</a:t>
            </a:r>
          </a:p>
          <a:p>
            <a:r>
              <a:rPr lang="en-US" sz="2800" b="1" dirty="0" smtClean="0"/>
              <a:t>Precedence and associativity can be controlled using parentheses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C# - Operators Precedence and Associativity</a:t>
            </a:r>
            <a:endParaRPr lang="en-US" sz="32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914400"/>
          <a:ext cx="6553200" cy="5715002"/>
        </p:xfrm>
        <a:graphic>
          <a:graphicData uri="http://schemas.openxmlformats.org/drawingml/2006/table">
            <a:tbl>
              <a:tblPr/>
              <a:tblGrid>
                <a:gridCol w="1905000"/>
                <a:gridCol w="3124200"/>
                <a:gridCol w="1524000"/>
              </a:tblGrid>
              <a:tr h="326572">
                <a:tc>
                  <a:txBody>
                    <a:bodyPr/>
                    <a:lstStyle/>
                    <a:p>
                      <a:r>
                        <a:rPr lang="en-US" sz="1600" b="1" dirty="0"/>
                        <a:t>Category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Operator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Associativity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72">
                <a:tc>
                  <a:txBody>
                    <a:bodyPr/>
                    <a:lstStyle/>
                    <a:p>
                      <a:r>
                        <a:rPr lang="en-US" sz="1600"/>
                        <a:t>Postfix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() [] -&gt; . ++ - - 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497">
                <a:tc>
                  <a:txBody>
                    <a:bodyPr/>
                    <a:lstStyle/>
                    <a:p>
                      <a:r>
                        <a:rPr lang="en-US" sz="1600"/>
                        <a:t>Unary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 - ! ~ ++ - </a:t>
                      </a:r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 to left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72">
                <a:tc>
                  <a:txBody>
                    <a:bodyPr/>
                    <a:lstStyle/>
                    <a:p>
                      <a:r>
                        <a:rPr lang="en-US" sz="1600"/>
                        <a:t>Multiplicative 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* / %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72">
                <a:tc>
                  <a:txBody>
                    <a:bodyPr/>
                    <a:lstStyle/>
                    <a:p>
                      <a:r>
                        <a:rPr lang="en-US" sz="1600"/>
                        <a:t>Additive 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+ -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72">
                <a:tc>
                  <a:txBody>
                    <a:bodyPr/>
                    <a:lstStyle/>
                    <a:p>
                      <a:r>
                        <a:rPr lang="en-US" sz="1600"/>
                        <a:t>Shift 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&lt;&lt; &gt;&gt;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72">
                <a:tc>
                  <a:txBody>
                    <a:bodyPr/>
                    <a:lstStyle/>
                    <a:p>
                      <a:r>
                        <a:rPr lang="en-US" sz="1600"/>
                        <a:t>Relational 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&lt; &lt;= &gt; &gt;=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72">
                <a:tc>
                  <a:txBody>
                    <a:bodyPr/>
                    <a:lstStyle/>
                    <a:p>
                      <a:r>
                        <a:rPr lang="en-US" sz="1600"/>
                        <a:t>Equality 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== !=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72">
                <a:tc>
                  <a:txBody>
                    <a:bodyPr/>
                    <a:lstStyle/>
                    <a:p>
                      <a:r>
                        <a:rPr lang="en-US" sz="1600"/>
                        <a:t>Bitwise AND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&amp;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72">
                <a:tc>
                  <a:txBody>
                    <a:bodyPr/>
                    <a:lstStyle/>
                    <a:p>
                      <a:r>
                        <a:rPr lang="en-US" sz="1600"/>
                        <a:t>Bitwise XOR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^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72">
                <a:tc>
                  <a:txBody>
                    <a:bodyPr/>
                    <a:lstStyle/>
                    <a:p>
                      <a:r>
                        <a:rPr lang="en-US" sz="1600"/>
                        <a:t>Bitwise OR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|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72">
                <a:tc>
                  <a:txBody>
                    <a:bodyPr/>
                    <a:lstStyle/>
                    <a:p>
                      <a:r>
                        <a:rPr lang="en-US" sz="1600"/>
                        <a:t>Logical AND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&amp;&amp;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72">
                <a:tc>
                  <a:txBody>
                    <a:bodyPr/>
                    <a:lstStyle/>
                    <a:p>
                      <a:r>
                        <a:rPr lang="en-US" sz="1600"/>
                        <a:t>Logical OR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||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72">
                <a:tc>
                  <a:txBody>
                    <a:bodyPr/>
                    <a:lstStyle/>
                    <a:p>
                      <a:r>
                        <a:rPr lang="en-US" sz="1600"/>
                        <a:t>Conditional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?: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 to left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497">
                <a:tc>
                  <a:txBody>
                    <a:bodyPr/>
                    <a:lstStyle/>
                    <a:p>
                      <a:r>
                        <a:rPr lang="en-US" sz="1600"/>
                        <a:t>Assignment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= += -= *= /= %=&gt;&gt;= &lt;&lt;= &amp;= ^= |=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 to left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72">
                <a:tc>
                  <a:txBody>
                    <a:bodyPr/>
                    <a:lstStyle/>
                    <a:p>
                      <a:r>
                        <a:rPr lang="en-US" sz="1600"/>
                        <a:t>Comma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,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Left to right</a:t>
                      </a:r>
                    </a:p>
                  </a:txBody>
                  <a:tcPr marL="58057" marR="58057" marT="29029" marB="290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C# - Operators Precedence and Associativity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7391400" y="1066800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Highest </a:t>
            </a:r>
          </a:p>
          <a:p>
            <a:r>
              <a:rPr lang="en-US" dirty="0" smtClean="0"/>
              <a:t>precedence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67600" y="5943600"/>
            <a:ext cx="1284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Lowest</a:t>
            </a:r>
          </a:p>
          <a:p>
            <a:r>
              <a:rPr lang="en-US" dirty="0" smtClean="0"/>
              <a:t>precedence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rot="5400000" flipH="1" flipV="1">
            <a:off x="6036130" y="3826330"/>
            <a:ext cx="4191000" cy="435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8610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814446"/>
            <a:ext cx="6705600" cy="5891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C# - Operators Precedence and Associativity : Example</a:t>
            </a:r>
            <a:endParaRPr 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400" b="1" dirty="0" smtClean="0"/>
              <a:t>C# provides wide range of operators:</a:t>
            </a:r>
          </a:p>
          <a:p>
            <a:r>
              <a:rPr lang="en-IN" sz="2400" dirty="0" smtClean="0"/>
              <a:t>Arithmetic Operators</a:t>
            </a:r>
          </a:p>
          <a:p>
            <a:r>
              <a:rPr lang="en-IN" sz="2400" dirty="0" smtClean="0"/>
              <a:t>Assignment Operators</a:t>
            </a:r>
          </a:p>
          <a:p>
            <a:r>
              <a:rPr lang="en-IN" sz="2400" dirty="0" smtClean="0"/>
              <a:t>Unary operators</a:t>
            </a:r>
          </a:p>
          <a:p>
            <a:r>
              <a:rPr lang="en-IN" sz="2400" dirty="0" smtClean="0"/>
              <a:t>Relational  (Comparison) Operators</a:t>
            </a:r>
          </a:p>
          <a:p>
            <a:r>
              <a:rPr lang="en-IN" sz="2400" dirty="0" smtClean="0"/>
              <a:t>Logical Operators</a:t>
            </a:r>
          </a:p>
          <a:p>
            <a:r>
              <a:rPr lang="en-IN" sz="2400" dirty="0" smtClean="0"/>
              <a:t>Ternary operator</a:t>
            </a:r>
          </a:p>
          <a:p>
            <a:endParaRPr lang="en-IN" sz="2400" b="1" dirty="0" smtClean="0"/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C# Operators</a:t>
            </a:r>
            <a:endParaRPr lang="en-IN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Arithmetic Operators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Arithmetic Operators are used for basic mathematical calculation in C# programming.</a:t>
            </a:r>
          </a:p>
          <a:p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743200"/>
            <a:ext cx="8534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1600200" cy="487362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Example:</a:t>
            </a:r>
            <a:endParaRPr lang="en-IN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76200"/>
            <a:ext cx="7287134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C# Assignment Operators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C# assignment operator is generally suffix with arithmetic operators. </a:t>
            </a:r>
          </a:p>
          <a:p>
            <a:r>
              <a:rPr lang="en-IN" sz="2400" dirty="0" smtClean="0"/>
              <a:t>The symbol of c sharp assignment operator is </a:t>
            </a:r>
            <a:r>
              <a:rPr lang="en-IN" sz="2400" b="1" dirty="0" smtClean="0"/>
              <a:t>"="</a:t>
            </a:r>
            <a:r>
              <a:rPr lang="en-IN" sz="2400" dirty="0" smtClean="0"/>
              <a:t> without quotes. </a:t>
            </a:r>
          </a:p>
          <a:p>
            <a:r>
              <a:rPr lang="en-IN" sz="2400" dirty="0" smtClean="0"/>
              <a:t>The assignment operator widely used with C# programming.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1905000"/>
            <a:ext cx="8991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C# Assignment Operators</a:t>
            </a:r>
            <a:endParaRPr lang="en-IN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533400"/>
            <a:ext cx="7696199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1600200" cy="487362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Example:</a:t>
            </a:r>
            <a:endParaRPr lang="en-IN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C# Unary Operators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The C# unary operator is widely used for increment or decrement value by 1. </a:t>
            </a:r>
          </a:p>
          <a:p>
            <a:r>
              <a:rPr lang="en-IN" sz="2400" dirty="0" smtClean="0"/>
              <a:t>This operator widely used with loop constructs to increment loop by 1.</a:t>
            </a:r>
          </a:p>
          <a:p>
            <a:pPr>
              <a:buNone/>
            </a:pPr>
            <a:r>
              <a:rPr lang="en-IN" sz="2400" b="1" u="sng" dirty="0" smtClean="0"/>
              <a:t>++ Increment Operator:</a:t>
            </a:r>
            <a:r>
              <a:rPr lang="en-IN" sz="2400" u="sng" dirty="0" smtClean="0"/>
              <a:t> </a:t>
            </a:r>
          </a:p>
          <a:p>
            <a:r>
              <a:rPr lang="en-IN" sz="2400" dirty="0" smtClean="0"/>
              <a:t>This operator is pronounced as </a:t>
            </a:r>
            <a:r>
              <a:rPr lang="en-IN" sz="2400" b="1" dirty="0" smtClean="0"/>
              <a:t>increment operator</a:t>
            </a:r>
            <a:r>
              <a:rPr lang="en-IN" sz="2400" dirty="0" smtClean="0"/>
              <a:t>. </a:t>
            </a:r>
          </a:p>
          <a:p>
            <a:r>
              <a:rPr lang="en-IN" sz="2400" dirty="0" smtClean="0"/>
              <a:t>It is used for incrementing value by 1. </a:t>
            </a:r>
          </a:p>
          <a:p>
            <a:r>
              <a:rPr lang="en-IN" sz="2400" dirty="0" smtClean="0"/>
              <a:t>It is used in C# programming by two types: </a:t>
            </a:r>
          </a:p>
          <a:p>
            <a:r>
              <a:rPr lang="en-IN" sz="2400" b="1" dirty="0" smtClean="0"/>
              <a:t>Pre-increment (++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)</a:t>
            </a:r>
            <a:r>
              <a:rPr lang="en-IN" sz="2400" dirty="0" smtClean="0"/>
              <a:t> and </a:t>
            </a:r>
            <a:r>
              <a:rPr lang="en-IN" sz="2400" b="1" dirty="0" smtClean="0"/>
              <a:t>Post-increment (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++)</a:t>
            </a:r>
            <a:r>
              <a:rPr lang="en-IN" sz="2400" dirty="0" smtClean="0"/>
              <a:t>. </a:t>
            </a:r>
          </a:p>
          <a:p>
            <a:r>
              <a:rPr lang="en-IN" sz="2400" dirty="0" smtClean="0"/>
              <a:t>In pre-increment, first it increments by 1 then loop executes whereas in Post-increment, the loop executes then it increments by 1.</a:t>
            </a: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890</Words>
  <Application>Microsoft Office PowerPoint</Application>
  <PresentationFormat>On-screen Show (4:3)</PresentationFormat>
  <Paragraphs>144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C# Operators</vt:lpstr>
      <vt:lpstr>C# Operators</vt:lpstr>
      <vt:lpstr>C# Operators</vt:lpstr>
      <vt:lpstr>Arithmetic Operators</vt:lpstr>
      <vt:lpstr>Example:</vt:lpstr>
      <vt:lpstr>C# Assignment Operators</vt:lpstr>
      <vt:lpstr>C# Assignment Operators</vt:lpstr>
      <vt:lpstr>Example:</vt:lpstr>
      <vt:lpstr>C# Unary Operators</vt:lpstr>
      <vt:lpstr>C# Unary Operators</vt:lpstr>
      <vt:lpstr>C# Unary Operators</vt:lpstr>
      <vt:lpstr>C# Unary Operators</vt:lpstr>
      <vt:lpstr>C# Comparison Operators</vt:lpstr>
      <vt:lpstr>Example:</vt:lpstr>
      <vt:lpstr>C# Logical Operator</vt:lpstr>
      <vt:lpstr>&amp;&amp; Operator</vt:lpstr>
      <vt:lpstr>Slide 17</vt:lpstr>
      <vt:lpstr>|| Operator</vt:lpstr>
      <vt:lpstr>Slide 19</vt:lpstr>
      <vt:lpstr>! Operator:</vt:lpstr>
      <vt:lpstr>Slide 21</vt:lpstr>
      <vt:lpstr>^ Operator</vt:lpstr>
      <vt:lpstr>Slide 23</vt:lpstr>
      <vt:lpstr>Ternary Operator</vt:lpstr>
      <vt:lpstr>C# - Operators Precedence and Associativity</vt:lpstr>
      <vt:lpstr>C# - Operators Precedence and Associativity</vt:lpstr>
      <vt:lpstr>C# - Operators Precedence and Associativity</vt:lpstr>
      <vt:lpstr>Slide 28</vt:lpstr>
      <vt:lpstr>C# - Operators Precedence and Associativity : Example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Operators</dc:title>
  <dc:creator>NIMESHDAGUR</dc:creator>
  <cp:lastModifiedBy>cdac</cp:lastModifiedBy>
  <cp:revision>7</cp:revision>
  <dcterms:created xsi:type="dcterms:W3CDTF">2006-08-16T00:00:00Z</dcterms:created>
  <dcterms:modified xsi:type="dcterms:W3CDTF">2019-11-05T18:41:16Z</dcterms:modified>
</cp:coreProperties>
</file>