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0693400" cy="7556500"/>
  <p:notesSz cx="10693400" cy="7556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260"/>
            <a:ext cx="9624060" cy="1209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7995"/>
            <a:ext cx="962406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949143"/>
            <a:ext cx="10312400" cy="565821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698994"/>
            <a:ext cx="10312400" cy="615850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876" y="879624"/>
            <a:ext cx="10134023" cy="579724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9118" y="1526108"/>
            <a:ext cx="10053781" cy="45042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523707"/>
            <a:ext cx="10312400" cy="450907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799346"/>
            <a:ext cx="10312400" cy="595781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7883" y="190500"/>
            <a:ext cx="9957638" cy="7175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347713"/>
            <a:ext cx="10312400" cy="686107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574445"/>
            <a:ext cx="10312400" cy="640760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230784"/>
            <a:ext cx="10312400" cy="709493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347695"/>
            <a:ext cx="10312400" cy="686111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623194"/>
            <a:ext cx="10312400" cy="631010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2024-02-26T08:48:27Z</dcterms:created>
  <dcterms:modified xsi:type="dcterms:W3CDTF">2024-02-26T08:48:27Z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2024-02-26T00:00:00Z</vt:filetime>
  </property>
  <property fmtid="{D5CDD505-2E9C-101B-9397-08002B2CF9AE}" pid="3" name="Producer">
    <vt:lpwstr>3-Heights(TM) PDF Security Shell 4.8.25.2 (http://www.pdf-tools.com)</vt:lpwstr>
  </property>
</Properties>
</file>