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45928"/>
            <a:ext cx="10312400" cy="68646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361" y="1151284"/>
            <a:ext cx="9852538" cy="52539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36929"/>
            <a:ext cx="10312400" cy="70826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80369"/>
            <a:ext cx="10312400" cy="6195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23813"/>
            <a:ext cx="10312400" cy="63088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495664"/>
            <a:ext cx="10312400" cy="2565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12683"/>
            <a:ext cx="10312400" cy="3731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33" y="1507058"/>
            <a:ext cx="10066866" cy="4542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2024-02-26T08:41:43Z</dcterms:created>
  <dcterms:modified xsi:type="dcterms:W3CDTF">2024-02-26T08:41:43Z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2024-02-26T00:00:00Z</vt:filetime>
  </property>
  <property fmtid="{D5CDD505-2E9C-101B-9397-08002B2CF9AE}" pid="3" name="Producer">
    <vt:lpwstr>3-Heights(TM) PDF Security Shell 4.8.25.2 (http://www.pdf-tools.com)</vt:lpwstr>
  </property>
</Properties>
</file>