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67332"/>
            <a:ext cx="10312400" cy="40218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49167"/>
            <a:ext cx="10312400" cy="6458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53539"/>
            <a:ext cx="10312400" cy="4049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92833"/>
            <a:ext cx="10312400" cy="35708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126" y="190500"/>
            <a:ext cx="9227146" cy="7175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32" y="1041143"/>
            <a:ext cx="9948967" cy="54742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696" y="190500"/>
            <a:ext cx="9974295" cy="7175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56273"/>
            <a:ext cx="10312400" cy="64439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494205"/>
            <a:ext cx="10312400" cy="6568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91601"/>
            <a:ext cx="10312400" cy="3573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50468"/>
            <a:ext cx="10312400" cy="6455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36013"/>
            <a:ext cx="10312400" cy="36844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93761"/>
            <a:ext cx="10312400" cy="69689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448972"/>
            <a:ext cx="10312400" cy="66585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10356"/>
            <a:ext cx="10312400" cy="63357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2024-02-26T08:44:29Z</dcterms:created>
  <dcterms:modified xsi:type="dcterms:W3CDTF">2024-02-26T08:44:29Z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2024-02-26T00:00:00Z</vt:filetime>
  </property>
  <property fmtid="{D5CDD505-2E9C-101B-9397-08002B2CF9AE}" pid="3" name="Producer">
    <vt:lpwstr>3-Heights(TM) PDF Security Shell 4.8.25.2 (http://www.pdf-tools.com)</vt:lpwstr>
  </property>
</Properties>
</file>