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425" y="245207"/>
            <a:ext cx="10230474" cy="7066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99" y="331910"/>
            <a:ext cx="10152600" cy="68926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17" y="190500"/>
            <a:ext cx="9578005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73403"/>
            <a:ext cx="10312400" cy="4809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347696"/>
            <a:ext cx="10312400" cy="2861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49679"/>
            <a:ext cx="10312400" cy="4857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91310"/>
            <a:ext cx="10312400" cy="4773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439149"/>
            <a:ext cx="10312400" cy="6678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04" y="190500"/>
            <a:ext cx="10244785" cy="7175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1107"/>
            <a:ext cx="10312400" cy="5894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611907"/>
            <a:ext cx="10312400" cy="2332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2024-02-26T12:26:25Z</dcterms:created>
  <dcterms:modified xsi:type="dcterms:W3CDTF">2024-02-26T12:26:25Z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2024-02-26T00:00:00Z</vt:filetime>
  </property>
  <property fmtid="{D5CDD505-2E9C-101B-9397-08002B2CF9AE}" pid="3" name="Producer">
    <vt:lpwstr>3-Heights(TM) PDF Security Shell 4.8.25.2 (http://www.pdf-tools.com)</vt:lpwstr>
  </property>
</Properties>
</file>