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3B61-24A0-11A3-4057-863AAE09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8701C-10C6-103F-000C-C0CBEA1D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5B22-DFC0-DDCD-D783-74842382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3903-15B8-D6DE-52CD-40BB5200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EF4C-39F1-759D-3CEE-83FC4D82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2346-D3CD-3895-5FCC-0C91D2C3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A415-67A6-CE35-645B-018175609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C83C-748C-44A9-4CD4-C284ED9F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8037-359A-2674-17E6-B929B728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7A6B-F982-DE9A-EACA-9B118BFC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AF9F1-99C2-8B75-5E26-99AE86ABF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CA2C-4F0B-E3B5-CD86-B662E506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5C87-626D-DABE-80C4-A9B2EF1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E246-4665-72DF-53ED-9F48B48A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6509-CFC4-B049-42F6-259F4972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C496-C0CC-3977-CBEA-FAABD5B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73CC-169F-BC99-2135-03AA0ECC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8642-A347-45E4-9167-66F87CC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82D4-3C89-2DED-B46C-72FD139D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708A-D66D-78CF-2218-3A4D6666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9125-ACA7-94B4-545C-90D2CC4D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45830-290D-DC06-5C25-3F196F22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C2E9-17A2-559E-2D76-7CD33B01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03ED-21BB-8323-B536-F540E5A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A74B-B626-FBD6-8044-6ED3D777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4E27-F2EB-2676-B5E2-BB23C49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DE02-6180-8C58-B4C6-AE088329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B7AD-54FB-59B3-CF47-B7736114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DA09-32BF-B152-7967-41C4EFD2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1DE3-2CD4-B01A-464F-03042A58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0838-F670-481A-1D89-50836D32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C78A-B498-5AC9-BA32-E71DF1BD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AE41-FC0C-0297-8E6B-1A444717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AF4B4-CA79-EF3C-E067-538D7611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278F1-B763-24A3-011B-8D29FE79D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BC47-E180-C512-C081-5C0E5ACB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6FFBB-F794-78D9-B02F-A9D94E12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53B93-8807-ECEC-A18E-DB4D777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CC090-2178-CB8B-DA07-05EDA5F0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340F-C5AC-CFFB-E694-402F153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07D8A-3D3B-B949-D2EF-B90929F6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F0E1F-EAD7-5233-90BE-898005C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CEBBC-8290-0EF7-7634-8B70E5BC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964FF-5A51-FAAC-36F7-8B5DD075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C438B-61E1-FE67-8305-AB564A86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17F37-F1C8-4EAD-0CEC-C6070A0A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9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051-448D-7800-BFCD-89FDA001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C3B0-A589-B209-26C9-D2DD1C9D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DCE3-A3B6-4D44-B2A6-2E2996DE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6D90-78A5-CA1E-0E9A-EFC26504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00791-5E2B-D9E1-71B8-853A181B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B36FF-9A93-0953-7AF9-DC01C6F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FCE1-999B-36F0-0EC6-7F183B84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75FFD-E6E3-586B-700C-41DD863FE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E5606-3B45-5C92-5EE9-EE93B4C3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4BA3-95F6-85CD-3428-25FC9611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A9FCB-7E11-3D37-0520-F13B4053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04AC-D57F-0EC2-625E-1D391D3A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4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09CA9-09A8-E85D-CA99-11877A50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8EC6B-01AE-AB1F-92EB-6F859077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B07B-6590-4390-A5A9-C8105FDAD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1017-5705-410E-A68F-5443BC73F9D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7190-E508-E42F-2645-9C8E091F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6AB3-4658-A65B-9AED-23147FB8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10A7-6A7C-4026-B95C-340F0C821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7D0C-552C-C73A-A34B-8A29BE7EC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277"/>
            <a:ext cx="9144000" cy="2387600"/>
          </a:xfrm>
        </p:spPr>
        <p:txBody>
          <a:bodyPr/>
          <a:lstStyle/>
          <a:p>
            <a:r>
              <a:rPr lang="en-US" dirty="0"/>
              <a:t>Comparative Analysis of Autoencoder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0EE38-84EC-0EBB-5BE0-F5AF9529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6238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dirty="0"/>
              <a:t>Image Reconstruction: CIFAR-10</a:t>
            </a:r>
          </a:p>
          <a:p>
            <a:r>
              <a:rPr lang="en-IN" sz="3600"/>
              <a:t>Project Code: AI P4</a:t>
            </a:r>
          </a:p>
          <a:p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027DF-3EE3-F505-77B1-93D18B741261}"/>
              </a:ext>
            </a:extLst>
          </p:cNvPr>
          <p:cNvSpPr txBox="1"/>
          <p:nvPr/>
        </p:nvSpPr>
        <p:spPr>
          <a:xfrm>
            <a:off x="1164771" y="4691743"/>
            <a:ext cx="2116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Mentor:</a:t>
            </a:r>
            <a:r>
              <a:rPr lang="en-IN" dirty="0"/>
              <a:t> Varun</a:t>
            </a:r>
          </a:p>
          <a:p>
            <a:r>
              <a:rPr lang="en-IN" b="1" dirty="0"/>
              <a:t>Co-Mentor:</a:t>
            </a:r>
            <a:r>
              <a:rPr lang="en-IN" dirty="0"/>
              <a:t> B Harish</a:t>
            </a:r>
          </a:p>
          <a:p>
            <a:endParaRPr lang="en-IN" dirty="0"/>
          </a:p>
          <a:p>
            <a:r>
              <a:rPr lang="en-IN" b="1" dirty="0"/>
              <a:t>Institution:</a:t>
            </a:r>
            <a:r>
              <a:rPr lang="en-IN" dirty="0"/>
              <a:t> </a:t>
            </a:r>
            <a:r>
              <a:rPr lang="en-IN" dirty="0" err="1"/>
              <a:t>ExcelR</a:t>
            </a:r>
            <a:endParaRPr lang="en-IN" dirty="0"/>
          </a:p>
          <a:p>
            <a:r>
              <a:rPr lang="en-IN" b="1" dirty="0"/>
              <a:t>Date</a:t>
            </a:r>
            <a:r>
              <a:rPr lang="en-IN" b="1"/>
              <a:t>:</a:t>
            </a:r>
            <a:r>
              <a:rPr lang="en-IN"/>
              <a:t> 22 </a:t>
            </a:r>
            <a:r>
              <a:rPr lang="en-IN" dirty="0"/>
              <a:t>Nov 2024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28C33-726C-C4EB-4EAF-34F53319BEE3}"/>
              </a:ext>
            </a:extLst>
          </p:cNvPr>
          <p:cNvSpPr txBox="1"/>
          <p:nvPr/>
        </p:nvSpPr>
        <p:spPr>
          <a:xfrm>
            <a:off x="8948057" y="4691743"/>
            <a:ext cx="226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Presented by Group2:</a:t>
            </a:r>
          </a:p>
          <a:p>
            <a:r>
              <a:rPr lang="en-IN" dirty="0"/>
              <a:t>Nikhil </a:t>
            </a:r>
            <a:r>
              <a:rPr lang="en-IN" dirty="0" err="1"/>
              <a:t>Hosamani</a:t>
            </a:r>
            <a:endParaRPr lang="en-IN" dirty="0"/>
          </a:p>
          <a:p>
            <a:r>
              <a:rPr lang="en-IN" dirty="0"/>
              <a:t>Rajesh Pabbati</a:t>
            </a:r>
          </a:p>
          <a:p>
            <a:r>
              <a:rPr lang="en-IN" dirty="0"/>
              <a:t>Sagar Sudhakar </a:t>
            </a:r>
            <a:r>
              <a:rPr lang="en-IN" dirty="0" err="1"/>
              <a:t>Kapse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4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740A1-5333-F3BF-C93B-E42F2318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715-7EA6-47EF-8583-1677A04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4D9C-5E82-45BB-72E4-61DF32EE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Reconstruction Loss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Variational Autoencoder (VAE)</a:t>
            </a:r>
            <a:r>
              <a:rPr lang="en-US" dirty="0"/>
              <a:t> achieves the lowest reconstruction loss (0.0321), demonstrating superior quality in reconstructing the images.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Mean Squared Error (MSE)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Convolutional Autoencoder</a:t>
            </a:r>
            <a:r>
              <a:rPr lang="en-US" dirty="0"/>
              <a:t> achieves the best MSE (0.0041), making it the most accurate for pixel-level reconstruction.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Inference Time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Vanilla Autoencoder</a:t>
            </a:r>
            <a:r>
              <a:rPr lang="en-US" dirty="0"/>
              <a:t> is the fastest (0.0036 s per image), making it ideal for real-time applications where speed is crucial.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Memory Usage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Vanilla Autoencoder</a:t>
            </a:r>
            <a:r>
              <a:rPr lang="en-US" dirty="0"/>
              <a:t> and </a:t>
            </a:r>
            <a:r>
              <a:rPr lang="en-US" b="1" dirty="0"/>
              <a:t>Variational Autoencoder</a:t>
            </a:r>
            <a:r>
              <a:rPr lang="en-US" dirty="0"/>
              <a:t> both utilize minimal memory (~1.36 MB), outperforming the </a:t>
            </a:r>
            <a:r>
              <a:rPr lang="en-US" b="1" dirty="0"/>
              <a:t>Convolutional Autoencoder</a:t>
            </a:r>
            <a:r>
              <a:rPr lang="en-US" dirty="0"/>
              <a:t> slightly.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9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ADE39-4F55-BD18-CC5C-7707E383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39AE-C2C7-0040-E5EF-1AFB9B77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717E-3AE0-3A52-CE62-791E8917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reconstruction quality</a:t>
            </a:r>
            <a:r>
              <a:rPr lang="en-US" dirty="0"/>
              <a:t> is a priority, the </a:t>
            </a:r>
            <a:r>
              <a:rPr lang="en-US" b="1" dirty="0"/>
              <a:t>Variational Autoencoder</a:t>
            </a:r>
            <a:r>
              <a:rPr lang="en-US" dirty="0"/>
              <a:t> excels despite being slightly slower.</a:t>
            </a:r>
          </a:p>
          <a:p>
            <a:r>
              <a:rPr lang="en-US" dirty="0"/>
              <a:t>For </a:t>
            </a:r>
            <a:r>
              <a:rPr lang="en-US" b="1" dirty="0"/>
              <a:t>pixel-level precision</a:t>
            </a:r>
            <a:r>
              <a:rPr lang="en-US" dirty="0"/>
              <a:t>, the </a:t>
            </a:r>
            <a:r>
              <a:rPr lang="en-US" b="1" dirty="0"/>
              <a:t>Convolutional Autoencoder</a:t>
            </a:r>
            <a:r>
              <a:rPr lang="en-US" dirty="0"/>
              <a:t> performs best but at the cost of higher memory usage and longer inference time.</a:t>
            </a:r>
          </a:p>
          <a:p>
            <a:r>
              <a:rPr lang="en-US" dirty="0"/>
              <a:t>If </a:t>
            </a:r>
            <a:r>
              <a:rPr lang="en-US" b="1" dirty="0"/>
              <a:t>efficiency</a:t>
            </a:r>
            <a:r>
              <a:rPr lang="en-US" dirty="0"/>
              <a:t> is key, the </a:t>
            </a:r>
            <a:r>
              <a:rPr lang="en-US" b="1" dirty="0"/>
              <a:t>Vanilla Autoencoder</a:t>
            </a:r>
            <a:r>
              <a:rPr lang="en-US" dirty="0"/>
              <a:t> is the best option due to its minimal inference time and memory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1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95A4-D08B-9F02-4718-3413F950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95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1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4026-51DE-0A2A-D9E8-3A9B22FE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2C18-582A-C803-4067-9B27C572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  <a:p>
            <a:r>
              <a:rPr lang="en-IN" dirty="0"/>
              <a:t>Dataset: CIFAR-10</a:t>
            </a:r>
          </a:p>
          <a:p>
            <a:r>
              <a:rPr lang="en-IN" dirty="0"/>
              <a:t>EDA &amp; Dataset Preparation</a:t>
            </a:r>
          </a:p>
          <a:p>
            <a:r>
              <a:rPr lang="en-IN" dirty="0"/>
              <a:t>Model Implementation &amp; Fine-Tuning</a:t>
            </a:r>
          </a:p>
          <a:p>
            <a:r>
              <a:rPr lang="en-IN" dirty="0"/>
              <a:t>Model Evaluation &amp; Comparative Analysis</a:t>
            </a:r>
          </a:p>
          <a:p>
            <a:r>
              <a:rPr lang="en-IN" dirty="0"/>
              <a:t>Key Observations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36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EFB3-0DE3-D882-1D98-1959087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FF27-EFCC-0B8C-551F-A4179986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Conduct a comparative analysis of different of autoencoders such as vanilla autoencoder, convolutional autoencoder and variational autoencoder on a task Image Reconstruction using CIFAR-10 dataset</a:t>
            </a:r>
          </a:p>
          <a:p>
            <a:r>
              <a:rPr lang="en-US" dirty="0"/>
              <a:t>The goal is to assess each autoencoder type’s performance and efficiency to identify the best model for your specific application</a:t>
            </a:r>
          </a:p>
          <a:p>
            <a:r>
              <a:rPr lang="en-US" dirty="0"/>
              <a:t>Vanilla autoencoder uses fully connected layers</a:t>
            </a:r>
          </a:p>
          <a:p>
            <a:r>
              <a:rPr lang="en-US" dirty="0"/>
              <a:t>Convolutional autoencoder uses convolutional layers</a:t>
            </a:r>
          </a:p>
          <a:p>
            <a:r>
              <a:rPr lang="en-US" dirty="0"/>
              <a:t>Variational autoencoder uses both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6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5655-9643-8BF1-E584-1FDE43FF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DATASET: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133D-830D-616F-1406-DE63449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contains 60k rows</a:t>
            </a:r>
          </a:p>
          <a:p>
            <a:r>
              <a:rPr lang="en-IN" dirty="0"/>
              <a:t>10 labels</a:t>
            </a:r>
          </a:p>
        </p:txBody>
      </p:sp>
    </p:spTree>
    <p:extLst>
      <p:ext uri="{BB962C8B-B14F-4D97-AF65-F5344CB8AC3E}">
        <p14:creationId xmlns:p14="http://schemas.microsoft.com/office/powerpoint/2010/main" val="13750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D9F-9776-0A4B-9FFF-DF2BAE6B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EDA &amp; 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47A5-B721-9A79-D5E2-A5CDC216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Applied normalization by converting pixel value between 0 and 1</a:t>
            </a:r>
          </a:p>
          <a:p>
            <a:r>
              <a:rPr lang="en-IN" dirty="0"/>
              <a:t>Divided dataset into training 50k and testing 10k</a:t>
            </a:r>
          </a:p>
          <a:p>
            <a:r>
              <a:rPr lang="en-IN" dirty="0"/>
              <a:t>Visualized using </a:t>
            </a:r>
            <a:r>
              <a:rPr lang="en-IN" dirty="0" err="1"/>
              <a:t>plot_sample_images</a:t>
            </a:r>
            <a:r>
              <a:rPr lang="en-IN" dirty="0"/>
              <a:t>() user defined function</a:t>
            </a:r>
          </a:p>
          <a:p>
            <a:r>
              <a:rPr lang="en-IN" dirty="0"/>
              <a:t>Has 10 different types of labels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18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62371-798C-1155-135D-4178ABAD3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00F0-A174-C5E0-81BE-EEA95EED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Model Implementation &amp;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EA1-60BA-A23A-3CE7-94140FC9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Vanilla Autoencoder</a:t>
            </a:r>
          </a:p>
          <a:p>
            <a:r>
              <a:rPr lang="sv-SE" dirty="0"/>
              <a:t>loss: 0.5752 - val_loss: 0.5763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560F0-1AFB-06A1-FB8B-F3487560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67543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A584-ADC7-E769-934F-D23D000B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E1F-7FBC-10EC-715F-53CA3BE1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Model Implementation &amp;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71F9-4DAA-40A8-26C2-784CF38B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Convolutional Autoencoder</a:t>
            </a:r>
          </a:p>
          <a:p>
            <a:r>
              <a:rPr lang="sv-SE" dirty="0"/>
              <a:t>loss: 0.5576 - val_loss: 0.5583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1CE0E-3AFE-4496-FFFF-3FC2FD15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4C1E9-06D5-733D-1D4A-56D99948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590A-75BA-7FF3-2F3D-51943197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Model Implementation &amp;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723D-0DAB-59E5-46C2-AE1AECA6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Variational Autoencoder</a:t>
            </a:r>
          </a:p>
          <a:p>
            <a:r>
              <a:rPr lang="sv-SE" dirty="0"/>
              <a:t>loss: 0.0319 - val_loss: 0.0321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70B3D-71F6-B532-1254-262F5077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E496-D0BB-3AF9-778D-A9F5BA4CE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A556-6F9D-E580-6537-443E797A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Model Evaluation &amp; 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6E31-0306-0622-467A-BEF77E4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3DE950-0A6E-B484-DE9C-E48FB4A9B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61339"/>
              </p:ext>
            </p:extLst>
          </p:nvPr>
        </p:nvGraphicFramePr>
        <p:xfrm>
          <a:off x="925286" y="1825626"/>
          <a:ext cx="10646232" cy="368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558">
                  <a:extLst>
                    <a:ext uri="{9D8B030D-6E8A-4147-A177-3AD203B41FA5}">
                      <a16:colId xmlns:a16="http://schemas.microsoft.com/office/drawing/2014/main" val="2373461776"/>
                    </a:ext>
                  </a:extLst>
                </a:gridCol>
                <a:gridCol w="2661558">
                  <a:extLst>
                    <a:ext uri="{9D8B030D-6E8A-4147-A177-3AD203B41FA5}">
                      <a16:colId xmlns:a16="http://schemas.microsoft.com/office/drawing/2014/main" val="2645534499"/>
                    </a:ext>
                  </a:extLst>
                </a:gridCol>
                <a:gridCol w="2661558">
                  <a:extLst>
                    <a:ext uri="{9D8B030D-6E8A-4147-A177-3AD203B41FA5}">
                      <a16:colId xmlns:a16="http://schemas.microsoft.com/office/drawing/2014/main" val="2958722800"/>
                    </a:ext>
                  </a:extLst>
                </a:gridCol>
                <a:gridCol w="2661558">
                  <a:extLst>
                    <a:ext uri="{9D8B030D-6E8A-4147-A177-3AD203B41FA5}">
                      <a16:colId xmlns:a16="http://schemas.microsoft.com/office/drawing/2014/main" val="2609025611"/>
                    </a:ext>
                  </a:extLst>
                </a:gridCol>
              </a:tblGrid>
              <a:tr h="69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Vanilla Autoencoder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Convolutional Autoencoder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Variational Autoencoder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08690"/>
                  </a:ext>
                </a:extLst>
              </a:tr>
              <a:tr h="881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Reconstruction Loss (Binary </a:t>
                      </a:r>
                      <a:r>
                        <a:rPr lang="en-IN" sz="2000" dirty="0" err="1"/>
                        <a:t>Crossentropy</a:t>
                      </a:r>
                      <a:r>
                        <a:rPr lang="en-IN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0.576312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0.558341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0.0321149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82082"/>
                  </a:ext>
                </a:extLst>
              </a:tr>
              <a:tr h="6920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0.0111522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0.00412254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0.0242334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844"/>
                  </a:ext>
                </a:extLst>
              </a:tr>
              <a:tr h="69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Inference Time per Image (s)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0.00359317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0.0064838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0.0131369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91399"/>
                  </a:ext>
                </a:extLst>
              </a:tr>
              <a:tr h="69205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Peak Memory Usage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1.35747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1.42387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1.35711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0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1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Comparative Analysis of Autoencoder Models</vt:lpstr>
      <vt:lpstr>AGENDA</vt:lpstr>
      <vt:lpstr>1. BUSINESS OBJECTIVE</vt:lpstr>
      <vt:lpstr>2. DATASET: CIFAR-10</vt:lpstr>
      <vt:lpstr>3. EDA &amp; DATASET PREPARATION</vt:lpstr>
      <vt:lpstr>4. Model Implementation &amp; Fine-Tuning</vt:lpstr>
      <vt:lpstr>4. Model Implementation &amp; Fine-Tuning</vt:lpstr>
      <vt:lpstr>4. Model Implementation &amp; Fine-Tuning</vt:lpstr>
      <vt:lpstr>5. Model Evaluation &amp; Comparative Analysis</vt:lpstr>
      <vt:lpstr>6. Key Observations</vt:lpstr>
      <vt:lpstr>7.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Pabbati</dc:creator>
  <cp:lastModifiedBy>Rajesh Pabbati</cp:lastModifiedBy>
  <cp:revision>8</cp:revision>
  <dcterms:created xsi:type="dcterms:W3CDTF">2024-11-02T12:54:10Z</dcterms:created>
  <dcterms:modified xsi:type="dcterms:W3CDTF">2024-11-22T05:52:51Z</dcterms:modified>
</cp:coreProperties>
</file>