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72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BBBC9-916A-4A0E-8486-AFDACE3A4FAD}" v="36" dt="2025-02-23T11:58:12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u Gowda" userId="1d54390f913b005a" providerId="LiveId" clId="{08FBBBC9-916A-4A0E-8486-AFDACE3A4FAD}"/>
    <pc:docChg chg="undo custSel addSld delSld modSld sldOrd">
      <pc:chgData name="Vaishu Gowda" userId="1d54390f913b005a" providerId="LiveId" clId="{08FBBBC9-916A-4A0E-8486-AFDACE3A4FAD}" dt="2025-02-23T11:58:12.072" v="514" actId="1076"/>
      <pc:docMkLst>
        <pc:docMk/>
      </pc:docMkLst>
      <pc:sldChg chg="addSp delSp modSp mod modTransition">
        <pc:chgData name="Vaishu Gowda" userId="1d54390f913b005a" providerId="LiveId" clId="{08FBBBC9-916A-4A0E-8486-AFDACE3A4FAD}" dt="2025-02-23T11:55:11.274" v="491"/>
        <pc:sldMkLst>
          <pc:docMk/>
          <pc:sldMk cId="1202123618" sldId="256"/>
        </pc:sldMkLst>
        <pc:spChg chg="mod">
          <ac:chgData name="Vaishu Gowda" userId="1d54390f913b005a" providerId="LiveId" clId="{08FBBBC9-916A-4A0E-8486-AFDACE3A4FAD}" dt="2025-02-23T11:39:31.026" v="440" actId="207"/>
          <ac:spMkLst>
            <pc:docMk/>
            <pc:sldMk cId="1202123618" sldId="256"/>
            <ac:spMk id="2" creationId="{4FEF0C33-85AE-0EAF-69F4-9BD3DDE5BC2D}"/>
          </ac:spMkLst>
        </pc:spChg>
        <pc:spChg chg="mod">
          <ac:chgData name="Vaishu Gowda" userId="1d54390f913b005a" providerId="LiveId" clId="{08FBBBC9-916A-4A0E-8486-AFDACE3A4FAD}" dt="2025-02-23T11:39:40.234" v="441" actId="1076"/>
          <ac:spMkLst>
            <pc:docMk/>
            <pc:sldMk cId="1202123618" sldId="256"/>
            <ac:spMk id="3" creationId="{60FDCAD3-26FB-5E06-05BE-5F8DDA807AAC}"/>
          </ac:spMkLst>
        </pc:spChg>
        <pc:spChg chg="add mod">
          <ac:chgData name="Vaishu Gowda" userId="1d54390f913b005a" providerId="LiveId" clId="{08FBBBC9-916A-4A0E-8486-AFDACE3A4FAD}" dt="2025-02-23T11:39:18.309" v="439" actId="113"/>
          <ac:spMkLst>
            <pc:docMk/>
            <pc:sldMk cId="1202123618" sldId="256"/>
            <ac:spMk id="4" creationId="{0C19C385-8106-EC44-4AF0-75564933C181}"/>
          </ac:spMkLst>
        </pc:spChg>
        <pc:spChg chg="add del mod">
          <ac:chgData name="Vaishu Gowda" userId="1d54390f913b005a" providerId="LiveId" clId="{08FBBBC9-916A-4A0E-8486-AFDACE3A4FAD}" dt="2025-02-23T11:26:58.021" v="311" actId="21"/>
          <ac:spMkLst>
            <pc:docMk/>
            <pc:sldMk cId="1202123618" sldId="256"/>
            <ac:spMk id="5" creationId="{17CA544B-C184-9211-9B50-0E87ACFCCBE1}"/>
          </ac:spMkLst>
        </pc:spChg>
      </pc:sldChg>
      <pc:sldChg chg="modSp mod modTransition">
        <pc:chgData name="Vaishu Gowda" userId="1d54390f913b005a" providerId="LiveId" clId="{08FBBBC9-916A-4A0E-8486-AFDACE3A4FAD}" dt="2025-02-23T11:55:14.982" v="492"/>
        <pc:sldMkLst>
          <pc:docMk/>
          <pc:sldMk cId="128016818" sldId="257"/>
        </pc:sldMkLst>
        <pc:spChg chg="mod">
          <ac:chgData name="Vaishu Gowda" userId="1d54390f913b005a" providerId="LiveId" clId="{08FBBBC9-916A-4A0E-8486-AFDACE3A4FAD}" dt="2025-02-23T11:29:52.536" v="390" actId="113"/>
          <ac:spMkLst>
            <pc:docMk/>
            <pc:sldMk cId="128016818" sldId="257"/>
            <ac:spMk id="2" creationId="{4374E3AD-B947-DD96-CF93-A692FBA3FEDE}"/>
          </ac:spMkLst>
        </pc:spChg>
        <pc:spChg chg="mod">
          <ac:chgData name="Vaishu Gowda" userId="1d54390f913b005a" providerId="LiveId" clId="{08FBBBC9-916A-4A0E-8486-AFDACE3A4FAD}" dt="2025-02-23T11:35:33.365" v="424" actId="5793"/>
          <ac:spMkLst>
            <pc:docMk/>
            <pc:sldMk cId="128016818" sldId="257"/>
            <ac:spMk id="3" creationId="{A2E486F8-4E6F-C0A0-F322-9F12DE2F03FE}"/>
          </ac:spMkLst>
        </pc:spChg>
      </pc:sldChg>
      <pc:sldChg chg="addSp modSp mod modTransition">
        <pc:chgData name="Vaishu Gowda" userId="1d54390f913b005a" providerId="LiveId" clId="{08FBBBC9-916A-4A0E-8486-AFDACE3A4FAD}" dt="2025-02-23T11:55:18.378" v="493"/>
        <pc:sldMkLst>
          <pc:docMk/>
          <pc:sldMk cId="3429782444" sldId="258"/>
        </pc:sldMkLst>
        <pc:spChg chg="mod">
          <ac:chgData name="Vaishu Gowda" userId="1d54390f913b005a" providerId="LiveId" clId="{08FBBBC9-916A-4A0E-8486-AFDACE3A4FAD}" dt="2025-02-23T11:32:29.303" v="403" actId="120"/>
          <ac:spMkLst>
            <pc:docMk/>
            <pc:sldMk cId="3429782444" sldId="258"/>
            <ac:spMk id="2" creationId="{2A7789A9-85A2-57B3-B10A-EA043FC261AA}"/>
          </ac:spMkLst>
        </pc:spChg>
        <pc:spChg chg="mod">
          <ac:chgData name="Vaishu Gowda" userId="1d54390f913b005a" providerId="LiveId" clId="{08FBBBC9-916A-4A0E-8486-AFDACE3A4FAD}" dt="2025-02-23T11:36:26.350" v="427" actId="20577"/>
          <ac:spMkLst>
            <pc:docMk/>
            <pc:sldMk cId="3429782444" sldId="258"/>
            <ac:spMk id="3" creationId="{EA882B69-073C-469C-19BD-A6263E0D015C}"/>
          </ac:spMkLst>
        </pc:spChg>
        <pc:picChg chg="add mod">
          <ac:chgData name="Vaishu Gowda" userId="1d54390f913b005a" providerId="LiveId" clId="{08FBBBC9-916A-4A0E-8486-AFDACE3A4FAD}" dt="2025-02-23T11:47:45.984" v="454" actId="1076"/>
          <ac:picMkLst>
            <pc:docMk/>
            <pc:sldMk cId="3429782444" sldId="258"/>
            <ac:picMk id="5" creationId="{DF1D9327-02B2-851B-A049-B4BF29B03BD5}"/>
          </ac:picMkLst>
        </pc:picChg>
      </pc:sldChg>
      <pc:sldChg chg="modSp mod modTransition">
        <pc:chgData name="Vaishu Gowda" userId="1d54390f913b005a" providerId="LiveId" clId="{08FBBBC9-916A-4A0E-8486-AFDACE3A4FAD}" dt="2025-02-23T11:55:22.007" v="494"/>
        <pc:sldMkLst>
          <pc:docMk/>
          <pc:sldMk cId="1444929798" sldId="259"/>
        </pc:sldMkLst>
        <pc:spChg chg="mod">
          <ac:chgData name="Vaishu Gowda" userId="1d54390f913b005a" providerId="LiveId" clId="{08FBBBC9-916A-4A0E-8486-AFDACE3A4FAD}" dt="2025-02-23T11:31:49.762" v="399" actId="113"/>
          <ac:spMkLst>
            <pc:docMk/>
            <pc:sldMk cId="1444929798" sldId="259"/>
            <ac:spMk id="2" creationId="{5E51F86E-C21D-DBB3-1F62-CD39E08D270D}"/>
          </ac:spMkLst>
        </pc:spChg>
        <pc:spChg chg="mod">
          <ac:chgData name="Vaishu Gowda" userId="1d54390f913b005a" providerId="LiveId" clId="{08FBBBC9-916A-4A0E-8486-AFDACE3A4FAD}" dt="2025-02-23T11:38:36.037" v="438" actId="12"/>
          <ac:spMkLst>
            <pc:docMk/>
            <pc:sldMk cId="1444929798" sldId="259"/>
            <ac:spMk id="3" creationId="{6CB32169-1523-2069-F5AD-6C93EB549C10}"/>
          </ac:spMkLst>
        </pc:spChg>
        <pc:picChg chg="mod">
          <ac:chgData name="Vaishu Gowda" userId="1d54390f913b005a" providerId="LiveId" clId="{08FBBBC9-916A-4A0E-8486-AFDACE3A4FAD}" dt="2025-02-23T11:47:53.891" v="455" actId="14100"/>
          <ac:picMkLst>
            <pc:docMk/>
            <pc:sldMk cId="1444929798" sldId="259"/>
            <ac:picMk id="5" creationId="{28D739C1-7BFB-5AC1-C1FB-153293D1E27A}"/>
          </ac:picMkLst>
        </pc:picChg>
      </pc:sldChg>
      <pc:sldChg chg="modSp mod modTransition">
        <pc:chgData name="Vaishu Gowda" userId="1d54390f913b005a" providerId="LiveId" clId="{08FBBBC9-916A-4A0E-8486-AFDACE3A4FAD}" dt="2025-02-23T11:55:32.284" v="497"/>
        <pc:sldMkLst>
          <pc:docMk/>
          <pc:sldMk cId="2079957470" sldId="260"/>
        </pc:sldMkLst>
        <pc:spChg chg="mod">
          <ac:chgData name="Vaishu Gowda" userId="1d54390f913b005a" providerId="LiveId" clId="{08FBBBC9-916A-4A0E-8486-AFDACE3A4FAD}" dt="2025-02-23T11:48:42.277" v="459" actId="113"/>
          <ac:spMkLst>
            <pc:docMk/>
            <pc:sldMk cId="2079957470" sldId="260"/>
            <ac:spMk id="2" creationId="{A270BBDE-E782-5B51-E533-0378667A3A6F}"/>
          </ac:spMkLst>
        </pc:spChg>
        <pc:spChg chg="mod">
          <ac:chgData name="Vaishu Gowda" userId="1d54390f913b005a" providerId="LiveId" clId="{08FBBBC9-916A-4A0E-8486-AFDACE3A4FAD}" dt="2025-02-23T11:53:08.620" v="487" actId="20577"/>
          <ac:spMkLst>
            <pc:docMk/>
            <pc:sldMk cId="2079957470" sldId="260"/>
            <ac:spMk id="3" creationId="{CBF79B33-3BF7-C3A6-3D67-158AC091D414}"/>
          </ac:spMkLst>
        </pc:spChg>
        <pc:picChg chg="mod">
          <ac:chgData name="Vaishu Gowda" userId="1d54390f913b005a" providerId="LiveId" clId="{08FBBBC9-916A-4A0E-8486-AFDACE3A4FAD}" dt="2025-02-23T11:48:32.500" v="458" actId="1076"/>
          <ac:picMkLst>
            <pc:docMk/>
            <pc:sldMk cId="2079957470" sldId="260"/>
            <ac:picMk id="5" creationId="{F3F309F4-801C-C57E-4BAE-EB580CC82D6A}"/>
          </ac:picMkLst>
        </pc:picChg>
      </pc:sldChg>
      <pc:sldChg chg="delSp modSp modTransition">
        <pc:chgData name="Vaishu Gowda" userId="1d54390f913b005a" providerId="LiveId" clId="{08FBBBC9-916A-4A0E-8486-AFDACE3A4FAD}" dt="2025-02-23T11:58:12.072" v="514" actId="1076"/>
        <pc:sldMkLst>
          <pc:docMk/>
          <pc:sldMk cId="3559940629" sldId="261"/>
        </pc:sldMkLst>
        <pc:picChg chg="mod">
          <ac:chgData name="Vaishu Gowda" userId="1d54390f913b005a" providerId="LiveId" clId="{08FBBBC9-916A-4A0E-8486-AFDACE3A4FAD}" dt="2025-02-23T11:57:21.313" v="506" actId="14100"/>
          <ac:picMkLst>
            <pc:docMk/>
            <pc:sldMk cId="3559940629" sldId="261"/>
            <ac:picMk id="2" creationId="{39B2F6B5-28E5-FD9C-80AA-2395F7DFAABD}"/>
          </ac:picMkLst>
        </pc:picChg>
        <pc:picChg chg="mod">
          <ac:chgData name="Vaishu Gowda" userId="1d54390f913b005a" providerId="LiveId" clId="{08FBBBC9-916A-4A0E-8486-AFDACE3A4FAD}" dt="2025-02-23T11:58:12.072" v="514" actId="1076"/>
          <ac:picMkLst>
            <pc:docMk/>
            <pc:sldMk cId="3559940629" sldId="261"/>
            <ac:picMk id="3" creationId="{26775E36-6051-4EA2-C9F8-DC99AB09BEED}"/>
          </ac:picMkLst>
        </pc:picChg>
        <pc:picChg chg="del">
          <ac:chgData name="Vaishu Gowda" userId="1d54390f913b005a" providerId="LiveId" clId="{08FBBBC9-916A-4A0E-8486-AFDACE3A4FAD}" dt="2025-02-23T11:40:31.840" v="442" actId="21"/>
          <ac:picMkLst>
            <pc:docMk/>
            <pc:sldMk cId="3559940629" sldId="261"/>
            <ac:picMk id="2050" creationId="{E4755CBB-BC1B-CF1D-BA20-2B1131F0D34E}"/>
          </ac:picMkLst>
        </pc:picChg>
      </pc:sldChg>
      <pc:sldChg chg="modSp mod modTransition">
        <pc:chgData name="Vaishu Gowda" userId="1d54390f913b005a" providerId="LiveId" clId="{08FBBBC9-916A-4A0E-8486-AFDACE3A4FAD}" dt="2025-02-23T11:55:28.906" v="496"/>
        <pc:sldMkLst>
          <pc:docMk/>
          <pc:sldMk cId="2121991259" sldId="262"/>
        </pc:sldMkLst>
        <pc:spChg chg="mod">
          <ac:chgData name="Vaishu Gowda" userId="1d54390f913b005a" providerId="LiveId" clId="{08FBBBC9-916A-4A0E-8486-AFDACE3A4FAD}" dt="2025-02-23T11:41:14.225" v="449" actId="20577"/>
          <ac:spMkLst>
            <pc:docMk/>
            <pc:sldMk cId="2121991259" sldId="262"/>
            <ac:spMk id="2" creationId="{229045D8-734A-9373-4308-CD85A59276EF}"/>
          </ac:spMkLst>
        </pc:spChg>
        <pc:picChg chg="mod">
          <ac:chgData name="Vaishu Gowda" userId="1d54390f913b005a" providerId="LiveId" clId="{08FBBBC9-916A-4A0E-8486-AFDACE3A4FAD}" dt="2025-02-23T11:41:31.161" v="451" actId="1076"/>
          <ac:picMkLst>
            <pc:docMk/>
            <pc:sldMk cId="2121991259" sldId="262"/>
            <ac:picMk id="3" creationId="{CD56F215-08E1-4240-5AB1-F7CB777372CB}"/>
          </ac:picMkLst>
        </pc:picChg>
      </pc:sldChg>
      <pc:sldChg chg="modSp mod modTransition">
        <pc:chgData name="Vaishu Gowda" userId="1d54390f913b005a" providerId="LiveId" clId="{08FBBBC9-916A-4A0E-8486-AFDACE3A4FAD}" dt="2025-02-23T11:55:37.881" v="498"/>
        <pc:sldMkLst>
          <pc:docMk/>
          <pc:sldMk cId="2210119938" sldId="263"/>
        </pc:sldMkLst>
        <pc:spChg chg="mod">
          <ac:chgData name="Vaishu Gowda" userId="1d54390f913b005a" providerId="LiveId" clId="{08FBBBC9-916A-4A0E-8486-AFDACE3A4FAD}" dt="2025-02-23T11:42:02.402" v="452" actId="113"/>
          <ac:spMkLst>
            <pc:docMk/>
            <pc:sldMk cId="2210119938" sldId="263"/>
            <ac:spMk id="2" creationId="{A616D188-353E-6530-86D3-2E2CF68A2CA8}"/>
          </ac:spMkLst>
        </pc:spChg>
        <pc:spChg chg="mod">
          <ac:chgData name="Vaishu Gowda" userId="1d54390f913b005a" providerId="LiveId" clId="{08FBBBC9-916A-4A0E-8486-AFDACE3A4FAD}" dt="2025-02-23T11:50:17.182" v="472" actId="20577"/>
          <ac:spMkLst>
            <pc:docMk/>
            <pc:sldMk cId="2210119938" sldId="263"/>
            <ac:spMk id="3" creationId="{C23891BB-3038-2CD2-FAB8-BF0D880B0034}"/>
          </ac:spMkLst>
        </pc:spChg>
        <pc:picChg chg="mod">
          <ac:chgData name="Vaishu Gowda" userId="1d54390f913b005a" providerId="LiveId" clId="{08FBBBC9-916A-4A0E-8486-AFDACE3A4FAD}" dt="2025-02-23T11:15:28.756" v="18" actId="1076"/>
          <ac:picMkLst>
            <pc:docMk/>
            <pc:sldMk cId="2210119938" sldId="263"/>
            <ac:picMk id="5" creationId="{D5874F4B-994E-B4C6-8E1E-0AC85DC2006B}"/>
          </ac:picMkLst>
        </pc:picChg>
      </pc:sldChg>
      <pc:sldChg chg="del">
        <pc:chgData name="Vaishu Gowda" userId="1d54390f913b005a" providerId="LiveId" clId="{08FBBBC9-916A-4A0E-8486-AFDACE3A4FAD}" dt="2025-02-23T11:18:36.016" v="43" actId="2696"/>
        <pc:sldMkLst>
          <pc:docMk/>
          <pc:sldMk cId="1164623119" sldId="264"/>
        </pc:sldMkLst>
      </pc:sldChg>
      <pc:sldChg chg="del">
        <pc:chgData name="Vaishu Gowda" userId="1d54390f913b005a" providerId="LiveId" clId="{08FBBBC9-916A-4A0E-8486-AFDACE3A4FAD}" dt="2025-02-23T11:09:23.356" v="0" actId="2696"/>
        <pc:sldMkLst>
          <pc:docMk/>
          <pc:sldMk cId="2558129618" sldId="266"/>
        </pc:sldMkLst>
      </pc:sldChg>
      <pc:sldChg chg="del">
        <pc:chgData name="Vaishu Gowda" userId="1d54390f913b005a" providerId="LiveId" clId="{08FBBBC9-916A-4A0E-8486-AFDACE3A4FAD}" dt="2025-02-23T11:40:49.528" v="443" actId="2696"/>
        <pc:sldMkLst>
          <pc:docMk/>
          <pc:sldMk cId="1707766498" sldId="269"/>
        </pc:sldMkLst>
      </pc:sldChg>
      <pc:sldChg chg="modSp ord modTransition">
        <pc:chgData name="Vaishu Gowda" userId="1d54390f913b005a" providerId="LiveId" clId="{08FBBBC9-916A-4A0E-8486-AFDACE3A4FAD}" dt="2025-02-23T11:55:44.559" v="500"/>
        <pc:sldMkLst>
          <pc:docMk/>
          <pc:sldMk cId="2658053601" sldId="270"/>
        </pc:sldMkLst>
        <pc:picChg chg="mod">
          <ac:chgData name="Vaishu Gowda" userId="1d54390f913b005a" providerId="LiveId" clId="{08FBBBC9-916A-4A0E-8486-AFDACE3A4FAD}" dt="2025-02-23T11:49:26.017" v="465" actId="14100"/>
          <ac:picMkLst>
            <pc:docMk/>
            <pc:sldMk cId="2658053601" sldId="270"/>
            <ac:picMk id="1026" creationId="{10D43B47-4DBA-2275-117B-1E611940D266}"/>
          </ac:picMkLst>
        </pc:picChg>
        <pc:picChg chg="mod">
          <ac:chgData name="Vaishu Gowda" userId="1d54390f913b005a" providerId="LiveId" clId="{08FBBBC9-916A-4A0E-8486-AFDACE3A4FAD}" dt="2025-02-23T11:49:41.165" v="467" actId="14100"/>
          <ac:picMkLst>
            <pc:docMk/>
            <pc:sldMk cId="2658053601" sldId="270"/>
            <ac:picMk id="1028" creationId="{EC69C35A-06C6-D875-555E-2770C11AC490}"/>
          </ac:picMkLst>
        </pc:picChg>
        <pc:picChg chg="mod">
          <ac:chgData name="Vaishu Gowda" userId="1d54390f913b005a" providerId="LiveId" clId="{08FBBBC9-916A-4A0E-8486-AFDACE3A4FAD}" dt="2025-02-23T11:49:10.404" v="462" actId="1076"/>
          <ac:picMkLst>
            <pc:docMk/>
            <pc:sldMk cId="2658053601" sldId="270"/>
            <ac:picMk id="4098" creationId="{8370EB2A-EB0D-2026-2ED3-44D7B8AE1BCA}"/>
          </ac:picMkLst>
        </pc:picChg>
        <pc:picChg chg="mod">
          <ac:chgData name="Vaishu Gowda" userId="1d54390f913b005a" providerId="LiveId" clId="{08FBBBC9-916A-4A0E-8486-AFDACE3A4FAD}" dt="2025-02-23T11:49:14.535" v="463" actId="1076"/>
          <ac:picMkLst>
            <pc:docMk/>
            <pc:sldMk cId="2658053601" sldId="270"/>
            <ac:picMk id="5122" creationId="{C2C161D0-CF46-A10A-B8CB-C361F22036D2}"/>
          </ac:picMkLst>
        </pc:picChg>
      </pc:sldChg>
      <pc:sldChg chg="modSp mod modTransition">
        <pc:chgData name="Vaishu Gowda" userId="1d54390f913b005a" providerId="LiveId" clId="{08FBBBC9-916A-4A0E-8486-AFDACE3A4FAD}" dt="2025-02-23T11:55:48.625" v="501"/>
        <pc:sldMkLst>
          <pc:docMk/>
          <pc:sldMk cId="1535489783" sldId="271"/>
        </pc:sldMkLst>
        <pc:spChg chg="mod">
          <ac:chgData name="Vaishu Gowda" userId="1d54390f913b005a" providerId="LiveId" clId="{08FBBBC9-916A-4A0E-8486-AFDACE3A4FAD}" dt="2025-02-23T11:50:57.673" v="473" actId="113"/>
          <ac:spMkLst>
            <pc:docMk/>
            <pc:sldMk cId="1535489783" sldId="271"/>
            <ac:spMk id="2" creationId="{EFD5FFC2-099B-65AD-83AB-A79BB7404EA3}"/>
          </ac:spMkLst>
        </pc:spChg>
        <pc:spChg chg="mod">
          <ac:chgData name="Vaishu Gowda" userId="1d54390f913b005a" providerId="LiveId" clId="{08FBBBC9-916A-4A0E-8486-AFDACE3A4FAD}" dt="2025-02-23T11:51:15.566" v="475" actId="1076"/>
          <ac:spMkLst>
            <pc:docMk/>
            <pc:sldMk cId="1535489783" sldId="271"/>
            <ac:spMk id="4" creationId="{5A45A6A5-892B-BF9B-6A28-5383ED7C3CA4}"/>
          </ac:spMkLst>
        </pc:spChg>
        <pc:spChg chg="mod">
          <ac:chgData name="Vaishu Gowda" userId="1d54390f913b005a" providerId="LiveId" clId="{08FBBBC9-916A-4A0E-8486-AFDACE3A4FAD}" dt="2025-02-23T11:52:00.740" v="483" actId="1076"/>
          <ac:spMkLst>
            <pc:docMk/>
            <pc:sldMk cId="1535489783" sldId="271"/>
            <ac:spMk id="7" creationId="{75136BE7-42C7-2899-5F5A-A81A6D06F7FA}"/>
          </ac:spMkLst>
        </pc:spChg>
      </pc:sldChg>
      <pc:sldChg chg="addSp modSp new mod modTransition">
        <pc:chgData name="Vaishu Gowda" userId="1d54390f913b005a" providerId="LiveId" clId="{08FBBBC9-916A-4A0E-8486-AFDACE3A4FAD}" dt="2025-02-23T11:55:40.779" v="499"/>
        <pc:sldMkLst>
          <pc:docMk/>
          <pc:sldMk cId="2978000207" sldId="272"/>
        </pc:sldMkLst>
        <pc:picChg chg="add mod">
          <ac:chgData name="Vaishu Gowda" userId="1d54390f913b005a" providerId="LiveId" clId="{08FBBBC9-916A-4A0E-8486-AFDACE3A4FAD}" dt="2025-02-23T11:16:43.709" v="28" actId="14100"/>
          <ac:picMkLst>
            <pc:docMk/>
            <pc:sldMk cId="2978000207" sldId="272"/>
            <ac:picMk id="3" creationId="{417C5123-025B-A8BA-AA6C-90378C0D1CA6}"/>
          </ac:picMkLst>
        </pc:picChg>
        <pc:picChg chg="add mod">
          <ac:chgData name="Vaishu Gowda" userId="1d54390f913b005a" providerId="LiveId" clId="{08FBBBC9-916A-4A0E-8486-AFDACE3A4FAD}" dt="2025-02-23T11:17:44.435" v="36" actId="1076"/>
          <ac:picMkLst>
            <pc:docMk/>
            <pc:sldMk cId="2978000207" sldId="272"/>
            <ac:picMk id="5" creationId="{2897231B-05FB-D51F-03D3-E94B3829462D}"/>
          </ac:picMkLst>
        </pc:picChg>
        <pc:picChg chg="add mod">
          <ac:chgData name="Vaishu Gowda" userId="1d54390f913b005a" providerId="LiveId" clId="{08FBBBC9-916A-4A0E-8486-AFDACE3A4FAD}" dt="2025-02-23T11:17:21.561" v="33" actId="1076"/>
          <ac:picMkLst>
            <pc:docMk/>
            <pc:sldMk cId="2978000207" sldId="272"/>
            <ac:picMk id="7" creationId="{5769921F-754A-F83C-0738-8162AF5E3DC3}"/>
          </ac:picMkLst>
        </pc:picChg>
        <pc:picChg chg="add mod">
          <ac:chgData name="Vaishu Gowda" userId="1d54390f913b005a" providerId="LiveId" clId="{08FBBBC9-916A-4A0E-8486-AFDACE3A4FAD}" dt="2025-02-23T11:18:00.815" v="38" actId="1076"/>
          <ac:picMkLst>
            <pc:docMk/>
            <pc:sldMk cId="2978000207" sldId="272"/>
            <ac:picMk id="9" creationId="{F6C32A7B-A45D-B65E-59AC-E1AE4C47B4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8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3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6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30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14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2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1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3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71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F9EB5E-E206-4871-B101-47A6B4165516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A24637-8ABD-4449-88AA-4BB4B76A2FF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1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0C33-85AE-0EAF-69F4-9BD3DDE5B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382" y="804721"/>
            <a:ext cx="7899236" cy="2377538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2">
                    <a:lumMod val="25000"/>
                  </a:schemeClr>
                </a:solidFill>
              </a:rPr>
              <a:t>Comparative Analysis of CNN and Vision Transformer Models</a:t>
            </a:r>
            <a:endParaRPr lang="en-IN" sz="5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DCAD3-26FB-5E06-05BE-5F8DDA807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7587" y="3131353"/>
            <a:ext cx="6116826" cy="4113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Image Classification with CIFAR-10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9C385-8106-EC44-4AF0-75564933C181}"/>
              </a:ext>
            </a:extLst>
          </p:cNvPr>
          <p:cNvSpPr txBox="1"/>
          <p:nvPr/>
        </p:nvSpPr>
        <p:spPr>
          <a:xfrm>
            <a:off x="6936673" y="4419600"/>
            <a:ext cx="4124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</a:t>
            </a:r>
            <a:r>
              <a:rPr lang="en-US" b="1" dirty="0"/>
              <a:t>: Vaishnavi N </a:t>
            </a:r>
          </a:p>
          <a:p>
            <a:r>
              <a:rPr lang="en-US" b="1" dirty="0"/>
              <a:t>                              Praveen </a:t>
            </a:r>
            <a:r>
              <a:rPr lang="en-US" b="1" dirty="0" err="1"/>
              <a:t>Angolkar</a:t>
            </a:r>
            <a:endParaRPr lang="en-US" b="1" dirty="0"/>
          </a:p>
          <a:p>
            <a:r>
              <a:rPr lang="en-US" b="1" dirty="0"/>
              <a:t>                              Priti Waghmare</a:t>
            </a:r>
          </a:p>
          <a:p>
            <a:r>
              <a:rPr lang="en-US" b="1" dirty="0"/>
              <a:t>                              Nikhil </a:t>
            </a:r>
            <a:r>
              <a:rPr lang="en-US" b="1" dirty="0" err="1"/>
              <a:t>Hosamani</a:t>
            </a:r>
            <a:endParaRPr lang="en-US" b="1" dirty="0"/>
          </a:p>
          <a:p>
            <a:r>
              <a:rPr lang="en-US" b="1" dirty="0"/>
              <a:t>                              Subham Prakash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212361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2C161D0-CF46-A10A-B8CB-C361F220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5" y="633712"/>
            <a:ext cx="4810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D43B47-4DBA-2275-117B-1E611940D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12" y="3408875"/>
            <a:ext cx="4810125" cy="225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69C35A-06C6-D875-555E-2770C11A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4" y="3408876"/>
            <a:ext cx="4810123" cy="225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370EB2A-EB0D-2026-2ED3-44D7B8AE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812" y="633713"/>
            <a:ext cx="481012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05360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FFC2-099B-65AD-83AB-A79BB740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&amp; Comparative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A6A5-892B-BF9B-6A28-5383ED7C3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877" y="3044067"/>
            <a:ext cx="3377381" cy="3691030"/>
          </a:xfrm>
        </p:spPr>
        <p:txBody>
          <a:bodyPr/>
          <a:lstStyle/>
          <a:p>
            <a:r>
              <a:rPr lang="en-US" dirty="0"/>
              <a:t>• </a:t>
            </a:r>
            <a:r>
              <a:rPr lang="en-US" dirty="0" err="1"/>
              <a:t>AlexNet</a:t>
            </a:r>
            <a:r>
              <a:rPr lang="en-US" dirty="0"/>
              <a:t> and VGG: High accuracy, slower inference</a:t>
            </a:r>
          </a:p>
          <a:p>
            <a:r>
              <a:rPr lang="en-US" dirty="0"/>
              <a:t>• </a:t>
            </a:r>
            <a:r>
              <a:rPr lang="en-US" dirty="0" err="1"/>
              <a:t>ResNet</a:t>
            </a:r>
            <a:r>
              <a:rPr lang="en-US" dirty="0"/>
              <a:t> and </a:t>
            </a:r>
            <a:r>
              <a:rPr lang="en-US" dirty="0" err="1"/>
              <a:t>MobileNet</a:t>
            </a:r>
            <a:r>
              <a:rPr lang="en-US" dirty="0"/>
              <a:t>: Balance of accuracy and speed</a:t>
            </a:r>
          </a:p>
          <a:p>
            <a:r>
              <a:rPr lang="en-US" dirty="0"/>
              <a:t>• Vision Transformer: Competitive accuracy, but higher resource usage</a:t>
            </a:r>
          </a:p>
          <a:p>
            <a:r>
              <a:rPr lang="en-US" dirty="0"/>
              <a:t>• Overall, </a:t>
            </a:r>
            <a:r>
              <a:rPr lang="en-US" dirty="0" err="1"/>
              <a:t>MobileNet</a:t>
            </a:r>
            <a:r>
              <a:rPr lang="en-US" dirty="0"/>
              <a:t> and </a:t>
            </a:r>
            <a:r>
              <a:rPr lang="en-US" dirty="0" err="1"/>
              <a:t>ResNet</a:t>
            </a:r>
            <a:r>
              <a:rPr lang="en-US" dirty="0"/>
              <a:t> offered the best trade-off for real-world deployment</a:t>
            </a:r>
          </a:p>
          <a:p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C7F2EB-9ECA-5B6A-CF67-9AB431F7C6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779" y="2207315"/>
            <a:ext cx="6318517" cy="42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36BE7-42C7-2899-5F5A-A81A6D06F7FA}"/>
              </a:ext>
            </a:extLst>
          </p:cNvPr>
          <p:cNvSpPr txBox="1"/>
          <p:nvPr/>
        </p:nvSpPr>
        <p:spPr>
          <a:xfrm>
            <a:off x="5416574" y="632024"/>
            <a:ext cx="5260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b="1" dirty="0">
                <a:latin typeface="+mj-lt"/>
              </a:rPr>
              <a:t>Model Performance Comparison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54897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E3AD-B947-DD96-CF93-A692FBA3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86F8-4E6F-C0A0-F322-9F12DE2F0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Explore and identify at least 5 CNN and Vision Transformer architectures/models commonly used for image classification tasks.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Understand these architectures by reviewing literature, research papers, and related materials.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Conduct a comparative analysis using the CIFAR-10 dataset, evaluating model performance, efficiency, and resource utilization.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Provide insights into designing and training deep learning models for image classification, highlighting their strengths and weaknesses to determine the most effective architecture for this task.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168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89A9-85A2-57B3-B10A-EA043FC2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Datasets Used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2B69-073C-469C-19BD-A6263E0D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A dataset of 60,000 32x32 color images in 10 classes, with 6,000 images per class.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50,000 training images and 10,000 test images.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Widely used for image classification tasks and benchmarking machine learning models.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/>
                </a:solidFill>
              </a:rPr>
              <a:t> Class Names:</a:t>
            </a: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List the 10 classes (airplane, automobile, bird, cat, deer, dog, frog, horse, ship, truck).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D9327-02B2-851B-A049-B4BF29B0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31" y="3763910"/>
            <a:ext cx="5668297" cy="249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244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F86E-C21D-DBB3-1F62-CD39E08D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</a:rPr>
              <a:t>Data Exploration and Preprocessing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169-1523-2069-F5AD-6C93EB549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914400"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</a:rPr>
              <a:t>Data Loading:</a:t>
            </a:r>
            <a:endParaRPr lang="en-US" altLang="en-US" dirty="0">
              <a:solidFill>
                <a:schemeClr val="tx1"/>
              </a:solidFill>
            </a:endParaRPr>
          </a:p>
          <a:p>
            <a:pPr lvl="1" defTabSz="914400">
              <a:spcBef>
                <a:spcPct val="0"/>
              </a:spcBef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Mention loading the CIFAR-10 dataset using tf.keras.datasets.cifar10.load_data().</a:t>
            </a:r>
          </a:p>
          <a:p>
            <a:pPr lvl="1" defTabSz="914400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</a:endParaRPr>
          </a:p>
          <a:p>
            <a:pPr defTabSz="914400"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</a:rPr>
              <a:t>Data Visualization:</a:t>
            </a:r>
            <a:endParaRPr lang="en-US" altLang="en-US" dirty="0">
              <a:solidFill>
                <a:schemeClr val="tx1"/>
              </a:solidFill>
            </a:endParaRPr>
          </a:p>
          <a:p>
            <a:pPr lvl="1" defTabSz="914400">
              <a:spcBef>
                <a:spcPct val="0"/>
              </a:spcBef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Include a few sample images from each class (using </a:t>
            </a:r>
            <a:r>
              <a:rPr lang="en-US" altLang="en-US" sz="2000" dirty="0" err="1">
                <a:solidFill>
                  <a:schemeClr val="tx1"/>
                </a:solidFill>
              </a:rPr>
              <a:t>plot_images</a:t>
            </a:r>
            <a:r>
              <a:rPr lang="en-US" altLang="en-US" sz="2000" dirty="0">
                <a:solidFill>
                  <a:schemeClr val="tx1"/>
                </a:solidFill>
              </a:rPr>
              <a:t> function from your code).</a:t>
            </a:r>
          </a:p>
          <a:p>
            <a:pPr lvl="1" defTabSz="914400">
              <a:spcBef>
                <a:spcPct val="0"/>
              </a:spcBef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Show the distribution of labels in the training dataset (using </a:t>
            </a:r>
            <a:r>
              <a:rPr lang="en-US" altLang="en-US" sz="2000" dirty="0" err="1">
                <a:solidFill>
                  <a:schemeClr val="tx1"/>
                </a:solidFill>
              </a:rPr>
              <a:t>sns.countplot</a:t>
            </a:r>
            <a:r>
              <a:rPr lang="en-US" altLang="en-US" sz="2000" dirty="0">
                <a:solidFill>
                  <a:schemeClr val="tx1"/>
                </a:solidFill>
              </a:rPr>
              <a:t>).</a:t>
            </a:r>
          </a:p>
          <a:p>
            <a:pPr lvl="1" defTabSz="914400"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</a:endParaRPr>
          </a:p>
          <a:p>
            <a:pPr defTabSz="914400">
              <a:spcBef>
                <a:spcPct val="0"/>
              </a:spcBef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</a:rPr>
              <a:t>Data Preprocessing:</a:t>
            </a:r>
            <a:endParaRPr lang="en-US" altLang="en-US" dirty="0">
              <a:solidFill>
                <a:schemeClr val="tx1"/>
              </a:solidFill>
            </a:endParaRPr>
          </a:p>
          <a:p>
            <a:pPr lvl="1" defTabSz="914400">
              <a:spcBef>
                <a:spcPct val="0"/>
              </a:spcBef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Normalize pixel values to the range [0, 1].</a:t>
            </a:r>
          </a:p>
          <a:p>
            <a:pPr lvl="1" defTabSz="914400">
              <a:spcBef>
                <a:spcPct val="0"/>
              </a:spcBef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One-hot encode the labels (if used).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739C1-7BFB-5AC1-C1FB-153293D1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606" y="3857414"/>
            <a:ext cx="4929894" cy="254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297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39B2F6B5-28E5-FD9C-80AA-2395F7DF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0" y="275165"/>
            <a:ext cx="5250426" cy="60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6775E36-6051-4EA2-C9F8-DC99AB09B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20" y="275165"/>
            <a:ext cx="5659551" cy="602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9406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45D8-734A-9373-4308-CD85A592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Pixel Correlation Matrix</a:t>
            </a:r>
            <a:endParaRPr lang="en-IN" b="1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CD56F215-08E1-4240-5AB1-F7CB77737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3969" y="1948476"/>
            <a:ext cx="7744062" cy="426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9125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BBDE-E782-5B51-E533-0378667A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9B33-3BF7-C3A6-3D67-158AC091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CNN Models: </a:t>
            </a:r>
            <a:r>
              <a:rPr lang="en-IN" dirty="0" err="1"/>
              <a:t>AlexNet</a:t>
            </a:r>
            <a:r>
              <a:rPr lang="en-IN" dirty="0"/>
              <a:t>, VGG, </a:t>
            </a:r>
            <a:r>
              <a:rPr lang="en-IN" dirty="0" err="1"/>
              <a:t>ResNet</a:t>
            </a:r>
            <a:r>
              <a:rPr lang="en-IN" dirty="0"/>
              <a:t>, </a:t>
            </a:r>
            <a:r>
              <a:rPr lang="en-IN" dirty="0" err="1"/>
              <a:t>MobileNet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Vision Transformer (</a:t>
            </a:r>
            <a:r>
              <a:rPr lang="en-IN" dirty="0" err="1"/>
              <a:t>ViT</a:t>
            </a:r>
            <a:r>
              <a:rPr lang="en-IN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Each model trained using optimized hyperparameters for best performance.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309F4-801C-C57E-4BAE-EB580CC8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50051"/>
            <a:ext cx="5323185" cy="29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5747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D188-353E-6530-86D3-2E2CF68A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91BB-3038-2CD2-FAB8-BF0D880B0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Conducted literature review of CNN and Vision Transformer architectures.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Downloaded and preprocessed CIFAR-10 dataset.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Trained models using TensorFlow/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Evaluated models using accuracy, training time, and resource usage.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74F4B-994E-B4C6-8E1E-0AC85DC2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60" y="3719279"/>
            <a:ext cx="4685880" cy="26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99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7C5123-025B-A8BA-AA6C-90378C0D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7" y="402816"/>
            <a:ext cx="4815619" cy="2708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7231B-05FB-D51F-03D3-E94B38294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774" y="402816"/>
            <a:ext cx="4815619" cy="270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9921F-754A-F83C-0738-8162AF5E3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7" y="3429000"/>
            <a:ext cx="4815620" cy="27087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C32A7B-A45D-B65E-59AC-E1AE4C47B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772" y="3428999"/>
            <a:ext cx="4815621" cy="27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02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391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</vt:lpstr>
      <vt:lpstr>Comparative Analysis of CNN and Vision Transformer Models</vt:lpstr>
      <vt:lpstr>Objective</vt:lpstr>
      <vt:lpstr>Datasets Used</vt:lpstr>
      <vt:lpstr>Data Exploration and Preprocessing</vt:lpstr>
      <vt:lpstr>PowerPoint Presentation</vt:lpstr>
      <vt:lpstr>Pixel Correlation Matrix</vt:lpstr>
      <vt:lpstr>Models Implemented</vt:lpstr>
      <vt:lpstr>Implementation Approach</vt:lpstr>
      <vt:lpstr>PowerPoint Presentation</vt:lpstr>
      <vt:lpstr>PowerPoint Presentation</vt:lpstr>
      <vt:lpstr>Results &amp; Comparative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Vaishu Gowda</dc:creator>
  <cp:lastModifiedBy>Subham Prakash Swain</cp:lastModifiedBy>
  <cp:revision>2</cp:revision>
  <dcterms:created xsi:type="dcterms:W3CDTF">2025-02-21T17:34:13Z</dcterms:created>
  <dcterms:modified xsi:type="dcterms:W3CDTF">2025-02-23T17:57:11Z</dcterms:modified>
</cp:coreProperties>
</file>