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Nikhil </a:t>
            </a:r>
            <a:r>
              <a:rPr lang="en-IN" sz="3200" dirty="0" err="1"/>
              <a:t>malkari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Nikhil Malkari (RIT Student)</cp:lastModifiedBy>
  <cp:revision>7</cp:revision>
  <dcterms:created xsi:type="dcterms:W3CDTF">2022-04-19T20:18:35Z</dcterms:created>
  <dcterms:modified xsi:type="dcterms:W3CDTF">2023-10-04T23:39:29Z</dcterms:modified>
</cp:coreProperties>
</file>