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6" d="100"/>
          <a:sy n="86" d="100"/>
        </p:scale>
        <p:origin x="-10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0634" y="1960991"/>
            <a:ext cx="7766936" cy="1548410"/>
          </a:xfrm>
        </p:spPr>
        <p:txBody>
          <a:bodyPr/>
          <a:lstStyle/>
          <a:p>
            <a:pPr algn="ctr"/>
            <a:r>
              <a:rPr lang="en-US" altLang="ko-KR" b="1" dirty="0" smtClean="0">
                <a:solidFill>
                  <a:schemeClr val="accent1">
                    <a:lumMod val="75000"/>
                  </a:schemeClr>
                </a:solidFill>
                <a:latin typeface="Arial" pitchFamily="34" charset="0"/>
                <a:ea typeface="맑은 고딕" pitchFamily="50" charset="-127"/>
                <a:cs typeface="Arial" pitchFamily="34" charset="0"/>
              </a:rPr>
              <a:t>Open Table</a:t>
            </a:r>
            <a:endParaRPr lang="en-IN" b="1" dirty="0"/>
          </a:p>
        </p:txBody>
      </p:sp>
      <p:sp>
        <p:nvSpPr>
          <p:cNvPr id="3" name="Subtitle 2"/>
          <p:cNvSpPr>
            <a:spLocks noGrp="1"/>
          </p:cNvSpPr>
          <p:nvPr>
            <p:ph type="subTitle" idx="1"/>
          </p:nvPr>
        </p:nvSpPr>
        <p:spPr>
          <a:xfrm>
            <a:off x="6252518" y="4745087"/>
            <a:ext cx="3145052" cy="1916830"/>
          </a:xfrm>
        </p:spPr>
        <p:txBody>
          <a:bodyPr>
            <a:normAutofit lnSpcReduction="10000"/>
          </a:bodyPr>
          <a:lstStyle/>
          <a:p>
            <a:r>
              <a:rPr lang="en-IN" b="1" u="sng" dirty="0" smtClean="0">
                <a:solidFill>
                  <a:schemeClr val="tx1"/>
                </a:solidFill>
              </a:rPr>
              <a:t>Our Team:</a:t>
            </a:r>
          </a:p>
          <a:p>
            <a:r>
              <a:rPr lang="en-IN" b="1" dirty="0">
                <a:solidFill>
                  <a:schemeClr val="tx1"/>
                </a:solidFill>
              </a:rPr>
              <a:t>Prince </a:t>
            </a:r>
            <a:r>
              <a:rPr lang="en-IN" b="1" dirty="0" smtClean="0">
                <a:solidFill>
                  <a:schemeClr val="tx1"/>
                </a:solidFill>
              </a:rPr>
              <a:t>Joy</a:t>
            </a:r>
          </a:p>
          <a:p>
            <a:r>
              <a:rPr lang="en-IN" b="1" dirty="0" smtClean="0">
                <a:solidFill>
                  <a:schemeClr val="tx1"/>
                </a:solidFill>
              </a:rPr>
              <a:t>Vince Joseph</a:t>
            </a:r>
          </a:p>
          <a:p>
            <a:r>
              <a:rPr lang="en-IN" b="1" dirty="0" smtClean="0">
                <a:solidFill>
                  <a:schemeClr val="tx1"/>
                </a:solidFill>
              </a:rPr>
              <a:t>Philip Mathew Kurian</a:t>
            </a:r>
          </a:p>
          <a:p>
            <a:r>
              <a:rPr lang="en-IN" b="1" dirty="0">
                <a:solidFill>
                  <a:schemeClr val="tx1"/>
                </a:solidFill>
              </a:rPr>
              <a:t>Nikhil Mathew Francis</a:t>
            </a:r>
          </a:p>
          <a:p>
            <a:endParaRPr lang="en-IN" b="1" dirty="0">
              <a:solidFill>
                <a:schemeClr val="tx1"/>
              </a:solidFill>
            </a:endParaRPr>
          </a:p>
        </p:txBody>
      </p:sp>
      <p:sp>
        <p:nvSpPr>
          <p:cNvPr id="4" name="Subtitle 2"/>
          <p:cNvSpPr txBox="1">
            <a:spLocks/>
          </p:cNvSpPr>
          <p:nvPr/>
        </p:nvSpPr>
        <p:spPr>
          <a:xfrm>
            <a:off x="3167446" y="5745985"/>
            <a:ext cx="3145052" cy="111201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b="1" u="sng" dirty="0" smtClean="0">
                <a:solidFill>
                  <a:schemeClr val="tx1"/>
                </a:solidFill>
              </a:rPr>
              <a:t>Our Guide:</a:t>
            </a:r>
          </a:p>
          <a:p>
            <a:r>
              <a:rPr lang="en-IN" b="1" dirty="0" err="1" smtClean="0">
                <a:solidFill>
                  <a:schemeClr val="tx1"/>
                </a:solidFill>
              </a:rPr>
              <a:t>Priya</a:t>
            </a:r>
            <a:r>
              <a:rPr lang="en-IN" b="1" dirty="0" smtClean="0">
                <a:solidFill>
                  <a:schemeClr val="tx1"/>
                </a:solidFill>
              </a:rPr>
              <a:t> S A</a:t>
            </a:r>
            <a:endParaRPr lang="en-IN" b="1" dirty="0">
              <a:solidFill>
                <a:schemeClr val="tx1"/>
              </a:solidFill>
            </a:endParaRPr>
          </a:p>
        </p:txBody>
      </p:sp>
    </p:spTree>
    <p:extLst>
      <p:ext uri="{BB962C8B-B14F-4D97-AF65-F5344CB8AC3E}">
        <p14:creationId xmlns:p14="http://schemas.microsoft.com/office/powerpoint/2010/main" val="3140010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Opentable_Mini_project\Review 1\Level-2-Manage-pro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43" y="701560"/>
            <a:ext cx="11060113"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21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Opentable_Mini_project\Review 1\Level-2-Post_re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48" y="1150937"/>
            <a:ext cx="11317288"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1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Opentable_Mini_project\Review 1\Level-3-Com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529174"/>
            <a:ext cx="10612438"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28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38372" y="3031524"/>
            <a:ext cx="3585747" cy="97206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smtClean="0"/>
              <a:t>Thank You</a:t>
            </a:r>
            <a:endParaRPr lang="en-IN" sz="4400" dirty="0"/>
          </a:p>
        </p:txBody>
      </p:sp>
    </p:spTree>
    <p:extLst>
      <p:ext uri="{BB962C8B-B14F-4D97-AF65-F5344CB8AC3E}">
        <p14:creationId xmlns:p14="http://schemas.microsoft.com/office/powerpoint/2010/main" val="334598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677334" y="1510884"/>
            <a:ext cx="8596668" cy="3880773"/>
          </a:xfrm>
        </p:spPr>
        <p:txBody>
          <a:bodyPr/>
          <a:lstStyle/>
          <a:p>
            <a:pPr marL="0" indent="0">
              <a:buNone/>
            </a:pPr>
            <a:endParaRPr lang="en-IN" dirty="0"/>
          </a:p>
          <a:p>
            <a:pPr marL="0" indent="0">
              <a:buNone/>
            </a:pPr>
            <a:r>
              <a:rPr lang="en-IN" dirty="0" smtClean="0"/>
              <a:t>It’s a fact that food makes people happier. But even though food service systems has grown to a great extend, still users are unable to find many local food spots providing delicious food. Getting low quality food, bad services etc. from top rated restaurants are some of the after effects of paid promotions. In addition, existing systems are going without recognizing small, but good restaurants. </a:t>
            </a:r>
          </a:p>
          <a:p>
            <a:pPr marL="0" indent="0">
              <a:buNone/>
            </a:pPr>
            <a:r>
              <a:rPr lang="en-IN" dirty="0"/>
              <a:t>	</a:t>
            </a:r>
            <a:r>
              <a:rPr lang="en-IN" dirty="0" smtClean="0"/>
              <a:t>	Our goal is to overcome these drawbacks of present conventional food service systems by giving recognition to small restaurants, providing trustable reviews etc. </a:t>
            </a:r>
          </a:p>
        </p:txBody>
      </p:sp>
    </p:spTree>
    <p:extLst>
      <p:ext uri="{BB962C8B-B14F-4D97-AF65-F5344CB8AC3E}">
        <p14:creationId xmlns:p14="http://schemas.microsoft.com/office/powerpoint/2010/main" val="2692988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77334" y="609600"/>
            <a:ext cx="8596668" cy="97206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Proposed Idea</a:t>
            </a:r>
            <a:endParaRPr lang="en-IN" dirty="0"/>
          </a:p>
        </p:txBody>
      </p:sp>
      <p:sp>
        <p:nvSpPr>
          <p:cNvPr id="5" name="Content Placeholder 2"/>
          <p:cNvSpPr txBox="1">
            <a:spLocks/>
          </p:cNvSpPr>
          <p:nvPr/>
        </p:nvSpPr>
        <p:spPr>
          <a:xfrm>
            <a:off x="677334" y="1510884"/>
            <a:ext cx="8596668" cy="422265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smtClean="0"/>
          </a:p>
          <a:p>
            <a:r>
              <a:rPr lang="en-US" dirty="0"/>
              <a:t>The project intends to build a mobile application which helps users to find the nearest restaurants providing delicious food based on user reviews</a:t>
            </a:r>
            <a:r>
              <a:rPr lang="en-US" dirty="0" smtClean="0"/>
              <a:t>.</a:t>
            </a:r>
          </a:p>
          <a:p>
            <a:r>
              <a:rPr lang="en-US" dirty="0"/>
              <a:t>The registered users are allowed to post comments, about food quality, amenities, hygiene, services and short videos about the </a:t>
            </a:r>
            <a:r>
              <a:rPr lang="en-US" dirty="0" smtClean="0"/>
              <a:t>restaurants</a:t>
            </a:r>
          </a:p>
          <a:p>
            <a:r>
              <a:rPr lang="en-US" dirty="0"/>
              <a:t>The option to review any </a:t>
            </a:r>
            <a:r>
              <a:rPr lang="en-US" dirty="0" smtClean="0"/>
              <a:t>restaurant </a:t>
            </a:r>
            <a:r>
              <a:rPr lang="en-US" dirty="0"/>
              <a:t>gives recognition to small scale </a:t>
            </a:r>
            <a:r>
              <a:rPr lang="en-US" dirty="0" smtClean="0"/>
              <a:t>restaurants(like </a:t>
            </a:r>
            <a:r>
              <a:rPr lang="en-US" dirty="0"/>
              <a:t>homely food) which provides delicious food at a fair </a:t>
            </a:r>
            <a:r>
              <a:rPr lang="en-US" dirty="0" smtClean="0"/>
              <a:t>price</a:t>
            </a:r>
          </a:p>
          <a:p>
            <a:r>
              <a:rPr lang="en-US" dirty="0"/>
              <a:t>The app tries to reduce the overhead of searching for a good </a:t>
            </a:r>
            <a:r>
              <a:rPr lang="en-US" dirty="0" smtClean="0"/>
              <a:t>restaurant </a:t>
            </a:r>
            <a:r>
              <a:rPr lang="en-US" dirty="0"/>
              <a:t>in an </a:t>
            </a:r>
            <a:r>
              <a:rPr lang="en-US" dirty="0" smtClean="0"/>
              <a:t>enormous </a:t>
            </a:r>
            <a:r>
              <a:rPr lang="en-US" dirty="0"/>
              <a:t>number of other social media posts and </a:t>
            </a:r>
            <a:r>
              <a:rPr lang="en-US" dirty="0" smtClean="0"/>
              <a:t>articles</a:t>
            </a:r>
          </a:p>
          <a:p>
            <a:r>
              <a:rPr lang="en-US" dirty="0"/>
              <a:t>Also our app can recognize </a:t>
            </a:r>
            <a:r>
              <a:rPr lang="en-US" dirty="0" smtClean="0"/>
              <a:t>restaurants </a:t>
            </a:r>
            <a:r>
              <a:rPr lang="en-US" dirty="0"/>
              <a:t>in places where other delivery services are not yet reached.</a:t>
            </a:r>
            <a:endParaRPr lang="en-US" dirty="0" smtClean="0"/>
          </a:p>
        </p:txBody>
      </p:sp>
    </p:spTree>
    <p:extLst>
      <p:ext uri="{BB962C8B-B14F-4D97-AF65-F5344CB8AC3E}">
        <p14:creationId xmlns:p14="http://schemas.microsoft.com/office/powerpoint/2010/main" val="1652520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7334" y="609600"/>
            <a:ext cx="8596668" cy="97206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Working overview</a:t>
            </a:r>
            <a:endParaRPr lang="en-IN" dirty="0"/>
          </a:p>
        </p:txBody>
      </p:sp>
      <p:sp>
        <p:nvSpPr>
          <p:cNvPr id="3" name="Content Placeholder 2"/>
          <p:cNvSpPr txBox="1">
            <a:spLocks/>
          </p:cNvSpPr>
          <p:nvPr/>
        </p:nvSpPr>
        <p:spPr>
          <a:xfrm>
            <a:off x="677334" y="1510884"/>
            <a:ext cx="8596668" cy="467985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smtClean="0"/>
          </a:p>
          <a:p>
            <a:r>
              <a:rPr lang="en-IN" dirty="0" smtClean="0"/>
              <a:t>User </a:t>
            </a:r>
            <a:r>
              <a:rPr lang="en-IN" dirty="0" smtClean="0"/>
              <a:t>can:</a:t>
            </a:r>
          </a:p>
          <a:p>
            <a:pPr>
              <a:buFont typeface="Wingdings" pitchFamily="2" charset="2"/>
              <a:buChar char="§"/>
            </a:pPr>
            <a:r>
              <a:rPr lang="en-IN" dirty="0"/>
              <a:t>	</a:t>
            </a:r>
            <a:r>
              <a:rPr lang="en-IN" dirty="0" smtClean="0"/>
              <a:t>Load the map or can search for a place.</a:t>
            </a:r>
          </a:p>
          <a:p>
            <a:pPr>
              <a:buFont typeface="Wingdings" pitchFamily="2" charset="2"/>
              <a:buChar char="§"/>
            </a:pPr>
            <a:r>
              <a:rPr lang="en-IN" dirty="0"/>
              <a:t>	</a:t>
            </a:r>
            <a:r>
              <a:rPr lang="en-IN" dirty="0" smtClean="0"/>
              <a:t>Traverse through the list of restaurants and its reviews</a:t>
            </a:r>
          </a:p>
          <a:p>
            <a:pPr>
              <a:buFont typeface="Wingdings" pitchFamily="2" charset="2"/>
              <a:buChar char="§"/>
            </a:pPr>
            <a:r>
              <a:rPr lang="en-IN" dirty="0"/>
              <a:t>	</a:t>
            </a:r>
            <a:r>
              <a:rPr lang="en-IN" dirty="0" smtClean="0"/>
              <a:t>Report an in- </a:t>
            </a:r>
            <a:r>
              <a:rPr lang="en-IN" dirty="0" smtClean="0"/>
              <a:t>appropriate </a:t>
            </a:r>
            <a:r>
              <a:rPr lang="en-IN" dirty="0" smtClean="0"/>
              <a:t>review  </a:t>
            </a:r>
          </a:p>
          <a:p>
            <a:pPr>
              <a:buFont typeface="Wingdings" pitchFamily="2" charset="2"/>
              <a:buChar char="§"/>
            </a:pPr>
            <a:r>
              <a:rPr lang="en-US" dirty="0" smtClean="0"/>
              <a:t>	Add new restaurant to the existing collection of restaurants in that area</a:t>
            </a:r>
          </a:p>
          <a:p>
            <a:pPr>
              <a:buFont typeface="Wingdings" pitchFamily="2" charset="2"/>
              <a:buChar char="§"/>
            </a:pPr>
            <a:r>
              <a:rPr lang="en-US" dirty="0"/>
              <a:t>	</a:t>
            </a:r>
            <a:r>
              <a:rPr lang="en-US" dirty="0" smtClean="0"/>
              <a:t>Add reviews about a restaurant</a:t>
            </a:r>
          </a:p>
          <a:p>
            <a:pPr>
              <a:buFont typeface="Wingdings" pitchFamily="2" charset="2"/>
              <a:buChar char="§"/>
            </a:pPr>
            <a:r>
              <a:rPr lang="en-US" dirty="0"/>
              <a:t>	</a:t>
            </a:r>
            <a:r>
              <a:rPr lang="en-US" dirty="0" smtClean="0"/>
              <a:t>Edits previous reviews if he/she wants to.</a:t>
            </a:r>
          </a:p>
          <a:p>
            <a:pPr>
              <a:buFont typeface="Wingdings" pitchFamily="2" charset="2"/>
              <a:buChar char="§"/>
            </a:pPr>
            <a:r>
              <a:rPr lang="en-US" dirty="0"/>
              <a:t>	</a:t>
            </a:r>
            <a:r>
              <a:rPr lang="en-US" dirty="0" smtClean="0"/>
              <a:t>Save a restaurant for later </a:t>
            </a:r>
            <a:r>
              <a:rPr lang="en-US" dirty="0" smtClean="0"/>
              <a:t>use</a:t>
            </a:r>
            <a:endParaRPr lang="en-US" dirty="0" smtClean="0"/>
          </a:p>
        </p:txBody>
      </p:sp>
    </p:spTree>
    <p:extLst>
      <p:ext uri="{BB962C8B-B14F-4D97-AF65-F5344CB8AC3E}">
        <p14:creationId xmlns:p14="http://schemas.microsoft.com/office/powerpoint/2010/main" val="2116275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77334" y="609600"/>
            <a:ext cx="8596668" cy="97206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Tech used</a:t>
            </a:r>
            <a:endParaRPr lang="en-IN" dirty="0"/>
          </a:p>
        </p:txBody>
      </p:sp>
      <p:sp>
        <p:nvSpPr>
          <p:cNvPr id="3" name="Content Placeholder 2"/>
          <p:cNvSpPr txBox="1">
            <a:spLocks/>
          </p:cNvSpPr>
          <p:nvPr/>
        </p:nvSpPr>
        <p:spPr>
          <a:xfrm>
            <a:off x="677334" y="1510884"/>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smtClean="0"/>
          </a:p>
          <a:p>
            <a:r>
              <a:rPr lang="en-IN" dirty="0" smtClean="0"/>
              <a:t>Front end: </a:t>
            </a:r>
            <a:r>
              <a:rPr lang="en-IN" dirty="0" smtClean="0"/>
              <a:t>Android studio </a:t>
            </a:r>
            <a:r>
              <a:rPr lang="en-IN" dirty="0" smtClean="0"/>
              <a:t>to develop the app</a:t>
            </a:r>
          </a:p>
          <a:p>
            <a:r>
              <a:rPr lang="en-IN" dirty="0" smtClean="0"/>
              <a:t>Back end: </a:t>
            </a:r>
            <a:r>
              <a:rPr lang="en-IN" dirty="0" smtClean="0"/>
              <a:t>Firebase</a:t>
            </a:r>
            <a:endParaRPr lang="en-IN" dirty="0" smtClean="0"/>
          </a:p>
          <a:p>
            <a:pPr marL="0" indent="0">
              <a:buNone/>
            </a:pPr>
            <a:endParaRPr lang="en-US" dirty="0" smtClean="0"/>
          </a:p>
        </p:txBody>
      </p:sp>
    </p:spTree>
    <p:extLst>
      <p:ext uri="{BB962C8B-B14F-4D97-AF65-F5344CB8AC3E}">
        <p14:creationId xmlns:p14="http://schemas.microsoft.com/office/powerpoint/2010/main" val="3657014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pentable_Mini_project\Review 1\Level-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1628775"/>
            <a:ext cx="9915525" cy="2295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41475" y="578304"/>
            <a:ext cx="4627084" cy="523220"/>
          </a:xfrm>
          <a:prstGeom prst="rect">
            <a:avLst/>
          </a:prstGeom>
          <a:noFill/>
        </p:spPr>
        <p:txBody>
          <a:bodyPr wrap="square" rtlCol="0">
            <a:spAutoFit/>
          </a:bodyPr>
          <a:lstStyle/>
          <a:p>
            <a:r>
              <a:rPr lang="en-US" sz="2800" b="1" dirty="0" smtClean="0">
                <a:solidFill>
                  <a:srgbClr val="00B0F0"/>
                </a:solidFill>
              </a:rPr>
              <a:t>DATA FLOW DIAGRAMS</a:t>
            </a:r>
            <a:endParaRPr lang="en-US" sz="2800" b="1" dirty="0">
              <a:solidFill>
                <a:srgbClr val="00B0F0"/>
              </a:solidFill>
            </a:endParaRPr>
          </a:p>
        </p:txBody>
      </p:sp>
    </p:spTree>
    <p:extLst>
      <p:ext uri="{BB962C8B-B14F-4D97-AF65-F5344CB8AC3E}">
        <p14:creationId xmlns:p14="http://schemas.microsoft.com/office/powerpoint/2010/main" val="3128997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pentable_Mini_project\Review 1\Level-1-Adm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7" y="859316"/>
            <a:ext cx="11131639" cy="5409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753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Opentable_Mini_project\Review 1\Level-1-u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4" y="326356"/>
            <a:ext cx="9382125" cy="6272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325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Opentable_Mini_project\Review 1\Level-2-Add_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690" y="414471"/>
            <a:ext cx="11088688"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850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157</TotalTime>
  <Words>235</Words>
  <Application>Microsoft Office PowerPoint</Application>
  <PresentationFormat>Custom</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Open Table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Using Image Processing</dc:title>
  <dc:creator>Phillip Mathew Kurian</dc:creator>
  <cp:lastModifiedBy>user</cp:lastModifiedBy>
  <cp:revision>23</cp:revision>
  <dcterms:created xsi:type="dcterms:W3CDTF">2021-09-23T02:05:43Z</dcterms:created>
  <dcterms:modified xsi:type="dcterms:W3CDTF">2021-11-10T09:03:26Z</dcterms:modified>
</cp:coreProperties>
</file>