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1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1.xml.rels" ContentType="application/vnd.openxmlformats-package.relationships+xml"/>
  <Override PartName="/ppt/notesSlides/_rels/notesSlide30.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22.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6.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4400" spc="-1" strike="noStrike">
                <a:solidFill>
                  <a:srgbClr val="000000"/>
                </a:solidFill>
                <a:latin typeface="Calibri"/>
              </a:rPr>
              <a:t>Click to move the slide</a:t>
            </a:r>
            <a:endParaRPr b="0" lang="en-US" sz="4400" spc="-1" strike="noStrike">
              <a:solidFill>
                <a:srgbClr val="000000"/>
              </a:solidFill>
              <a:latin typeface="Calibri"/>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FA641CF-E46E-42E0-9757-FDB31B657A0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7" name="PlaceHolder 1"/>
          <p:cNvSpPr>
            <a:spLocks noGrp="1"/>
          </p:cNvSpPr>
          <p:nvPr>
            <p:ph type="sldImg"/>
          </p:nvPr>
        </p:nvSpPr>
        <p:spPr>
          <a:xfrm>
            <a:off x="1143000" y="685800"/>
            <a:ext cx="4571640" cy="3428640"/>
          </a:xfrm>
          <a:prstGeom prst="rect">
            <a:avLst/>
          </a:prstGeom>
        </p:spPr>
      </p:sp>
      <p:sp>
        <p:nvSpPr>
          <p:cNvPr id="151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endParaRPr b="0" lang="en-IN" sz="2000" spc="-1" strike="noStrike">
              <a:latin typeface="Arial"/>
            </a:endParaRPr>
          </a:p>
          <a:p>
            <a:pPr marL="216000" indent="-216000">
              <a:lnSpc>
                <a:spcPct val="100000"/>
              </a:lnSpc>
            </a:pPr>
            <a:endParaRPr b="0" lang="en-IN" sz="2000" spc="-1" strike="noStrike">
              <a:latin typeface="Arial"/>
            </a:endParaRPr>
          </a:p>
        </p:txBody>
      </p:sp>
      <p:sp>
        <p:nvSpPr>
          <p:cNvPr id="151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334CD4A-EC89-4A5E-A915-600302AE93DA}"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0" name="PlaceHolder 1"/>
          <p:cNvSpPr>
            <a:spLocks noGrp="1"/>
          </p:cNvSpPr>
          <p:nvPr>
            <p:ph type="sldImg"/>
          </p:nvPr>
        </p:nvSpPr>
        <p:spPr>
          <a:xfrm>
            <a:off x="1143000" y="685800"/>
            <a:ext cx="4571640" cy="3428640"/>
          </a:xfrm>
          <a:prstGeom prst="rect">
            <a:avLst/>
          </a:prstGeom>
        </p:spPr>
      </p:sp>
      <p:sp>
        <p:nvSpPr>
          <p:cNvPr id="1521"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0" lang="en-US" sz="1200" spc="-1" strike="noStrike">
                <a:latin typeface="Arial"/>
              </a:rPr>
              <a:t>For example, it is worth sorting an array only if there are going to be many search queries on it.</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r>
              <a:rPr b="0" lang="en-US" sz="1200" spc="-1" strike="noStrike">
                <a:latin typeface="Arial"/>
              </a:rPr>
              <a:t>Let us see if you can use this principle to solve this problem.</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2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32CE50A-51EF-41DF-A9C1-0F86B89D749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3" name="PlaceHolder 1"/>
          <p:cNvSpPr>
            <a:spLocks noGrp="1"/>
          </p:cNvSpPr>
          <p:nvPr>
            <p:ph type="sldImg"/>
          </p:nvPr>
        </p:nvSpPr>
        <p:spPr>
          <a:xfrm>
            <a:off x="1143000" y="685800"/>
            <a:ext cx="4571640" cy="3428640"/>
          </a:xfrm>
          <a:prstGeom prst="rect">
            <a:avLst/>
          </a:prstGeom>
        </p:spPr>
      </p:sp>
      <p:sp>
        <p:nvSpPr>
          <p:cNvPr id="1524"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2000" spc="-1" strike="noStrike">
                <a:latin typeface="Arial"/>
              </a:rPr>
              <a:t>1. </a:t>
            </a:r>
            <a:r>
              <a:rPr b="0" lang="en-US" sz="1200" spc="-1" strike="noStrike">
                <a:solidFill>
                  <a:srgbClr val="000000"/>
                </a:solidFill>
                <a:latin typeface="Arial"/>
              </a:rPr>
              <a:t>Compute the closest pair distance of the </a:t>
            </a:r>
            <a:r>
              <a:rPr b="1" lang="en-US" sz="1200" spc="-1" strike="noStrike">
                <a:solidFill>
                  <a:srgbClr val="000000"/>
                </a:solidFill>
                <a:latin typeface="Arial"/>
              </a:rPr>
              <a:t>left half </a:t>
            </a:r>
            <a:r>
              <a:rPr b="0" lang="en-US" sz="1200" spc="-1" strike="noStrike">
                <a:solidFill>
                  <a:srgbClr val="000000"/>
                </a:solidFill>
                <a:latin typeface="Arial"/>
              </a:rPr>
              <a:t>set</a:t>
            </a:r>
            <a:endParaRPr b="0" lang="en-IN" sz="1200" spc="-1" strike="noStrike">
              <a:latin typeface="Arial"/>
            </a:endParaRPr>
          </a:p>
          <a:p>
            <a:pPr>
              <a:lnSpc>
                <a:spcPct val="100000"/>
              </a:lnSpc>
              <a:tabLst>
                <a:tab algn="l" pos="0"/>
              </a:tabLst>
            </a:pPr>
            <a:r>
              <a:rPr b="0" lang="en-US" sz="2000" spc="-1" strike="noStrike">
                <a:solidFill>
                  <a:srgbClr val="000000"/>
                </a:solidFill>
                <a:latin typeface="Arial"/>
              </a:rPr>
              <a:t>2. Let it be Delta_L.</a:t>
            </a:r>
            <a:endParaRPr b="0" lang="en-IN" sz="2000" spc="-1" strike="noStrike">
              <a:latin typeface="Arial"/>
            </a:endParaRPr>
          </a:p>
          <a:p>
            <a:pPr>
              <a:lnSpc>
                <a:spcPct val="100000"/>
              </a:lnSpc>
              <a:spcBef>
                <a:spcPts val="360"/>
              </a:spcBef>
              <a:tabLst>
                <a:tab algn="l" pos="0"/>
              </a:tabLst>
            </a:pPr>
            <a:endParaRPr b="0" lang="en-IN" sz="20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3.Compute the closest pair distance of the </a:t>
            </a:r>
            <a:r>
              <a:rPr b="1" lang="en-US" sz="1200" spc="-1" strike="noStrike">
                <a:solidFill>
                  <a:srgbClr val="000000"/>
                </a:solidFill>
                <a:latin typeface="Arial"/>
              </a:rPr>
              <a:t>right half </a:t>
            </a:r>
            <a:r>
              <a:rPr b="0" lang="en-US" sz="1200" spc="-1" strike="noStrike">
                <a:solidFill>
                  <a:srgbClr val="000000"/>
                </a:solidFill>
                <a:latin typeface="Arial"/>
              </a:rPr>
              <a:t>set</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4. Let it be Delta_R.</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2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57DF8BD-DB35-4C9B-997E-26D8ABAAFCC7}"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6" name="PlaceHolder 1"/>
          <p:cNvSpPr>
            <a:spLocks noGrp="1"/>
          </p:cNvSpPr>
          <p:nvPr>
            <p:ph type="sldImg"/>
          </p:nvPr>
        </p:nvSpPr>
        <p:spPr>
          <a:xfrm>
            <a:off x="1143000" y="685800"/>
            <a:ext cx="4571640" cy="3428640"/>
          </a:xfrm>
          <a:prstGeom prst="rect">
            <a:avLst/>
          </a:prstGeom>
        </p:spPr>
      </p:sp>
      <p:sp>
        <p:nvSpPr>
          <p:cNvPr id="1527"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1200" spc="-1" strike="noStrike">
                <a:solidFill>
                  <a:srgbClr val="000000"/>
                </a:solidFill>
                <a:latin typeface="Arial"/>
              </a:rPr>
              <a:t>Which points do we need to focus on for the closest pairs ?</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The total number of these pairs are Theta(n^2).</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How to do it efficiently ?</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Exploit the geometric aspect of the problem.</a:t>
            </a:r>
            <a:endParaRPr b="0" lang="en-IN" sz="1200" spc="-1" strike="noStrike">
              <a:latin typeface="Arial"/>
            </a:endParaRPr>
          </a:p>
          <a:p>
            <a:pPr>
              <a:lnSpc>
                <a:spcPct val="100000"/>
              </a:lnSpc>
              <a:spcBef>
                <a:spcPts val="360"/>
              </a:spcBef>
              <a:tabLst>
                <a:tab algn="l" pos="0"/>
              </a:tabLst>
            </a:pP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Time to use Hint 1.</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For a point in the left half set, if its distance to any point in the right set is less than delta, can we infer anything about its x-coordinate.</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 Its x-coordinate can not be less than the x-coordinate of the other point by more than delta.</a:t>
            </a:r>
            <a:endParaRPr b="0" lang="en-IN" sz="1200" spc="-1" strike="noStrike">
              <a:latin typeface="Arial"/>
            </a:endParaRPr>
          </a:p>
          <a:p>
            <a:pPr>
              <a:lnSpc>
                <a:spcPct val="100000"/>
              </a:lnSpc>
              <a:spcBef>
                <a:spcPts val="360"/>
              </a:spcBef>
              <a:tabLst>
                <a:tab algn="l" pos="0"/>
              </a:tabLst>
            </a:pPr>
            <a:endParaRPr b="0" lang="en-IN" sz="1200" spc="-1" strike="noStrike">
              <a:latin typeface="Arial"/>
            </a:endParaRPr>
          </a:p>
          <a:p>
            <a:pPr>
              <a:lnSpc>
                <a:spcPct val="100000"/>
              </a:lnSpc>
              <a:spcBef>
                <a:spcPts val="360"/>
              </a:spcBef>
              <a:tabLst>
                <a:tab algn="l" pos="0"/>
              </a:tabLst>
            </a:pP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2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E0D288D-136B-4EDB-B4EF-7B5FA807776B}"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9" name="PlaceHolder 1"/>
          <p:cNvSpPr>
            <a:spLocks noGrp="1"/>
          </p:cNvSpPr>
          <p:nvPr>
            <p:ph type="sldImg"/>
          </p:nvPr>
        </p:nvSpPr>
        <p:spPr>
          <a:xfrm>
            <a:off x="1143000" y="685800"/>
            <a:ext cx="4571640" cy="3428640"/>
          </a:xfrm>
          <a:prstGeom prst="rect">
            <a:avLst/>
          </a:prstGeom>
        </p:spPr>
      </p:sp>
      <p:sp>
        <p:nvSpPr>
          <p:cNvPr id="1530"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1200" spc="-1" strike="noStrike">
                <a:solidFill>
                  <a:srgbClr val="000000"/>
                </a:solidFill>
                <a:latin typeface="Arial"/>
              </a:rPr>
              <a:t>But there may still be  points in each of these strips. </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So what to do ?</a:t>
            </a: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3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936FF30-FC27-43A3-A1E1-D5FE2194313A}"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2" name="PlaceHolder 1"/>
          <p:cNvSpPr>
            <a:spLocks noGrp="1"/>
          </p:cNvSpPr>
          <p:nvPr>
            <p:ph type="sldImg"/>
          </p:nvPr>
        </p:nvSpPr>
        <p:spPr>
          <a:xfrm>
            <a:off x="1143000" y="685800"/>
            <a:ext cx="4571640" cy="3428640"/>
          </a:xfrm>
          <a:prstGeom prst="rect">
            <a:avLst/>
          </a:prstGeom>
        </p:spPr>
      </p:sp>
      <p:sp>
        <p:nvSpPr>
          <p:cNvPr id="1533"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2000" spc="-1" strike="noStrike">
                <a:latin typeface="Arial"/>
              </a:rPr>
              <a:t>1. </a:t>
            </a:r>
            <a:r>
              <a:rPr b="0" lang="en-US" sz="1200" spc="-1" strike="noStrike">
                <a:solidFill>
                  <a:srgbClr val="000000"/>
                </a:solidFill>
                <a:latin typeface="Arial"/>
              </a:rPr>
              <a:t>Focus on a point in left strip. </a:t>
            </a:r>
            <a:endParaRPr b="0" lang="en-IN" sz="1200" spc="-1" strike="noStrike">
              <a:latin typeface="Arial"/>
            </a:endParaRPr>
          </a:p>
          <a:p>
            <a:pPr>
              <a:lnSpc>
                <a:spcPct val="100000"/>
              </a:lnSpc>
              <a:spcBef>
                <a:spcPts val="360"/>
              </a:spcBef>
              <a:tabLst>
                <a:tab algn="l" pos="0"/>
              </a:tabLst>
            </a:pPr>
            <a:r>
              <a:rPr b="0" lang="en-US" sz="2000" spc="-1" strike="noStrike">
                <a:solidFill>
                  <a:srgbClr val="000000"/>
                </a:solidFill>
                <a:latin typeface="Arial"/>
              </a:rPr>
              <a:t>2. </a:t>
            </a:r>
            <a:r>
              <a:rPr b="0" lang="en-US" sz="1200" spc="-1" strike="noStrike">
                <a:solidFill>
                  <a:srgbClr val="000000"/>
                </a:solidFill>
                <a:latin typeface="Arial"/>
              </a:rPr>
              <a:t>Where do we have to search for the points in the right strip </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   </a:t>
            </a:r>
            <a:r>
              <a:rPr b="0" lang="en-US" sz="1200" spc="-1" strike="noStrike">
                <a:solidFill>
                  <a:srgbClr val="000000"/>
                </a:solidFill>
                <a:latin typeface="Arial"/>
              </a:rPr>
              <a:t>that can be at distance &lt;</a:t>
            </a:r>
            <a:r>
              <a:rPr b="1" lang="en-US" sz="1200" spc="-1" strike="noStrike">
                <a:solidFill>
                  <a:srgbClr val="000000"/>
                </a:solidFill>
                <a:latin typeface="Arial"/>
              </a:rPr>
              <a:t> </a:t>
            </a:r>
            <a:r>
              <a:rPr b="0" lang="en-US" sz="1200" spc="-1" strike="noStrike">
                <a:solidFill>
                  <a:srgbClr val="000000"/>
                </a:solidFill>
                <a:latin typeface="Arial"/>
              </a:rPr>
              <a:t> from with  ?  </a:t>
            </a: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3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5C55656-4E7E-4D1C-8234-8835D00F1B5D}"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5" name="PlaceHolder 1"/>
          <p:cNvSpPr>
            <a:spLocks noGrp="1"/>
          </p:cNvSpPr>
          <p:nvPr>
            <p:ph type="sldImg"/>
          </p:nvPr>
        </p:nvSpPr>
        <p:spPr>
          <a:xfrm>
            <a:off x="1143000" y="685800"/>
            <a:ext cx="4571640" cy="3428640"/>
          </a:xfrm>
          <a:prstGeom prst="rect">
            <a:avLst/>
          </a:prstGeom>
        </p:spPr>
      </p:sp>
      <p:sp>
        <p:nvSpPr>
          <p:cNvPr id="1536"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1200" spc="-1" strike="noStrike">
                <a:solidFill>
                  <a:srgbClr val="000000"/>
                </a:solidFill>
                <a:latin typeface="Arial"/>
              </a:rPr>
              <a:t>1. Only the points lying in these 2 red squares  are relevant as far as   is concerned.</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2. Time to use Hint 2</a:t>
            </a:r>
            <a:endParaRPr b="0" lang="en-IN" sz="1200" spc="-1" strike="noStrike">
              <a:latin typeface="Arial"/>
            </a:endParaRPr>
          </a:p>
          <a:p>
            <a:pPr>
              <a:lnSpc>
                <a:spcPct val="100000"/>
              </a:lnSpc>
              <a:tabLst>
                <a:tab algn="l" pos="0"/>
              </a:tabLst>
            </a:pPr>
            <a:r>
              <a:rPr b="0" lang="en-US" sz="1200" spc="-1" strike="noStrike">
                <a:solidFill>
                  <a:srgbClr val="000000"/>
                </a:solidFill>
                <a:latin typeface="Arial"/>
              </a:rPr>
              <a:t>3. Surely not more than 8.</a:t>
            </a:r>
            <a:endParaRPr b="0" lang="en-IN" sz="1200" spc="-1" strike="noStrike">
              <a:latin typeface="Arial"/>
            </a:endParaRPr>
          </a:p>
          <a:p>
            <a:pPr>
              <a:lnSpc>
                <a:spcPct val="100000"/>
              </a:lnSpc>
              <a:tabLst>
                <a:tab algn="l" pos="0"/>
              </a:tabLst>
            </a:pPr>
            <a:r>
              <a:rPr b="0" lang="en-US" sz="1200" spc="-1" strike="noStrike">
                <a:solidFill>
                  <a:srgbClr val="000000"/>
                </a:solidFill>
                <a:latin typeface="Arial"/>
              </a:rPr>
              <a:t>-----------------------------</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1. How to find the points in these red square for point ?</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3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96E76377-F1A2-43D3-8939-A78B5C1520D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8" name="PlaceHolder 1"/>
          <p:cNvSpPr>
            <a:spLocks noGrp="1"/>
          </p:cNvSpPr>
          <p:nvPr>
            <p:ph type="sldImg"/>
          </p:nvPr>
        </p:nvSpPr>
        <p:spPr>
          <a:xfrm>
            <a:off x="1143000" y="685800"/>
            <a:ext cx="4571640" cy="3428640"/>
          </a:xfrm>
          <a:prstGeom prst="rect">
            <a:avLst/>
          </a:prstGeom>
        </p:spPr>
      </p:sp>
      <p:sp>
        <p:nvSpPr>
          <p:cNvPr id="1539"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1200" spc="-1" strike="noStrike">
                <a:solidFill>
                  <a:srgbClr val="000000"/>
                </a:solidFill>
                <a:latin typeface="Arial"/>
              </a:rPr>
              <a:t>If there are more than 4 points in the unit square, </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at least one of the four small squares will have more than 1 points.</a:t>
            </a: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4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0EB993B-D949-4EFB-A36E-F8A8942805A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1" name="PlaceHolder 1"/>
          <p:cNvSpPr>
            <a:spLocks noGrp="1"/>
          </p:cNvSpPr>
          <p:nvPr>
            <p:ph type="sldImg"/>
          </p:nvPr>
        </p:nvSpPr>
        <p:spPr>
          <a:xfrm>
            <a:off x="1143000" y="685800"/>
            <a:ext cx="4571640" cy="3428640"/>
          </a:xfrm>
          <a:prstGeom prst="rect">
            <a:avLst/>
          </a:prstGeom>
        </p:spPr>
      </p:sp>
      <p:sp>
        <p:nvSpPr>
          <p:cNvPr id="1542"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1200" spc="-1" strike="noStrike">
                <a:solidFill>
                  <a:srgbClr val="000000"/>
                </a:solidFill>
                <a:latin typeface="Arial"/>
              </a:rPr>
              <a:t>1. Only the points lying in these 2 red squares  are relevant as far as   is concerned.</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2. Time to use Hint 2</a:t>
            </a:r>
            <a:endParaRPr b="0" lang="en-IN" sz="1200" spc="-1" strike="noStrike">
              <a:latin typeface="Arial"/>
            </a:endParaRPr>
          </a:p>
          <a:p>
            <a:pPr>
              <a:lnSpc>
                <a:spcPct val="100000"/>
              </a:lnSpc>
              <a:tabLst>
                <a:tab algn="l" pos="0"/>
              </a:tabLst>
            </a:pPr>
            <a:r>
              <a:rPr b="0" lang="en-US" sz="1200" spc="-1" strike="noStrike">
                <a:solidFill>
                  <a:srgbClr val="000000"/>
                </a:solidFill>
                <a:latin typeface="Arial"/>
              </a:rPr>
              <a:t>3. Surely not more than 8.</a:t>
            </a:r>
            <a:endParaRPr b="0" lang="en-IN" sz="1200" spc="-1" strike="noStrike">
              <a:latin typeface="Arial"/>
            </a:endParaRPr>
          </a:p>
          <a:p>
            <a:pPr>
              <a:lnSpc>
                <a:spcPct val="100000"/>
              </a:lnSpc>
              <a:tabLst>
                <a:tab algn="l" pos="0"/>
              </a:tabLst>
            </a:pPr>
            <a:r>
              <a:rPr b="0" lang="en-US" sz="1200" spc="-1" strike="noStrike">
                <a:solidFill>
                  <a:srgbClr val="000000"/>
                </a:solidFill>
                <a:latin typeface="Arial"/>
              </a:rPr>
              <a:t>-----------------------------</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1. How to find the points in these red square for point ?</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4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864F23D-713E-4046-B174-E393BDB8FFAE}"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4" name="PlaceHolder 1"/>
          <p:cNvSpPr>
            <a:spLocks noGrp="1"/>
          </p:cNvSpPr>
          <p:nvPr>
            <p:ph type="sldImg"/>
          </p:nvPr>
        </p:nvSpPr>
        <p:spPr>
          <a:xfrm>
            <a:off x="1143000" y="685800"/>
            <a:ext cx="4571640" cy="3428640"/>
          </a:xfrm>
          <a:prstGeom prst="rect">
            <a:avLst/>
          </a:prstGeom>
        </p:spPr>
      </p:sp>
      <p:sp>
        <p:nvSpPr>
          <p:cNvPr id="1545"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endParaRPr b="0" lang="en-IN" sz="2000" spc="-1" strike="noStrike">
              <a:latin typeface="Arial"/>
            </a:endParaRPr>
          </a:p>
          <a:p>
            <a:pPr>
              <a:lnSpc>
                <a:spcPct val="100000"/>
              </a:lnSpc>
              <a:tabLst>
                <a:tab algn="l" pos="0"/>
              </a:tabLst>
            </a:pPr>
            <a:endParaRPr b="0" lang="en-IN" sz="2000" spc="-1" strike="noStrike">
              <a:latin typeface="Arial"/>
            </a:endParaRPr>
          </a:p>
        </p:txBody>
      </p:sp>
      <p:sp>
        <p:nvSpPr>
          <p:cNvPr id="154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CC45274-6025-4F77-ABE8-47CB9ABD7B7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7" name="PlaceHolder 1"/>
          <p:cNvSpPr>
            <a:spLocks noGrp="1"/>
          </p:cNvSpPr>
          <p:nvPr>
            <p:ph type="sldImg"/>
          </p:nvPr>
        </p:nvSpPr>
        <p:spPr>
          <a:xfrm>
            <a:off x="1143000" y="685800"/>
            <a:ext cx="4571640" cy="3428640"/>
          </a:xfrm>
          <a:prstGeom prst="rect">
            <a:avLst/>
          </a:prstGeom>
        </p:spPr>
      </p:sp>
      <p:sp>
        <p:nvSpPr>
          <p:cNvPr id="1548" name="PlaceHolder 2"/>
          <p:cNvSpPr>
            <a:spLocks noGrp="1"/>
          </p:cNvSpPr>
          <p:nvPr>
            <p:ph type="body"/>
          </p:nvPr>
        </p:nvSpPr>
        <p:spPr>
          <a:xfrm>
            <a:off x="685800" y="4343400"/>
            <a:ext cx="5486040" cy="4114440"/>
          </a:xfrm>
          <a:prstGeom prst="rect">
            <a:avLst/>
          </a:prstGeom>
        </p:spPr>
        <p:txBody>
          <a:bodyPr>
            <a:noAutofit/>
          </a:bodyPr>
          <a:p>
            <a:pPr marL="228600" indent="-228240">
              <a:lnSpc>
                <a:spcPct val="100000"/>
              </a:lnSpc>
              <a:buClr>
                <a:srgbClr val="000000"/>
              </a:buClr>
              <a:buFont typeface="StarSymbol"/>
              <a:buAutoNum type="arabicPeriod"/>
            </a:pPr>
            <a:r>
              <a:rPr b="0" lang="en-US" sz="1200" spc="-1" strike="noStrike">
                <a:solidFill>
                  <a:srgbClr val="000000"/>
                </a:solidFill>
                <a:latin typeface="Arial"/>
              </a:rPr>
              <a:t>For each point in one strip, we need to find distance to points </a:t>
            </a:r>
            <a:endParaRPr b="0" lang="en-IN" sz="1200" spc="-1" strike="noStrike">
              <a:latin typeface="Arial"/>
            </a:endParaRPr>
          </a:p>
          <a:p>
            <a:pPr>
              <a:lnSpc>
                <a:spcPct val="100000"/>
              </a:lnSpc>
              <a:tabLst>
                <a:tab algn="l" pos="0"/>
              </a:tabLst>
            </a:pPr>
            <a:r>
              <a:rPr b="0" lang="en-US" sz="1200" spc="-1" strike="noStrike">
                <a:solidFill>
                  <a:srgbClr val="000000"/>
                </a:solidFill>
                <a:latin typeface="Arial"/>
              </a:rPr>
              <a:t>       </a:t>
            </a:r>
            <a:r>
              <a:rPr b="0" lang="en-US" sz="1200" spc="-1" strike="noStrike">
                <a:solidFill>
                  <a:srgbClr val="000000"/>
                </a:solidFill>
                <a:latin typeface="Arial"/>
              </a:rPr>
              <a:t>in the </a:t>
            </a:r>
            <a:r>
              <a:rPr b="1" lang="en-US" sz="1200" spc="-1" strike="noStrike">
                <a:solidFill>
                  <a:srgbClr val="000000"/>
                </a:solidFill>
                <a:latin typeface="Arial"/>
              </a:rPr>
              <a:t>upper</a:t>
            </a:r>
            <a:r>
              <a:rPr b="0" lang="en-US" sz="1200" spc="-1" strike="noStrike">
                <a:solidFill>
                  <a:srgbClr val="000000"/>
                </a:solidFill>
                <a:latin typeface="Arial"/>
              </a:rPr>
              <a:t> red- square in the other strip. </a:t>
            </a:r>
            <a:endParaRPr b="0" lang="en-IN" sz="1200" spc="-1" strike="noStrike">
              <a:latin typeface="Arial"/>
            </a:endParaRPr>
          </a:p>
          <a:p>
            <a:pPr>
              <a:lnSpc>
                <a:spcPct val="100000"/>
              </a:lnSpc>
              <a:spcBef>
                <a:spcPts val="360"/>
              </a:spcBef>
              <a:tabLst>
                <a:tab algn="l" pos="0"/>
              </a:tabLst>
            </a:pPr>
            <a:r>
              <a:rPr b="0" lang="en-US" sz="1200" spc="-1" strike="noStrike">
                <a:solidFill>
                  <a:srgbClr val="000000"/>
                </a:solidFill>
                <a:latin typeface="Arial"/>
              </a:rPr>
              <a:t>2.   How to do it  efficiently using the fact that the strips  are sorted ?</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4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27272AF-2F13-4B1A-ABB1-A4920C7C39C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1" name="PlaceHolder 1"/>
          <p:cNvSpPr>
            <a:spLocks noGrp="1"/>
          </p:cNvSpPr>
          <p:nvPr>
            <p:ph type="sldImg"/>
          </p:nvPr>
        </p:nvSpPr>
        <p:spPr>
          <a:xfrm>
            <a:off x="1143000" y="685800"/>
            <a:ext cx="4571640" cy="3428640"/>
          </a:xfrm>
          <a:prstGeom prst="rect">
            <a:avLst/>
          </a:prstGeom>
        </p:spPr>
      </p:sp>
      <p:sp>
        <p:nvSpPr>
          <p:cNvPr id="1512" name="PlaceHolder 2"/>
          <p:cNvSpPr>
            <a:spLocks noGrp="1"/>
          </p:cNvSpPr>
          <p:nvPr>
            <p:ph type="body"/>
          </p:nvPr>
        </p:nvSpPr>
        <p:spPr>
          <a:xfrm>
            <a:off x="685800" y="4343400"/>
            <a:ext cx="5486040" cy="4114440"/>
          </a:xfrm>
          <a:prstGeom prst="rect">
            <a:avLst/>
          </a:prstGeom>
        </p:spPr>
        <p:txBody>
          <a:bodyPr>
            <a:noAutofit/>
          </a:bodyPr>
          <a:p>
            <a:pPr>
              <a:lnSpc>
                <a:spcPct val="100000"/>
              </a:lnSpc>
              <a:spcBef>
                <a:spcPts val="360"/>
              </a:spcBef>
              <a:tabLst>
                <a:tab algn="l" pos="0"/>
              </a:tabLst>
            </a:pPr>
            <a:r>
              <a:rPr b="0" lang="en-US" sz="2000" spc="-1" strike="noStrike">
                <a:latin typeface="Arial"/>
              </a:rPr>
              <a:t>How do we solve any problem in this paradigm ?</a:t>
            </a:r>
            <a:endParaRPr b="0" lang="en-IN" sz="2000" spc="-1" strike="noStrike">
              <a:latin typeface="Arial"/>
            </a:endParaRPr>
          </a:p>
          <a:p>
            <a:pPr>
              <a:lnSpc>
                <a:spcPct val="100000"/>
              </a:lnSpc>
              <a:spcBef>
                <a:spcPts val="360"/>
              </a:spcBef>
              <a:tabLst>
                <a:tab algn="l" pos="0"/>
              </a:tabLst>
            </a:pPr>
            <a:endParaRPr b="0" lang="en-IN" sz="2000" spc="-1" strike="noStrike">
              <a:latin typeface="Arial"/>
            </a:endParaRPr>
          </a:p>
          <a:p>
            <a:pPr>
              <a:lnSpc>
                <a:spcPct val="100000"/>
              </a:lnSpc>
              <a:spcBef>
                <a:spcPts val="360"/>
              </a:spcBef>
              <a:tabLst>
                <a:tab algn="l" pos="0"/>
              </a:tabLst>
            </a:pPr>
            <a:r>
              <a:rPr b="0" lang="en-US" sz="2000" spc="-1" strike="noStrike">
                <a:latin typeface="Arial"/>
              </a:rPr>
              <a:t>The 3</a:t>
            </a:r>
            <a:r>
              <a:rPr b="0" lang="en-US" sz="2000" spc="-1" strike="noStrike" baseline="30000">
                <a:latin typeface="Arial"/>
              </a:rPr>
              <a:t>rd</a:t>
            </a:r>
            <a:r>
              <a:rPr b="0" lang="en-US" sz="2000" spc="-1" strike="noStrike">
                <a:latin typeface="Arial"/>
              </a:rPr>
              <a:t> step (</a:t>
            </a:r>
            <a:r>
              <a:rPr b="1" lang="en-US" sz="2000" spc="-1" strike="noStrike">
                <a:latin typeface="Arial"/>
              </a:rPr>
              <a:t>Combine</a:t>
            </a:r>
            <a:r>
              <a:rPr b="0" lang="en-US" sz="2000" spc="-1" strike="noStrike">
                <a:latin typeface="Arial"/>
              </a:rPr>
              <a:t> step) is usually the main </a:t>
            </a:r>
            <a:r>
              <a:rPr b="1" lang="en-US" sz="2000" spc="-1" strike="noStrike">
                <a:latin typeface="Arial"/>
              </a:rPr>
              <a:t>nontrivial</a:t>
            </a:r>
            <a:r>
              <a:rPr b="0" lang="en-US" sz="2000" spc="-1" strike="noStrike">
                <a:latin typeface="Arial"/>
              </a:rPr>
              <a:t> step in the design of an algorithm using divide and conquer strategy</a:t>
            </a:r>
            <a:endParaRPr b="0" lang="en-IN" sz="2000" spc="-1" strike="noStrike">
              <a:latin typeface="Arial"/>
            </a:endParaRPr>
          </a:p>
          <a:p>
            <a:pPr>
              <a:lnSpc>
                <a:spcPct val="100000"/>
              </a:lnSpc>
              <a:tabLst>
                <a:tab algn="l" pos="0"/>
              </a:tabLst>
            </a:pPr>
            <a:endParaRPr b="0" lang="en-IN" sz="2000" spc="-1" strike="noStrike">
              <a:latin typeface="Arial"/>
            </a:endParaRPr>
          </a:p>
        </p:txBody>
      </p:sp>
      <p:sp>
        <p:nvSpPr>
          <p:cNvPr id="151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84B0C9D-9B24-421E-A753-10EF576280A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PlaceHolder 1"/>
          <p:cNvSpPr>
            <a:spLocks noGrp="1"/>
          </p:cNvSpPr>
          <p:nvPr>
            <p:ph type="sldImg"/>
          </p:nvPr>
        </p:nvSpPr>
        <p:spPr>
          <a:xfrm>
            <a:off x="1143000" y="685800"/>
            <a:ext cx="4571640" cy="3428640"/>
          </a:xfrm>
          <a:prstGeom prst="rect">
            <a:avLst/>
          </a:prstGeom>
        </p:spPr>
      </p:sp>
      <p:sp>
        <p:nvSpPr>
          <p:cNvPr id="1551"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1200" spc="-1" strike="noStrike">
                <a:latin typeface="Arial"/>
              </a:rPr>
              <a:t>In merge sort, the two recursive calls return sorted lists.</a:t>
            </a:r>
            <a:endParaRPr b="0" lang="en-IN" sz="1200" spc="-1" strike="noStrike">
              <a:latin typeface="Arial"/>
            </a:endParaRPr>
          </a:p>
          <a:p>
            <a:pPr marL="216000" indent="-216000">
              <a:lnSpc>
                <a:spcPct val="100000"/>
              </a:lnSpc>
              <a:buClr>
                <a:srgbClr val="000000"/>
              </a:buClr>
              <a:buFont typeface="Wingdings" charset="2"/>
              <a:buChar char=""/>
            </a:pPr>
            <a:r>
              <a:rPr b="0" lang="en-US" sz="1200" spc="-1" strike="noStrike">
                <a:latin typeface="Arial"/>
              </a:rPr>
              <a:t>So creating the sorted list requires only </a:t>
            </a:r>
            <a:r>
              <a:rPr b="1" lang="en-US" sz="1200" spc="-1" strike="noStrike">
                <a:latin typeface="Arial"/>
              </a:rPr>
              <a:t>merging</a:t>
            </a:r>
            <a:r>
              <a:rPr b="0" lang="en-US" sz="1200" spc="-1" strike="noStrike">
                <a:latin typeface="Arial"/>
              </a:rPr>
              <a:t> them. </a:t>
            </a:r>
            <a:endParaRPr b="0" lang="en-IN" sz="1200" spc="-1" strike="noStrike">
              <a:latin typeface="Arial"/>
            </a:endParaRPr>
          </a:p>
          <a:p>
            <a:pPr marL="216000" indent="-216000">
              <a:lnSpc>
                <a:spcPct val="100000"/>
              </a:lnSpc>
            </a:pPr>
            <a:endParaRPr b="0" lang="en-IN" sz="1200" spc="-1" strike="noStrike">
              <a:latin typeface="Arial"/>
            </a:endParaRPr>
          </a:p>
        </p:txBody>
      </p:sp>
      <p:sp>
        <p:nvSpPr>
          <p:cNvPr id="155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9147F66-ADBA-41EC-A517-BB6418B3F726}"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3" name="PlaceHolder 1"/>
          <p:cNvSpPr>
            <a:spLocks noGrp="1"/>
          </p:cNvSpPr>
          <p:nvPr>
            <p:ph type="sldImg"/>
          </p:nvPr>
        </p:nvSpPr>
        <p:spPr>
          <a:xfrm>
            <a:off x="1143000" y="685800"/>
            <a:ext cx="4571640" cy="3428640"/>
          </a:xfrm>
          <a:prstGeom prst="rect">
            <a:avLst/>
          </a:prstGeom>
        </p:spPr>
      </p:sp>
      <p:sp>
        <p:nvSpPr>
          <p:cNvPr id="1554"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1200" spc="-1" strike="noStrike">
                <a:latin typeface="Arial"/>
              </a:rPr>
              <a:t>If  and  are sorted according to y-coordinate,</a:t>
            </a:r>
            <a:endParaRPr b="0" lang="en-IN" sz="1200" spc="-1" strike="noStrike">
              <a:latin typeface="Arial"/>
            </a:endParaRPr>
          </a:p>
          <a:p>
            <a:pPr marL="285840" indent="-285480">
              <a:lnSpc>
                <a:spcPct val="100000"/>
              </a:lnSpc>
              <a:buClr>
                <a:srgbClr val="000000"/>
              </a:buClr>
              <a:buFont typeface="Arial"/>
              <a:buChar char="•"/>
            </a:pPr>
            <a:r>
              <a:rPr b="0" lang="en-US" sz="1200" spc="-1" strike="noStrike">
                <a:latin typeface="Arial"/>
              </a:rPr>
              <a:t>Getting the strips sorted according to y-coordinate</a:t>
            </a:r>
            <a:endParaRPr b="0" lang="en-IN" sz="1200" spc="-1" strike="noStrike">
              <a:latin typeface="Arial"/>
            </a:endParaRPr>
          </a:p>
          <a:p>
            <a:pPr marL="285840" indent="-285480">
              <a:lnSpc>
                <a:spcPct val="100000"/>
              </a:lnSpc>
              <a:buClr>
                <a:srgbClr val="000000"/>
              </a:buClr>
              <a:buFont typeface="Arial"/>
              <a:buChar char="•"/>
            </a:pPr>
            <a:r>
              <a:rPr b="0" lang="en-US" sz="1200" spc="-1" strike="noStrike">
                <a:latin typeface="Arial"/>
              </a:rPr>
              <a:t>Getting sorted by merging them</a:t>
            </a:r>
            <a:endParaRPr b="0" lang="en-IN" sz="1200" spc="-1" strike="noStrike">
              <a:latin typeface="Arial"/>
            </a:endParaRPr>
          </a:p>
          <a:p>
            <a:pPr>
              <a:lnSpc>
                <a:spcPct val="100000"/>
              </a:lnSpc>
            </a:pPr>
            <a:r>
              <a:rPr b="0" lang="en-US" sz="1200" spc="-1" strike="noStrike">
                <a:latin typeface="Arial"/>
              </a:rPr>
              <a:t>takes </a:t>
            </a:r>
            <a:r>
              <a:rPr b="1" i="1" lang="en-US" sz="1200" spc="-1" strike="noStrike">
                <a:latin typeface="Arial"/>
              </a:rPr>
              <a:t>O</a:t>
            </a:r>
            <a:r>
              <a:rPr b="0" lang="en-US" sz="1200" spc="-1" strike="noStrike">
                <a:latin typeface="Arial"/>
              </a:rPr>
              <a:t>()  time. </a:t>
            </a:r>
            <a:r>
              <a:rPr b="0" lang="en-US" sz="1200" spc="-1" strike="noStrike">
                <a:latin typeface="Wingdings"/>
              </a:rPr>
              <a:t></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155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21880CE-DF41-4E51-B786-156F7054EE66}"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4" name="PlaceHolder 1"/>
          <p:cNvSpPr>
            <a:spLocks noGrp="1"/>
          </p:cNvSpPr>
          <p:nvPr>
            <p:ph type="sldImg"/>
          </p:nvPr>
        </p:nvSpPr>
        <p:spPr>
          <a:xfrm>
            <a:off x="1143000" y="685800"/>
            <a:ext cx="4571640" cy="3428640"/>
          </a:xfrm>
          <a:prstGeom prst="rect">
            <a:avLst/>
          </a:prstGeom>
        </p:spPr>
      </p:sp>
      <p:sp>
        <p:nvSpPr>
          <p:cNvPr id="1515" name="PlaceHolder 2"/>
          <p:cNvSpPr>
            <a:spLocks noGrp="1"/>
          </p:cNvSpPr>
          <p:nvPr>
            <p:ph type="body"/>
          </p:nvPr>
        </p:nvSpPr>
        <p:spPr>
          <a:xfrm>
            <a:off x="685800" y="4343400"/>
            <a:ext cx="5486040" cy="4114440"/>
          </a:xfrm>
          <a:prstGeom prst="rect">
            <a:avLst/>
          </a:prstGeom>
        </p:spPr>
        <p:txBody>
          <a:bodyPr>
            <a:noAutofit/>
          </a:bodyPr>
          <a:p>
            <a:endParaRPr b="0" lang="en-IN" sz="2000" spc="-1" strike="noStrike">
              <a:latin typeface="Arial"/>
            </a:endParaRPr>
          </a:p>
        </p:txBody>
      </p:sp>
      <p:sp>
        <p:nvSpPr>
          <p:cNvPr id="151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7292B8A-4ABD-40BB-AF6F-2CF518B3E33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44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ce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519671D5-0977-4EC3-A0DC-A992838D3853}" type="datetime1">
              <a:rPr b="0" lang="en-US" sz="1200" spc="-1" strike="noStrike">
                <a:solidFill>
                  <a:srgbClr val="8b8b8b"/>
                </a:solidFill>
                <a:latin typeface="Calibri"/>
              </a:rPr>
              <a:t>08/06/2021</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120FD3D0-82A5-49BE-A919-415E0391B13F}" type="slidenum">
              <a:rPr b="0" lang="en-US" sz="1200" spc="-1" strike="noStrike">
                <a:solidFill>
                  <a:srgbClr val="8b8b8b"/>
                </a:solidFill>
                <a:latin typeface="Calibri"/>
              </a:rPr>
              <a:t>35</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ce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a:t>
            </a:r>
            <a:r>
              <a:rPr b="0" lang="en-US" sz="4400" spc="-1" strike="noStrike">
                <a:solidFill>
                  <a:srgbClr val="000000"/>
                </a:solidFill>
                <a:latin typeface="Calibri"/>
              </a:rPr>
              <a:t>k to </a:t>
            </a:r>
            <a:r>
              <a:rPr b="0" lang="en-US" sz="4400" spc="-1" strike="noStrike">
                <a:solidFill>
                  <a:srgbClr val="000000"/>
                </a:solidFill>
                <a:latin typeface="Calibri"/>
              </a:rPr>
              <a:t>edit </a:t>
            </a:r>
            <a:r>
              <a:rPr b="0" lang="en-US" sz="4400" spc="-1" strike="noStrike">
                <a:solidFill>
                  <a:srgbClr val="000000"/>
                </a:solidFill>
                <a:latin typeface="Calibri"/>
              </a:rPr>
              <a:t>Mas</a:t>
            </a:r>
            <a:r>
              <a:rPr b="0" lang="en-US" sz="4400" spc="-1" strike="noStrike">
                <a:solidFill>
                  <a:srgbClr val="000000"/>
                </a:solidFill>
                <a:latin typeface="Calibri"/>
              </a:rPr>
              <a:t>ter </a:t>
            </a:r>
            <a:r>
              <a:rPr b="0" lang="en-US" sz="4400" spc="-1" strike="noStrike">
                <a:solidFill>
                  <a:srgbClr val="000000"/>
                </a:solidFill>
                <a:latin typeface="Calibri"/>
              </a:rPr>
              <a:t>title </a:t>
            </a:r>
            <a:r>
              <a:rPr b="0" lang="en-US" sz="4400" spc="-1" strike="noStrike">
                <a:solidFill>
                  <a:srgbClr val="000000"/>
                </a:solidFill>
                <a:latin typeface="Calibri"/>
              </a:rPr>
              <a:t>styl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60681291-C5EA-47C9-BCBB-1CA824FA844E}" type="datetime1">
              <a:rPr b="0" lang="en-US" sz="1200" spc="-1" strike="noStrike">
                <a:solidFill>
                  <a:srgbClr val="8b8b8b"/>
                </a:solidFill>
                <a:latin typeface="Calibri"/>
              </a:rPr>
              <a:t>08/06/2021</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9B6C4359-AFFB-4E72-B483-A853D71BD78B}"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ce1"/>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2160" y="4406760"/>
            <a:ext cx="7772040" cy="1361880"/>
          </a:xfrm>
          <a:prstGeom prst="rect">
            <a:avLst/>
          </a:prstGeom>
        </p:spPr>
        <p:txBody>
          <a:bodyPr>
            <a:noAutofit/>
          </a:bodyPr>
          <a:p>
            <a:pPr>
              <a:lnSpc>
                <a:spcPct val="100000"/>
              </a:lnSpc>
            </a:pPr>
            <a:r>
              <a:rPr b="1" lang="en-US" sz="4000" spc="-1" strike="noStrike" cap="all">
                <a:solidFill>
                  <a:srgbClr val="000000"/>
                </a:solidFill>
                <a:latin typeface="Calibri"/>
              </a:rPr>
              <a:t>Click to edit Master title style</a:t>
            </a:r>
            <a:endParaRPr b="0" lang="en-US" sz="4000" spc="-1" strike="noStrike">
              <a:solidFill>
                <a:srgbClr val="000000"/>
              </a:solidFill>
              <a:latin typeface="Calibri"/>
            </a:endParaRPr>
          </a:p>
        </p:txBody>
      </p:sp>
      <p:sp>
        <p:nvSpPr>
          <p:cNvPr id="83" name="PlaceHolder 2"/>
          <p:cNvSpPr>
            <a:spLocks noGrp="1"/>
          </p:cNvSpPr>
          <p:nvPr>
            <p:ph type="body"/>
          </p:nvPr>
        </p:nvSpPr>
        <p:spPr>
          <a:xfrm>
            <a:off x="722160" y="2906640"/>
            <a:ext cx="7772040" cy="1499760"/>
          </a:xfrm>
          <a:prstGeom prst="rect">
            <a:avLst/>
          </a:prstGeom>
        </p:spPr>
        <p:txBody>
          <a:bodyPr anchor="b">
            <a:noAutofit/>
          </a:bodyPr>
          <a:p>
            <a:pPr>
              <a:lnSpc>
                <a:spcPct val="100000"/>
              </a:lnSpc>
              <a:spcBef>
                <a:spcPts val="400"/>
              </a:spcBef>
              <a:tabLst>
                <a:tab algn="l" pos="0"/>
              </a:tabLst>
            </a:pPr>
            <a:r>
              <a:rPr b="0" lang="en-US" sz="2000" spc="-1" strike="noStrike">
                <a:solidFill>
                  <a:srgbClr val="8b8b8b"/>
                </a:solidFill>
                <a:latin typeface="Calibri"/>
              </a:rPr>
              <a:t>Click to edit Master text styles</a:t>
            </a:r>
            <a:endParaRPr b="0" lang="en-US" sz="2000" spc="-1" strike="noStrike">
              <a:solidFill>
                <a:srgbClr val="000000"/>
              </a:solidFill>
              <a:latin typeface="Calibri"/>
            </a:endParaRPr>
          </a:p>
        </p:txBody>
      </p:sp>
      <p:sp>
        <p:nvSpPr>
          <p:cNvPr id="84"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8F94354F-4B51-4A75-91D1-4A9DB1132690}" type="datetime1">
              <a:rPr b="0" lang="en-US" sz="1200" spc="-1" strike="noStrike">
                <a:solidFill>
                  <a:srgbClr val="8b8b8b"/>
                </a:solidFill>
                <a:latin typeface="Calibri"/>
              </a:rPr>
              <a:t>08/06/2021</a:t>
            </a:fld>
            <a:endParaRPr b="0" lang="en-IN" sz="1200" spc="-1" strike="noStrike">
              <a:latin typeface="Times New Roman"/>
            </a:endParaRPr>
          </a:p>
        </p:txBody>
      </p:sp>
      <p:sp>
        <p:nvSpPr>
          <p:cNvPr id="85"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86"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01DE558E-8F06-4FF3-B3AC-2B5CDB33319C}"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80880" y="2133720"/>
            <a:ext cx="8381520" cy="1466640"/>
          </a:xfrm>
          <a:prstGeom prst="rect">
            <a:avLst/>
          </a:prstGeom>
          <a:gradFill rotWithShape="0">
            <a:gsLst>
              <a:gs pos="0">
                <a:srgbClr val="bfd4fe"/>
              </a:gs>
              <a:gs pos="100000">
                <a:srgbClr val="e5efff"/>
              </a:gs>
            </a:gsLst>
            <a:lin ang="16200000"/>
          </a:gradFill>
          <a:ln w="9360">
            <a:solidFill>
              <a:srgbClr val="4a7ebb"/>
            </a:solidFill>
            <a:round/>
          </a:ln>
          <a:effectLst>
            <a:outerShdw dist="20160" dir="5400000">
              <a:srgbClr val="000000">
                <a:alpha val="38000"/>
              </a:srgbClr>
            </a:outerShdw>
          </a:effectLst>
        </p:spPr>
        <p:txBody>
          <a:bodyPr anchor="ctr">
            <a:normAutofit fontScale="56000"/>
          </a:bodyPr>
          <a:p>
            <a:pPr algn="ctr">
              <a:lnSpc>
                <a:spcPct val="100000"/>
              </a:lnSpc>
            </a:pPr>
            <a:r>
              <a:rPr b="1" lang="en-US" sz="4400" spc="-1" strike="noStrike">
                <a:solidFill>
                  <a:srgbClr val="000000"/>
                </a:solidFill>
                <a:latin typeface="Calibri"/>
              </a:rPr>
              <a:t>Design and Analysis of Algorithms</a:t>
            </a:r>
            <a:br/>
            <a:endParaRPr b="0" lang="en-US" sz="4400" spc="-1" strike="noStrike">
              <a:solidFill>
                <a:srgbClr val="000000"/>
              </a:solidFill>
              <a:latin typeface="Calibri"/>
            </a:endParaRPr>
          </a:p>
        </p:txBody>
      </p:sp>
      <p:sp>
        <p:nvSpPr>
          <p:cNvPr id="130" name="TextShape 2"/>
          <p:cNvSpPr txBox="1"/>
          <p:nvPr/>
        </p:nvSpPr>
        <p:spPr>
          <a:xfrm>
            <a:off x="1371600" y="4495680"/>
            <a:ext cx="6400440" cy="1599840"/>
          </a:xfrm>
          <a:prstGeom prst="rect">
            <a:avLst/>
          </a:prstGeom>
          <a:gradFill rotWithShape="0">
            <a:gsLst>
              <a:gs pos="0">
                <a:srgbClr val="d9caee"/>
              </a:gs>
              <a:gs pos="100000">
                <a:srgbClr val="f1eaf8"/>
              </a:gs>
            </a:gsLst>
            <a:lin ang="16200000"/>
          </a:gradFill>
          <a:ln w="9360">
            <a:solidFill>
              <a:srgbClr val="7d5fa0"/>
            </a:solidFill>
            <a:round/>
          </a:ln>
          <a:effectLst>
            <a:outerShdw dist="20160" dir="5400000">
              <a:srgbClr val="000000">
                <a:alpha val="38000"/>
              </a:srgbClr>
            </a:outerShdw>
          </a:effectLst>
        </p:spPr>
        <p:txBody>
          <a:bodyPr>
            <a:normAutofit/>
          </a:bodyPr>
          <a:p>
            <a:pPr algn="ctr">
              <a:lnSpc>
                <a:spcPct val="100000"/>
              </a:lnSpc>
              <a:spcBef>
                <a:spcPts val="479"/>
              </a:spcBef>
              <a:tabLst>
                <a:tab algn="l" pos="0"/>
              </a:tabLst>
            </a:pPr>
            <a:r>
              <a:rPr b="1" lang="en-US" sz="2400" spc="-1" strike="noStrike">
                <a:solidFill>
                  <a:srgbClr val="c00000"/>
                </a:solidFill>
                <a:latin typeface="Calibri"/>
              </a:rPr>
              <a:t>Lecture 1</a:t>
            </a:r>
            <a:endParaRPr b="0" lang="en-IN" sz="2400" spc="-1" strike="noStrike">
              <a:latin typeface="Arial"/>
            </a:endParaRPr>
          </a:p>
          <a:p>
            <a:pPr algn="ctr">
              <a:lnSpc>
                <a:spcPct val="100000"/>
              </a:lnSpc>
              <a:spcBef>
                <a:spcPts val="479"/>
              </a:spcBef>
              <a:tabLst>
                <a:tab algn="l" pos="0"/>
              </a:tabLst>
            </a:pPr>
            <a:r>
              <a:rPr b="1" lang="en-US" sz="2400" spc="-1" strike="noStrike">
                <a:solidFill>
                  <a:srgbClr val="7030a0"/>
                </a:solidFill>
                <a:latin typeface="Calibri"/>
              </a:rPr>
              <a:t>Divide and Conquer </a:t>
            </a:r>
            <a:r>
              <a:rPr b="1" lang="en-US" sz="2400" spc="-1" strike="noStrike">
                <a:solidFill>
                  <a:srgbClr val="000000"/>
                </a:solidFill>
                <a:latin typeface="Calibri"/>
              </a:rPr>
              <a:t>Paradigm</a:t>
            </a:r>
            <a:r>
              <a:rPr b="1" lang="en-US" sz="2400" spc="-1" strike="noStrike">
                <a:solidFill>
                  <a:srgbClr val="7030a0"/>
                </a:solidFill>
                <a:latin typeface="Calibri"/>
              </a:rPr>
              <a:t> </a:t>
            </a:r>
            <a:r>
              <a:rPr b="1" lang="en-US" sz="2400" spc="-1" strike="noStrike">
                <a:solidFill>
                  <a:srgbClr val="000000"/>
                </a:solidFill>
                <a:latin typeface="Calibri"/>
              </a:rPr>
              <a:t>- </a:t>
            </a:r>
            <a:r>
              <a:rPr b="1" lang="en-US" sz="2400" spc="-1" strike="noStrike">
                <a:solidFill>
                  <a:srgbClr val="0070c0"/>
                </a:solidFill>
                <a:latin typeface="Calibri"/>
              </a:rPr>
              <a:t>I</a:t>
            </a:r>
            <a:endParaRPr b="0" lang="en-IN" sz="2400" spc="-1" strike="noStrike">
              <a:latin typeface="Arial"/>
            </a:endParaRPr>
          </a:p>
        </p:txBody>
      </p:sp>
      <p:sp>
        <p:nvSpPr>
          <p:cNvPr id="131"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96BAB6A0-40E5-4EDF-AD9E-2338F7F4C43A}" type="slidenum">
              <a:rPr b="0" lang="en-US" sz="1200" spc="-1" strike="noStrike">
                <a:solidFill>
                  <a:srgbClr val="8b8b8b"/>
                </a:solidFill>
                <a:latin typeface="Calibri"/>
              </a:rPr>
              <a:t>1</a:t>
            </a:fld>
            <a:endParaRPr b="0" lang="en-IN" sz="1200" spc="-1" strike="noStrike">
              <a:latin typeface="Times New Roman"/>
            </a:endParaRPr>
          </a:p>
        </p:txBody>
      </p:sp>
      <p:sp>
        <p:nvSpPr>
          <p:cNvPr id="132" name="CustomShape 4"/>
          <p:cNvSpPr/>
          <p:nvPr/>
        </p:nvSpPr>
        <p:spPr>
          <a:xfrm>
            <a:off x="6095880" y="3625920"/>
            <a:ext cx="2907720" cy="364680"/>
          </a:xfrm>
          <a:prstGeom prst="rect">
            <a:avLst/>
          </a:prstGeom>
          <a:solidFill>
            <a:schemeClr val="bg2">
              <a:lumMod val="9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Website:  </a:t>
            </a:r>
            <a:r>
              <a:rPr b="0" lang="en-US" sz="1800" spc="-1" strike="noStrike">
                <a:solidFill>
                  <a:srgbClr val="0070c0"/>
                </a:solidFill>
                <a:latin typeface="Calibri"/>
              </a:rPr>
              <a:t>hello.iitk.ac.in</a:t>
            </a:r>
            <a:endParaRPr b="0" lang="en-IN" sz="1800" spc="-1" strike="noStrike">
              <a:latin typeface="Arial"/>
            </a:endParaRPr>
          </a:p>
        </p:txBody>
      </p:sp>
      <p:sp>
        <p:nvSpPr>
          <p:cNvPr id="133" name="CustomShape 5"/>
          <p:cNvSpPr/>
          <p:nvPr/>
        </p:nvSpPr>
        <p:spPr>
          <a:xfrm>
            <a:off x="2438280" y="3062880"/>
            <a:ext cx="426672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0070c0"/>
                </a:solidFill>
                <a:latin typeface="Calibri"/>
              </a:rPr>
              <a:t>Algorithms-II </a:t>
            </a:r>
            <a:r>
              <a:rPr b="1" lang="en-US" sz="2800" spc="-1" strike="noStrike">
                <a:solidFill>
                  <a:srgbClr val="7030a0"/>
                </a:solidFill>
                <a:latin typeface="Calibri"/>
              </a:rPr>
              <a:t> </a:t>
            </a:r>
            <a:r>
              <a:rPr b="1" lang="en-US" sz="2800" spc="-1" strike="noStrike">
                <a:solidFill>
                  <a:srgbClr val="000000"/>
                </a:solidFill>
                <a:latin typeface="Calibri"/>
              </a:rPr>
              <a:t>:</a:t>
            </a:r>
            <a:r>
              <a:rPr b="1" lang="en-US" sz="2800" spc="-1" strike="noStrike">
                <a:solidFill>
                  <a:srgbClr val="7030a0"/>
                </a:solidFill>
                <a:latin typeface="Calibri"/>
              </a:rPr>
              <a:t> </a:t>
            </a:r>
            <a:r>
              <a:rPr b="1" lang="en-US" sz="2800" spc="-1" strike="noStrike">
                <a:solidFill>
                  <a:srgbClr val="002060"/>
                </a:solidFill>
                <a:latin typeface="Calibri"/>
              </a:rPr>
              <a:t>CS345A</a:t>
            </a:r>
            <a:endParaRPr b="0" lang="en-IN" sz="28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30">
                                            <p:txEl>
                                              <p:pRg st="1" end="1"/>
                                            </p:txEl>
                                          </p:spTgt>
                                        </p:tgtEl>
                                        <p:attrNameLst>
                                          <p:attrName>style.visibility</p:attrName>
                                        </p:attrNameLst>
                                      </p:cBhvr>
                                      <p:to>
                                        <p:strVal val="visible"/>
                                      </p:to>
                                    </p:set>
                                    <p:animEffect filter="fade" transition="in">
                                      <p:cBhvr additive="repl">
                                        <p:cTn id="7" dur="500"/>
                                        <p:tgtEl>
                                          <p:spTgt spid="13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2800" spc="-1" strike="noStrike">
                <a:solidFill>
                  <a:srgbClr val="ff0000"/>
                </a:solidFill>
                <a:latin typeface="Calibri"/>
              </a:rPr>
              <a:t>Question</a:t>
            </a:r>
            <a:r>
              <a:rPr b="1" lang="en-US" sz="2800" spc="-1" strike="noStrike">
                <a:solidFill>
                  <a:srgbClr val="000000"/>
                </a:solidFill>
                <a:latin typeface="Calibri"/>
              </a:rPr>
              <a:t> </a:t>
            </a:r>
            <a:r>
              <a:rPr b="1" lang="en-US" sz="2800" spc="-1" strike="noStrike">
                <a:solidFill>
                  <a:srgbClr val="0070c0"/>
                </a:solidFill>
                <a:latin typeface="Calibri"/>
              </a:rPr>
              <a:t>1</a:t>
            </a:r>
            <a:br/>
            <a:endParaRPr b="0" lang="en-US" sz="2800" spc="-1" strike="noStrike">
              <a:solidFill>
                <a:srgbClr val="000000"/>
              </a:solidFill>
              <a:latin typeface="Calibri"/>
            </a:endParaRPr>
          </a:p>
        </p:txBody>
      </p:sp>
      <p:sp>
        <p:nvSpPr>
          <p:cNvPr id="231" name="TextShape 2"/>
          <p:cNvSpPr txBox="1"/>
          <p:nvPr/>
        </p:nvSpPr>
        <p:spPr>
          <a:xfrm>
            <a:off x="457200" y="1600200"/>
            <a:ext cx="8229240" cy="4525560"/>
          </a:xfrm>
          <a:prstGeom prst="rect">
            <a:avLst/>
          </a:prstGeom>
          <a:noFill/>
          <a:ln>
            <a:noFill/>
          </a:ln>
        </p:spPr>
        <p:txBody>
          <a:bodyPr>
            <a:noAutofit/>
          </a:bodyPr>
          <a:p>
            <a:pPr>
              <a:lnSpc>
                <a:spcPct val="100000"/>
              </a:lnSpc>
              <a:spcBef>
                <a:spcPts val="400"/>
              </a:spcBef>
              <a:tabLst>
                <a:tab algn="l" pos="0"/>
              </a:tabLst>
            </a:pPr>
            <a:r>
              <a:rPr b="1" lang="en-US" sz="2000" spc="-1" strike="noStrike">
                <a:solidFill>
                  <a:srgbClr val="ff0000"/>
                </a:solidFill>
                <a:latin typeface="Calibri"/>
              </a:rPr>
              <a:t>Fact </a:t>
            </a:r>
            <a:r>
              <a:rPr b="1"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Let  and  be any two points. </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tabLst>
                <a:tab algn="l" pos="0"/>
              </a:tabLst>
            </a:pPr>
            <a:r>
              <a:rPr b="0" lang="en-US" sz="2000" spc="-1" strike="noStrike">
                <a:solidFill>
                  <a:srgbClr val="000000"/>
                </a:solidFill>
                <a:latin typeface="Calibri"/>
              </a:rPr>
              <a:t>If ,       distance() </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tabLst>
                <a:tab algn="l" pos="0"/>
              </a:tabLst>
            </a:pPr>
            <a:r>
              <a:rPr b="0" lang="en-US" sz="2000" spc="-1" strike="noStrike">
                <a:solidFill>
                  <a:srgbClr val="000000"/>
                </a:solidFill>
                <a:latin typeface="Calibri"/>
              </a:rPr>
              <a:t>If ,       distance()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p:txBody>
      </p:sp>
      <p:sp>
        <p:nvSpPr>
          <p:cNvPr id="232"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31398C3C-1004-4E8D-91EC-92199D8E2AF5}" type="slidenum">
              <a:rPr b="0" lang="en-US" sz="1200" spc="-1" strike="noStrike">
                <a:solidFill>
                  <a:srgbClr val="8b8b8b"/>
                </a:solidFill>
                <a:latin typeface="Calibri"/>
              </a:rPr>
              <a:t>1</a:t>
            </a:fld>
            <a:endParaRPr b="0" lang="en-IN" sz="1200" spc="-1" strike="noStrike">
              <a:latin typeface="Times New Roman"/>
            </a:endParaRPr>
          </a:p>
        </p:txBody>
      </p:sp>
      <p:sp>
        <p:nvSpPr>
          <p:cNvPr id="233" name="CustomShape 4"/>
          <p:cNvSpPr/>
          <p:nvPr/>
        </p:nvSpPr>
        <p:spPr>
          <a:xfrm>
            <a:off x="1552680" y="850680"/>
            <a:ext cx="59356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00"/>
                </a:solidFill>
                <a:latin typeface="Calibri"/>
              </a:rPr>
              <a:t>A fact from high school geometry</a:t>
            </a:r>
            <a:endParaRPr b="0" lang="en-IN" sz="2400" spc="-1" strike="noStrike">
              <a:latin typeface="Arial"/>
            </a:endParaRPr>
          </a:p>
        </p:txBody>
      </p:sp>
      <p:sp>
        <p:nvSpPr>
          <p:cNvPr id="234" name="CustomShape 5"/>
          <p:cNvSpPr/>
          <p:nvPr/>
        </p:nvSpPr>
        <p:spPr>
          <a:xfrm>
            <a:off x="2240280" y="1752480"/>
            <a:ext cx="1797840" cy="564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35" name="CustomShape 6"/>
          <p:cNvSpPr/>
          <p:nvPr/>
        </p:nvSpPr>
        <p:spPr>
          <a:xfrm>
            <a:off x="4038480" y="1752480"/>
            <a:ext cx="1980720" cy="564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36" name="CustomShape 7"/>
          <p:cNvSpPr/>
          <p:nvPr/>
        </p:nvSpPr>
        <p:spPr>
          <a:xfrm>
            <a:off x="2854800" y="2711520"/>
            <a:ext cx="2021400" cy="564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37" name="CustomShape 8"/>
          <p:cNvSpPr/>
          <p:nvPr/>
        </p:nvSpPr>
        <p:spPr>
          <a:xfrm>
            <a:off x="-31680" y="884160"/>
            <a:ext cx="1066320" cy="533160"/>
          </a:xfrm>
          <a:prstGeom prst="roundRect">
            <a:avLst>
              <a:gd name="adj" fmla="val 16667"/>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000000"/>
                </a:solidFill>
                <a:latin typeface="Calibri"/>
              </a:rPr>
              <a:t>Tool </a:t>
            </a:r>
            <a:r>
              <a:rPr b="1" lang="en-US" sz="2400" spc="-1" strike="noStrike">
                <a:solidFill>
                  <a:srgbClr val="00b0f0"/>
                </a:solidFill>
                <a:latin typeface="Calibri"/>
              </a:rPr>
              <a:t>1</a:t>
            </a:r>
            <a:endParaRPr b="0" lang="en-IN" sz="24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264" dur="indefinite" restart="never" nodeType="tmRoot">
          <p:childTnLst>
            <p:seq>
              <p:cTn id="265" dur="indefinite" nodeType="mainSeq">
                <p:childTnLst>
                  <p:par>
                    <p:cTn id="266" fill="hold">
                      <p:stCondLst>
                        <p:cond delay="indefinite"/>
                      </p:stCondLst>
                      <p:childTnLst>
                        <p:par>
                          <p:cTn id="267" fill="hold">
                            <p:stCondLst>
                              <p:cond delay="0"/>
                            </p:stCondLst>
                            <p:childTnLst>
                              <p:par>
                                <p:cTn id="268" nodeType="clickEffect" fill="hold" presetClass="entr" presetID="47">
                                  <p:stCondLst>
                                    <p:cond delay="0"/>
                                  </p:stCondLst>
                                  <p:childTnLst>
                                    <p:set>
                                      <p:cBhvr>
                                        <p:cTn id="269" dur="1" fill="hold">
                                          <p:stCondLst>
                                            <p:cond delay="0"/>
                                          </p:stCondLst>
                                        </p:cTn>
                                        <p:tgtEl>
                                          <p:spTgt spid="230"/>
                                        </p:tgtEl>
                                        <p:attrNameLst>
                                          <p:attrName>style.visibility</p:attrName>
                                        </p:attrNameLst>
                                      </p:cBhvr>
                                      <p:to>
                                        <p:strVal val="visible"/>
                                      </p:to>
                                    </p:set>
                                    <p:animEffect filter="fade" transition="in">
                                      <p:cBhvr additive="repl">
                                        <p:cTn id="270" dur="1000"/>
                                        <p:tgtEl>
                                          <p:spTgt spid="230"/>
                                        </p:tgtEl>
                                      </p:cBhvr>
                                    </p:animEffect>
                                    <p:anim calcmode="lin" valueType="num">
                                      <p:cBhvr additive="repl">
                                        <p:cTn id="271" dur="1000" fill="hold"/>
                                        <p:tgtEl>
                                          <p:spTgt spid="230"/>
                                        </p:tgtEl>
                                        <p:attrNameLst>
                                          <p:attrName>ppt_x</p:attrName>
                                        </p:attrNameLst>
                                      </p:cBhvr>
                                      <p:tavLst>
                                        <p:tav tm="0">
                                          <p:val>
                                            <p:strVal val="#ppt_x"/>
                                          </p:val>
                                        </p:tav>
                                        <p:tav tm="100000">
                                          <p:val>
                                            <p:strVal val="#ppt_x"/>
                                          </p:val>
                                        </p:tav>
                                      </p:tavLst>
                                    </p:anim>
                                    <p:anim calcmode="lin" valueType="num">
                                      <p:cBhvr additive="repl">
                                        <p:cTn id="272"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53" presetSubtype="16">
                                  <p:stCondLst>
                                    <p:cond delay="0"/>
                                  </p:stCondLst>
                                  <p:childTnLst>
                                    <p:set>
                                      <p:cBhvr>
                                        <p:cTn id="276" dur="1" fill="hold">
                                          <p:stCondLst>
                                            <p:cond delay="0"/>
                                          </p:stCondLst>
                                        </p:cTn>
                                        <p:tgtEl>
                                          <p:spTgt spid="233"/>
                                        </p:tgtEl>
                                        <p:attrNameLst>
                                          <p:attrName>style.visibility</p:attrName>
                                        </p:attrNameLst>
                                      </p:cBhvr>
                                      <p:to>
                                        <p:strVal val="visible"/>
                                      </p:to>
                                    </p:set>
                                    <p:anim calcmode="lin" valueType="num">
                                      <p:cBhvr additive="repl">
                                        <p:cTn id="277" dur="1250" fill="hold"/>
                                        <p:tgtEl>
                                          <p:spTgt spid="233"/>
                                        </p:tgtEl>
                                        <p:attrNameLst>
                                          <p:attrName>ppt_w</p:attrName>
                                        </p:attrNameLst>
                                      </p:cBhvr>
                                      <p:tavLst>
                                        <p:tav tm="0">
                                          <p:val>
                                            <p:fltVal val="0"/>
                                          </p:val>
                                        </p:tav>
                                        <p:tav tm="100000">
                                          <p:val>
                                            <p:strVal val="#ppt_w"/>
                                          </p:val>
                                        </p:tav>
                                      </p:tavLst>
                                    </p:anim>
                                    <p:anim calcmode="lin" valueType="num">
                                      <p:cBhvr additive="repl">
                                        <p:cTn id="278" dur="1250" fill="hold"/>
                                        <p:tgtEl>
                                          <p:spTgt spid="233"/>
                                        </p:tgtEl>
                                        <p:attrNameLst>
                                          <p:attrName>ppt_h</p:attrName>
                                        </p:attrNameLst>
                                      </p:cBhvr>
                                      <p:tavLst>
                                        <p:tav tm="0">
                                          <p:val>
                                            <p:fltVal val="0"/>
                                          </p:val>
                                        </p:tav>
                                        <p:tav tm="100000">
                                          <p:val>
                                            <p:strVal val="#ppt_h"/>
                                          </p:val>
                                        </p:tav>
                                      </p:tavLst>
                                    </p:anim>
                                    <p:animEffect filter="fade" transition="in">
                                      <p:cBhvr additive="repl">
                                        <p:cTn id="279" dur="1250"/>
                                        <p:tgtEl>
                                          <p:spTgt spid="233"/>
                                        </p:tgtEl>
                                      </p:cBhvr>
                                    </p:animEffec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0">
                                  <p:stCondLst>
                                    <p:cond delay="0"/>
                                  </p:stCondLst>
                                  <p:childTnLst>
                                    <p:set>
                                      <p:cBhvr>
                                        <p:cTn id="283" dur="1" fill="hold">
                                          <p:stCondLst>
                                            <p:cond delay="0"/>
                                          </p:stCondLst>
                                        </p:cTn>
                                        <p:tgtEl>
                                          <p:spTgt spid="231">
                                            <p:txEl>
                                              <p:pRg st="0" end="0"/>
                                            </p:txEl>
                                          </p:spTgt>
                                        </p:tgtEl>
                                        <p:attrNameLst>
                                          <p:attrName>style.visibility</p:attrName>
                                        </p:attrNameLst>
                                      </p:cBhvr>
                                      <p:to>
                                        <p:strVal val="visible"/>
                                      </p:to>
                                    </p:set>
                                    <p:animEffect filter="fade" transition="in">
                                      <p:cBhvr additive="repl">
                                        <p:cTn id="284" dur="500"/>
                                        <p:tgtEl>
                                          <p:spTgt spid="231">
                                            <p:txEl>
                                              <p:pRg st="0" end="0"/>
                                            </p:txEl>
                                          </p:spTgt>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0">
                                  <p:stCondLst>
                                    <p:cond delay="0"/>
                                  </p:stCondLst>
                                  <p:childTnLst>
                                    <p:set>
                                      <p:cBhvr>
                                        <p:cTn id="288" dur="1" fill="hold">
                                          <p:stCondLst>
                                            <p:cond delay="0"/>
                                          </p:stCondLst>
                                        </p:cTn>
                                        <p:tgtEl>
                                          <p:spTgt spid="231">
                                            <p:txEl>
                                              <p:pRg st="1" end="1"/>
                                            </p:txEl>
                                          </p:spTgt>
                                        </p:tgtEl>
                                        <p:attrNameLst>
                                          <p:attrName>style.visibility</p:attrName>
                                        </p:attrNameLst>
                                      </p:cBhvr>
                                      <p:to>
                                        <p:strVal val="visible"/>
                                      </p:to>
                                    </p:set>
                                    <p:animEffect filter="fade" transition="in">
                                      <p:cBhvr additive="repl">
                                        <p:cTn id="289" dur="500"/>
                                        <p:tgtEl>
                                          <p:spTgt spid="231">
                                            <p:txEl>
                                              <p:pRg st="1" end="1"/>
                                            </p:txEl>
                                          </p:spTgt>
                                        </p:tgtEl>
                                      </p:cBhvr>
                                    </p:animEffect>
                                  </p:childTnLst>
                                </p:cTn>
                              </p:par>
                            </p:childTnLst>
                          </p:cTn>
                        </p:par>
                      </p:childTnLst>
                    </p:cTn>
                  </p:par>
                  <p:par>
                    <p:cTn id="290" fill="hold">
                      <p:stCondLst>
                        <p:cond delay="indefinite"/>
                      </p:stCondLst>
                      <p:childTnLst>
                        <p:par>
                          <p:cTn id="291" fill="hold">
                            <p:stCondLst>
                              <p:cond delay="0"/>
                            </p:stCondLst>
                            <p:childTnLst>
                              <p:par>
                                <p:cTn id="292" nodeType="clickEffect" fill="hold" presetClass="exit" presetID="22" presetSubtype="8">
                                  <p:stCondLst>
                                    <p:cond delay="0"/>
                                  </p:stCondLst>
                                  <p:childTnLst>
                                    <p:animEffect filter="wipe(left)" transition="out">
                                      <p:cBhvr additive="repl">
                                        <p:cTn id="293" dur="500"/>
                                        <p:tgtEl>
                                          <p:spTgt spid="234"/>
                                        </p:tgtEl>
                                      </p:cBhvr>
                                    </p:animEffect>
                                    <p:set>
                                      <p:cBhvr>
                                        <p:cTn id="294" dur="1" fill="hold">
                                          <p:stCondLst>
                                            <p:cond delay="499"/>
                                          </p:stCondLst>
                                        </p:cTn>
                                        <p:tgtEl>
                                          <p:spTgt spid="234"/>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xit" presetID="22" presetSubtype="8">
                                  <p:stCondLst>
                                    <p:cond delay="0"/>
                                  </p:stCondLst>
                                  <p:childTnLst>
                                    <p:animEffect filter="wipe(left)" transition="out">
                                      <p:cBhvr additive="repl">
                                        <p:cTn id="298" dur="500"/>
                                        <p:tgtEl>
                                          <p:spTgt spid="235"/>
                                        </p:tgtEl>
                                      </p:cBhvr>
                                    </p:animEffect>
                                    <p:set>
                                      <p:cBhvr>
                                        <p:cTn id="299" dur="1" fill="hold">
                                          <p:stCondLst>
                                            <p:cond delay="499"/>
                                          </p:stCondLst>
                                        </p:cTn>
                                        <p:tgtEl>
                                          <p:spTgt spid="235"/>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nodeType="clickEffect" fill="hold" presetClass="entr" presetID="10">
                                  <p:stCondLst>
                                    <p:cond delay="0"/>
                                  </p:stCondLst>
                                  <p:childTnLst>
                                    <p:set>
                                      <p:cBhvr>
                                        <p:cTn id="303" dur="1" fill="hold">
                                          <p:stCondLst>
                                            <p:cond delay="0"/>
                                          </p:stCondLst>
                                        </p:cTn>
                                        <p:tgtEl>
                                          <p:spTgt spid="231">
                                            <p:txEl>
                                              <p:pRg st="3" end="3"/>
                                            </p:txEl>
                                          </p:spTgt>
                                        </p:tgtEl>
                                        <p:attrNameLst>
                                          <p:attrName>style.visibility</p:attrName>
                                        </p:attrNameLst>
                                      </p:cBhvr>
                                      <p:to>
                                        <p:strVal val="visible"/>
                                      </p:to>
                                    </p:set>
                                    <p:animEffect filter="fade" transition="in">
                                      <p:cBhvr additive="repl">
                                        <p:cTn id="304" dur="500"/>
                                        <p:tgtEl>
                                          <p:spTgt spid="231">
                                            <p:txEl>
                                              <p:pRg st="3" end="3"/>
                                            </p:txEl>
                                          </p:spTgt>
                                        </p:tgtEl>
                                      </p:cBhvr>
                                    </p:animEffect>
                                  </p:childTnLst>
                                </p:cTn>
                              </p:par>
                            </p:childTnLst>
                          </p:cTn>
                        </p:par>
                      </p:childTnLst>
                    </p:cTn>
                  </p:par>
                  <p:par>
                    <p:cTn id="305" fill="hold">
                      <p:stCondLst>
                        <p:cond delay="indefinite"/>
                      </p:stCondLst>
                      <p:childTnLst>
                        <p:par>
                          <p:cTn id="306" fill="hold">
                            <p:stCondLst>
                              <p:cond delay="0"/>
                            </p:stCondLst>
                            <p:childTnLst>
                              <p:par>
                                <p:cTn id="307" nodeType="clickEffect" fill="hold" presetClass="exit" presetID="22" presetSubtype="8">
                                  <p:stCondLst>
                                    <p:cond delay="0"/>
                                  </p:stCondLst>
                                  <p:childTnLst>
                                    <p:animEffect filter="wipe(left)" transition="out">
                                      <p:cBhvr additive="repl">
                                        <p:cTn id="308" dur="500"/>
                                        <p:tgtEl>
                                          <p:spTgt spid="236"/>
                                        </p:tgtEl>
                                      </p:cBhvr>
                                    </p:animEffect>
                                    <p:set>
                                      <p:cBhvr>
                                        <p:cTn id="309" dur="1" fill="hold">
                                          <p:stCondLst>
                                            <p:cond delay="499"/>
                                          </p:stCondLst>
                                        </p:cTn>
                                        <p:tgtEl>
                                          <p:spTgt spid="236"/>
                                        </p:tgtEl>
                                        <p:attrNameLst>
                                          <p:attrName>style.visibility</p:attrName>
                                        </p:attrNameLst>
                                      </p:cBhvr>
                                      <p:to>
                                        <p:strVal val="hidden"/>
                                      </p:to>
                                    </p:se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10">
                                  <p:stCondLst>
                                    <p:cond delay="0"/>
                                  </p:stCondLst>
                                  <p:childTnLst>
                                    <p:set>
                                      <p:cBhvr>
                                        <p:cTn id="313" dur="1" fill="hold">
                                          <p:stCondLst>
                                            <p:cond delay="0"/>
                                          </p:stCondLst>
                                        </p:cTn>
                                        <p:tgtEl>
                                          <p:spTgt spid="231">
                                            <p:txEl>
                                              <p:pRg st="5" end="5"/>
                                            </p:txEl>
                                          </p:spTgt>
                                        </p:tgtEl>
                                        <p:attrNameLst>
                                          <p:attrName>style.visibility</p:attrName>
                                        </p:attrNameLst>
                                      </p:cBhvr>
                                      <p:to>
                                        <p:strVal val="visible"/>
                                      </p:to>
                                    </p:set>
                                    <p:animEffect filter="fade" transition="in">
                                      <p:cBhvr additive="repl">
                                        <p:cTn id="314" dur="500"/>
                                        <p:tgtEl>
                                          <p:spTgt spid="231">
                                            <p:txEl>
                                              <p:pRg st="5" end="5"/>
                                            </p:txEl>
                                          </p:spTgt>
                                        </p:tgtEl>
                                      </p:cBhvr>
                                    </p:animEffec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0">
                                  <p:stCondLst>
                                    <p:cond delay="0"/>
                                  </p:stCondLst>
                                  <p:childTnLst>
                                    <p:set>
                                      <p:cBhvr>
                                        <p:cTn id="318" dur="1" fill="hold">
                                          <p:stCondLst>
                                            <p:cond delay="0"/>
                                          </p:stCondLst>
                                        </p:cTn>
                                        <p:tgtEl>
                                          <p:spTgt spid="231">
                                            <p:txEl>
                                              <p:pRg st="6" end="6"/>
                                            </p:txEl>
                                          </p:spTgt>
                                        </p:tgtEl>
                                        <p:attrNameLst>
                                          <p:attrName>style.visibility</p:attrName>
                                        </p:attrNameLst>
                                      </p:cBhvr>
                                      <p:to>
                                        <p:strVal val="visible"/>
                                      </p:to>
                                    </p:set>
                                    <p:animEffect filter="fade" transition="in">
                                      <p:cBhvr additive="repl">
                                        <p:cTn id="319" dur="500"/>
                                        <p:tgtEl>
                                          <p:spTgt spid="231">
                                            <p:txEl>
                                              <p:pRg st="6" end="6"/>
                                            </p:txEl>
                                          </p:spTgt>
                                        </p:tgtEl>
                                      </p:cBhvr>
                                    </p:animEffect>
                                  </p:childTnLst>
                                </p:cTn>
                              </p:par>
                            </p:childTnLst>
                          </p:cTn>
                        </p:par>
                      </p:childTnLst>
                    </p:cTn>
                  </p:par>
                  <p:par>
                    <p:cTn id="320" fill="hold">
                      <p:stCondLst>
                        <p:cond delay="indefinite"/>
                      </p:stCondLst>
                      <p:childTnLst>
                        <p:par>
                          <p:cTn id="321" fill="hold">
                            <p:stCondLst>
                              <p:cond delay="0"/>
                            </p:stCondLst>
                            <p:childTnLst>
                              <p:par>
                                <p:cTn id="322" nodeType="clickEffect" fill="hold" presetClass="entr" presetID="2" presetSubtype="8">
                                  <p:stCondLst>
                                    <p:cond delay="0"/>
                                  </p:stCondLst>
                                  <p:childTnLst>
                                    <p:set>
                                      <p:cBhvr>
                                        <p:cTn id="323" dur="1" fill="hold">
                                          <p:stCondLst>
                                            <p:cond delay="0"/>
                                          </p:stCondLst>
                                        </p:cTn>
                                        <p:tgtEl>
                                          <p:spTgt spid="237"/>
                                        </p:tgtEl>
                                        <p:attrNameLst>
                                          <p:attrName>style.visibility</p:attrName>
                                        </p:attrNameLst>
                                      </p:cBhvr>
                                      <p:to>
                                        <p:strVal val="visible"/>
                                      </p:to>
                                    </p:set>
                                    <p:anim calcmode="lin" valueType="num">
                                      <p:cBhvr additive="repl">
                                        <p:cTn id="324" dur="500" fill="hold"/>
                                        <p:tgtEl>
                                          <p:spTgt spid="237"/>
                                        </p:tgtEl>
                                        <p:attrNameLst>
                                          <p:attrName>ppt_x</p:attrName>
                                        </p:attrNameLst>
                                      </p:cBhvr>
                                      <p:tavLst>
                                        <p:tav tm="0">
                                          <p:val>
                                            <p:strVal val="0-#ppt_w/2"/>
                                          </p:val>
                                        </p:tav>
                                        <p:tav tm="100000">
                                          <p:val>
                                            <p:strVal val="#ppt_x"/>
                                          </p:val>
                                        </p:tav>
                                      </p:tavLst>
                                    </p:anim>
                                    <p:anim calcmode="lin" valueType="num">
                                      <p:cBhvr additive="repl">
                                        <p:cTn id="325" dur="500" fill="hold"/>
                                        <p:tgtEl>
                                          <p:spTgt spid="2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2800" spc="-1" strike="noStrike">
                <a:solidFill>
                  <a:srgbClr val="ff0000"/>
                </a:solidFill>
                <a:latin typeface="Calibri"/>
              </a:rPr>
              <a:t>Question</a:t>
            </a:r>
            <a:r>
              <a:rPr b="1" lang="en-US" sz="2800" spc="-1" strike="noStrike">
                <a:solidFill>
                  <a:srgbClr val="000000"/>
                </a:solidFill>
                <a:latin typeface="Calibri"/>
              </a:rPr>
              <a:t> </a:t>
            </a:r>
            <a:r>
              <a:rPr b="1" lang="en-US" sz="2800" spc="-1" strike="noStrike">
                <a:solidFill>
                  <a:srgbClr val="0070c0"/>
                </a:solidFill>
                <a:latin typeface="Calibri"/>
              </a:rPr>
              <a:t>2</a:t>
            </a:r>
            <a:br/>
            <a:endParaRPr b="0" lang="en-US" sz="2800" spc="-1" strike="noStrike">
              <a:solidFill>
                <a:srgbClr val="000000"/>
              </a:solidFill>
              <a:latin typeface="Calibri"/>
            </a:endParaRPr>
          </a:p>
        </p:txBody>
      </p:sp>
      <p:sp>
        <p:nvSpPr>
          <p:cNvPr id="239" name="TextShape 2"/>
          <p:cNvSpPr txBox="1"/>
          <p:nvPr/>
        </p:nvSpPr>
        <p:spPr>
          <a:xfrm>
            <a:off x="380880" y="1600200"/>
            <a:ext cx="8305560" cy="4525560"/>
          </a:xfrm>
          <a:prstGeom prst="rect">
            <a:avLst/>
          </a:prstGeom>
          <a:noFill/>
          <a:ln>
            <a:noFill/>
          </a:ln>
        </p:spPr>
        <p:txBody>
          <a:bodyPr>
            <a:noAutofit/>
          </a:bodyPr>
          <a:p>
            <a:pPr>
              <a:lnSpc>
                <a:spcPct val="100000"/>
              </a:lnSpc>
              <a:spcBef>
                <a:spcPts val="400"/>
              </a:spcBef>
              <a:tabLst>
                <a:tab algn="l" pos="0"/>
              </a:tabLst>
            </a:pPr>
            <a:r>
              <a:rPr b="1" lang="en-US" sz="2000" spc="-1" strike="noStrike">
                <a:solidFill>
                  <a:srgbClr val="c00000"/>
                </a:solidFill>
                <a:latin typeface="Calibri"/>
              </a:rPr>
              <a:t>Question</a:t>
            </a:r>
            <a:r>
              <a:rPr b="1"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While solving an algorithmic problem, when do we feel the need  of an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efficient data structure ?</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006c31"/>
                </a:solidFill>
                <a:latin typeface="Calibri"/>
              </a:rPr>
              <a:t>Answer</a:t>
            </a:r>
            <a:r>
              <a:rPr b="1"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when the algorithm involves “</a:t>
            </a:r>
            <a:r>
              <a:rPr b="1" lang="en-US" sz="2000" spc="-1" strike="noStrike">
                <a:solidFill>
                  <a:srgbClr val="000000"/>
                </a:solidFill>
                <a:latin typeface="Calibri"/>
              </a:rPr>
              <a:t>many</a:t>
            </a:r>
            <a:r>
              <a:rPr b="0" lang="en-US" sz="2000" spc="-1" strike="noStrike">
                <a:solidFill>
                  <a:srgbClr val="000000"/>
                </a:solidFill>
                <a:latin typeface="Calibri"/>
              </a:rPr>
              <a:t>” operations of </a:t>
            </a:r>
            <a:r>
              <a:rPr b="1" lang="en-US" sz="2000" spc="-1" strike="noStrike">
                <a:solidFill>
                  <a:srgbClr val="000000"/>
                </a:solidFill>
                <a:latin typeface="Calibri"/>
              </a:rPr>
              <a:t>same</a:t>
            </a:r>
            <a:r>
              <a:rPr b="0" lang="en-US" sz="2000" spc="-1" strike="noStrike">
                <a:solidFill>
                  <a:srgbClr val="000000"/>
                </a:solidFill>
                <a:latin typeface="Calibri"/>
              </a:rPr>
              <a:t> type on a given data.</a:t>
            </a:r>
            <a:endParaRPr b="0" lang="en-US" sz="2000" spc="-1" strike="noStrike">
              <a:solidFill>
                <a:srgbClr val="000000"/>
              </a:solidFill>
              <a:latin typeface="Calibri"/>
            </a:endParaRPr>
          </a:p>
        </p:txBody>
      </p:sp>
      <p:sp>
        <p:nvSpPr>
          <p:cNvPr id="240"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9335A1AA-5570-4ACB-A8D3-3EDC31082F9D}" type="slidenum">
              <a:rPr b="0" lang="en-US" sz="1200" spc="-1" strike="noStrike">
                <a:solidFill>
                  <a:srgbClr val="8b8b8b"/>
                </a:solidFill>
                <a:latin typeface="Calibri"/>
              </a:rPr>
              <a:t>1</a:t>
            </a:fld>
            <a:endParaRPr b="0" lang="en-IN" sz="1200" spc="-1" strike="noStrike">
              <a:latin typeface="Times New Roman"/>
            </a:endParaRPr>
          </a:p>
        </p:txBody>
      </p:sp>
      <p:sp>
        <p:nvSpPr>
          <p:cNvPr id="241" name="CustomShape 4"/>
          <p:cNvSpPr/>
          <p:nvPr/>
        </p:nvSpPr>
        <p:spPr>
          <a:xfrm>
            <a:off x="394200" y="850680"/>
            <a:ext cx="82872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00"/>
                </a:solidFill>
                <a:latin typeface="Calibri"/>
              </a:rPr>
              <a:t>A fundamental question about data structure ?</a:t>
            </a:r>
            <a:endParaRPr b="0" lang="en-IN" sz="2400" spc="-1" strike="noStrike">
              <a:latin typeface="Arial"/>
            </a:endParaRPr>
          </a:p>
        </p:txBody>
      </p:sp>
      <p:sp>
        <p:nvSpPr>
          <p:cNvPr id="242" name="CustomShape 5"/>
          <p:cNvSpPr/>
          <p:nvPr/>
        </p:nvSpPr>
        <p:spPr>
          <a:xfrm>
            <a:off x="5486400" y="3505320"/>
            <a:ext cx="3200040" cy="456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rPr>
              <a:t>            </a:t>
            </a:r>
            <a:endParaRPr b="0" lang="en-IN" sz="1800" spc="-1" strike="noStrike">
              <a:latin typeface="Arial"/>
            </a:endParaRPr>
          </a:p>
        </p:txBody>
      </p:sp>
      <p:sp>
        <p:nvSpPr>
          <p:cNvPr id="243" name="CustomShape 6"/>
          <p:cNvSpPr/>
          <p:nvPr/>
        </p:nvSpPr>
        <p:spPr>
          <a:xfrm>
            <a:off x="4419720" y="1981080"/>
            <a:ext cx="3657240" cy="456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44" name="CustomShape 7"/>
          <p:cNvSpPr/>
          <p:nvPr/>
        </p:nvSpPr>
        <p:spPr>
          <a:xfrm>
            <a:off x="2514600" y="3429000"/>
            <a:ext cx="2971440" cy="410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rPr>
              <a:t>    </a:t>
            </a:r>
            <a:endParaRPr b="0" lang="en-IN" sz="1800" spc="-1" strike="noStrike">
              <a:latin typeface="Arial"/>
            </a:endParaRPr>
          </a:p>
        </p:txBody>
      </p:sp>
      <p:sp>
        <p:nvSpPr>
          <p:cNvPr id="245" name="CustomShape 8"/>
          <p:cNvSpPr/>
          <p:nvPr/>
        </p:nvSpPr>
        <p:spPr>
          <a:xfrm>
            <a:off x="11160" y="838080"/>
            <a:ext cx="1066320" cy="533160"/>
          </a:xfrm>
          <a:prstGeom prst="roundRect">
            <a:avLst>
              <a:gd name="adj" fmla="val 16667"/>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000000"/>
                </a:solidFill>
                <a:latin typeface="Calibri"/>
              </a:rPr>
              <a:t>Tool </a:t>
            </a:r>
            <a:r>
              <a:rPr b="1" lang="en-US" sz="2400" spc="-1" strike="noStrike">
                <a:solidFill>
                  <a:srgbClr val="00b0f0"/>
                </a:solidFill>
                <a:latin typeface="Calibri"/>
              </a:rPr>
              <a:t>2</a:t>
            </a:r>
            <a:endParaRPr b="0" lang="en-IN" sz="24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326" dur="indefinite" restart="never" nodeType="tmRoot">
          <p:childTnLst>
            <p:seq>
              <p:cTn id="327" dur="indefinite" nodeType="mainSeq">
                <p:childTnLst>
                  <p:par>
                    <p:cTn id="328" fill="hold">
                      <p:stCondLst>
                        <p:cond delay="indefinite"/>
                      </p:stCondLst>
                      <p:childTnLst>
                        <p:par>
                          <p:cTn id="329" fill="hold">
                            <p:stCondLst>
                              <p:cond delay="0"/>
                            </p:stCondLst>
                            <p:childTnLst>
                              <p:par>
                                <p:cTn id="330" nodeType="clickEffect" fill="hold" presetClass="entr" presetID="47">
                                  <p:stCondLst>
                                    <p:cond delay="0"/>
                                  </p:stCondLst>
                                  <p:childTnLst>
                                    <p:set>
                                      <p:cBhvr>
                                        <p:cTn id="331" dur="1" fill="hold">
                                          <p:stCondLst>
                                            <p:cond delay="0"/>
                                          </p:stCondLst>
                                        </p:cTn>
                                        <p:tgtEl>
                                          <p:spTgt spid="238"/>
                                        </p:tgtEl>
                                        <p:attrNameLst>
                                          <p:attrName>style.visibility</p:attrName>
                                        </p:attrNameLst>
                                      </p:cBhvr>
                                      <p:to>
                                        <p:strVal val="visible"/>
                                      </p:to>
                                    </p:set>
                                    <p:animEffect filter="fade" transition="in">
                                      <p:cBhvr additive="repl">
                                        <p:cTn id="332" dur="1000"/>
                                        <p:tgtEl>
                                          <p:spTgt spid="238"/>
                                        </p:tgtEl>
                                      </p:cBhvr>
                                    </p:animEffect>
                                    <p:anim calcmode="lin" valueType="num">
                                      <p:cBhvr additive="repl">
                                        <p:cTn id="333" dur="1000" fill="hold"/>
                                        <p:tgtEl>
                                          <p:spTgt spid="238"/>
                                        </p:tgtEl>
                                        <p:attrNameLst>
                                          <p:attrName>ppt_x</p:attrName>
                                        </p:attrNameLst>
                                      </p:cBhvr>
                                      <p:tavLst>
                                        <p:tav tm="0">
                                          <p:val>
                                            <p:strVal val="#ppt_x"/>
                                          </p:val>
                                        </p:tav>
                                        <p:tav tm="100000">
                                          <p:val>
                                            <p:strVal val="#ppt_x"/>
                                          </p:val>
                                        </p:tav>
                                      </p:tavLst>
                                    </p:anim>
                                    <p:anim calcmode="lin" valueType="num">
                                      <p:cBhvr additive="repl">
                                        <p:cTn id="334" dur="1000" fill="hold"/>
                                        <p:tgtEl>
                                          <p:spTgt spid="238"/>
                                        </p:tgtEl>
                                        <p:attrNameLst>
                                          <p:attrName>ppt_y</p:attrName>
                                        </p:attrNameLst>
                                      </p:cBhvr>
                                      <p:tavLst>
                                        <p:tav tm="0">
                                          <p:val>
                                            <p:strVal val="#ppt_y-.1"/>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53" presetSubtype="16">
                                  <p:stCondLst>
                                    <p:cond delay="0"/>
                                  </p:stCondLst>
                                  <p:childTnLst>
                                    <p:set>
                                      <p:cBhvr>
                                        <p:cTn id="338" dur="1" fill="hold">
                                          <p:stCondLst>
                                            <p:cond delay="0"/>
                                          </p:stCondLst>
                                        </p:cTn>
                                        <p:tgtEl>
                                          <p:spTgt spid="241"/>
                                        </p:tgtEl>
                                        <p:attrNameLst>
                                          <p:attrName>style.visibility</p:attrName>
                                        </p:attrNameLst>
                                      </p:cBhvr>
                                      <p:to>
                                        <p:strVal val="visible"/>
                                      </p:to>
                                    </p:set>
                                    <p:anim calcmode="lin" valueType="num">
                                      <p:cBhvr additive="repl">
                                        <p:cTn id="339" dur="1250" fill="hold"/>
                                        <p:tgtEl>
                                          <p:spTgt spid="241"/>
                                        </p:tgtEl>
                                        <p:attrNameLst>
                                          <p:attrName>ppt_w</p:attrName>
                                        </p:attrNameLst>
                                      </p:cBhvr>
                                      <p:tavLst>
                                        <p:tav tm="0">
                                          <p:val>
                                            <p:fltVal val="0"/>
                                          </p:val>
                                        </p:tav>
                                        <p:tav tm="100000">
                                          <p:val>
                                            <p:strVal val="#ppt_w"/>
                                          </p:val>
                                        </p:tav>
                                      </p:tavLst>
                                    </p:anim>
                                    <p:anim calcmode="lin" valueType="num">
                                      <p:cBhvr additive="repl">
                                        <p:cTn id="340" dur="1250" fill="hold"/>
                                        <p:tgtEl>
                                          <p:spTgt spid="241"/>
                                        </p:tgtEl>
                                        <p:attrNameLst>
                                          <p:attrName>ppt_h</p:attrName>
                                        </p:attrNameLst>
                                      </p:cBhvr>
                                      <p:tavLst>
                                        <p:tav tm="0">
                                          <p:val>
                                            <p:fltVal val="0"/>
                                          </p:val>
                                        </p:tav>
                                        <p:tav tm="100000">
                                          <p:val>
                                            <p:strVal val="#ppt_h"/>
                                          </p:val>
                                        </p:tav>
                                      </p:tavLst>
                                    </p:anim>
                                    <p:animEffect filter="fade" transition="in">
                                      <p:cBhvr additive="repl">
                                        <p:cTn id="341" dur="1250"/>
                                        <p:tgtEl>
                                          <p:spTgt spid="241"/>
                                        </p:tgtEl>
                                      </p:cBhvr>
                                    </p:animEffect>
                                  </p:childTnLst>
                                </p:cTn>
                              </p:par>
                            </p:childTnLst>
                          </p:cTn>
                        </p:par>
                      </p:childTnLst>
                    </p:cTn>
                  </p:par>
                  <p:par>
                    <p:cTn id="342" fill="hold">
                      <p:stCondLst>
                        <p:cond delay="indefinite"/>
                      </p:stCondLst>
                      <p:childTnLst>
                        <p:par>
                          <p:cTn id="343" fill="hold">
                            <p:stCondLst>
                              <p:cond delay="0"/>
                            </p:stCondLst>
                            <p:childTnLst>
                              <p:par>
                                <p:cTn id="344" nodeType="clickEffect" fill="hold" presetClass="entr" presetID="10">
                                  <p:stCondLst>
                                    <p:cond delay="0"/>
                                  </p:stCondLst>
                                  <p:childTnLst>
                                    <p:set>
                                      <p:cBhvr>
                                        <p:cTn id="345" dur="1" fill="hold">
                                          <p:stCondLst>
                                            <p:cond delay="0"/>
                                          </p:stCondLst>
                                        </p:cTn>
                                        <p:tgtEl>
                                          <p:spTgt spid="239">
                                            <p:txEl>
                                              <p:pRg st="0" end="0"/>
                                            </p:txEl>
                                          </p:spTgt>
                                        </p:tgtEl>
                                        <p:attrNameLst>
                                          <p:attrName>style.visibility</p:attrName>
                                        </p:attrNameLst>
                                      </p:cBhvr>
                                      <p:to>
                                        <p:strVal val="visible"/>
                                      </p:to>
                                    </p:set>
                                    <p:animEffect filter="fade" transition="in">
                                      <p:cBhvr additive="repl">
                                        <p:cTn id="346" dur="500"/>
                                        <p:tgtEl>
                                          <p:spTgt spid="239">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0">
                                  <p:stCondLst>
                                    <p:cond delay="0"/>
                                  </p:stCondLst>
                                  <p:childTnLst>
                                    <p:set>
                                      <p:cBhvr>
                                        <p:cTn id="350" dur="1" fill="hold">
                                          <p:stCondLst>
                                            <p:cond delay="0"/>
                                          </p:stCondLst>
                                        </p:cTn>
                                        <p:tgtEl>
                                          <p:spTgt spid="239">
                                            <p:txEl>
                                              <p:pRg st="1" end="1"/>
                                            </p:txEl>
                                          </p:spTgt>
                                        </p:tgtEl>
                                        <p:attrNameLst>
                                          <p:attrName>style.visibility</p:attrName>
                                        </p:attrNameLst>
                                      </p:cBhvr>
                                      <p:to>
                                        <p:strVal val="visible"/>
                                      </p:to>
                                    </p:set>
                                    <p:animEffect filter="fade" transition="in">
                                      <p:cBhvr additive="repl">
                                        <p:cTn id="351" dur="500"/>
                                        <p:tgtEl>
                                          <p:spTgt spid="239">
                                            <p:txEl>
                                              <p:pRg st="1" end="1"/>
                                            </p:txEl>
                                          </p:spTgt>
                                        </p:tgtEl>
                                      </p:cBhvr>
                                    </p:animEffect>
                                  </p:childTnLst>
                                </p:cTn>
                              </p:par>
                            </p:childTnLst>
                          </p:cTn>
                        </p:par>
                      </p:childTnLst>
                    </p:cTn>
                  </p:par>
                  <p:par>
                    <p:cTn id="352" fill="hold">
                      <p:stCondLst>
                        <p:cond delay="indefinite"/>
                      </p:stCondLst>
                      <p:childTnLst>
                        <p:par>
                          <p:cTn id="353" fill="hold">
                            <p:stCondLst>
                              <p:cond delay="0"/>
                            </p:stCondLst>
                            <p:childTnLst>
                              <p:par>
                                <p:cTn id="354" nodeType="clickEffect" fill="hold" presetClass="exit" presetID="22" presetSubtype="8">
                                  <p:stCondLst>
                                    <p:cond delay="0"/>
                                  </p:stCondLst>
                                  <p:childTnLst>
                                    <p:animEffect filter="wipe(left)" transition="out">
                                      <p:cBhvr additive="repl">
                                        <p:cTn id="355" dur="1500"/>
                                        <p:tgtEl>
                                          <p:spTgt spid="243"/>
                                        </p:tgtEl>
                                      </p:cBhvr>
                                    </p:animEffect>
                                    <p:set>
                                      <p:cBhvr>
                                        <p:cTn id="356" dur="1" fill="hold">
                                          <p:stCondLst>
                                            <p:cond delay="1499"/>
                                          </p:stCondLst>
                                        </p:cTn>
                                        <p:tgtEl>
                                          <p:spTgt spid="243"/>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0">
                                  <p:stCondLst>
                                    <p:cond delay="0"/>
                                  </p:stCondLst>
                                  <p:childTnLst>
                                    <p:set>
                                      <p:cBhvr>
                                        <p:cTn id="360" dur="1" fill="hold">
                                          <p:stCondLst>
                                            <p:cond delay="0"/>
                                          </p:stCondLst>
                                        </p:cTn>
                                        <p:tgtEl>
                                          <p:spTgt spid="239">
                                            <p:txEl>
                                              <p:pRg st="2" end="2"/>
                                            </p:txEl>
                                          </p:spTgt>
                                        </p:tgtEl>
                                        <p:attrNameLst>
                                          <p:attrName>style.visibility</p:attrName>
                                        </p:attrNameLst>
                                      </p:cBhvr>
                                      <p:to>
                                        <p:strVal val="visible"/>
                                      </p:to>
                                    </p:set>
                                    <p:animEffect filter="fade" transition="in">
                                      <p:cBhvr additive="repl">
                                        <p:cTn id="361" dur="500"/>
                                        <p:tgtEl>
                                          <p:spTgt spid="239">
                                            <p:txEl>
                                              <p:pRg st="2" end="2"/>
                                            </p:txEl>
                                          </p:spTgt>
                                        </p:tgtEl>
                                      </p:cBhvr>
                                    </p:animEffect>
                                  </p:childTnLst>
                                </p:cTn>
                              </p:par>
                            </p:childTnLst>
                          </p:cTn>
                        </p:par>
                      </p:childTnLst>
                    </p:cTn>
                  </p:par>
                  <p:par>
                    <p:cTn id="362" fill="hold">
                      <p:stCondLst>
                        <p:cond delay="indefinite"/>
                      </p:stCondLst>
                      <p:childTnLst>
                        <p:par>
                          <p:cTn id="363" fill="hold">
                            <p:stCondLst>
                              <p:cond delay="0"/>
                            </p:stCondLst>
                            <p:childTnLst>
                              <p:par>
                                <p:cTn id="364" nodeType="clickEffect" fill="hold" presetClass="entr" presetID="10">
                                  <p:stCondLst>
                                    <p:cond delay="0"/>
                                  </p:stCondLst>
                                  <p:childTnLst>
                                    <p:set>
                                      <p:cBhvr>
                                        <p:cTn id="365" dur="1" fill="hold">
                                          <p:stCondLst>
                                            <p:cond delay="0"/>
                                          </p:stCondLst>
                                        </p:cTn>
                                        <p:tgtEl>
                                          <p:spTgt spid="239">
                                            <p:txEl>
                                              <p:pRg st="4" end="4"/>
                                            </p:txEl>
                                          </p:spTgt>
                                        </p:tgtEl>
                                        <p:attrNameLst>
                                          <p:attrName>style.visibility</p:attrName>
                                        </p:attrNameLst>
                                      </p:cBhvr>
                                      <p:to>
                                        <p:strVal val="visible"/>
                                      </p:to>
                                    </p:set>
                                    <p:animEffect filter="fade" transition="in">
                                      <p:cBhvr additive="repl">
                                        <p:cTn id="366" dur="500"/>
                                        <p:tgtEl>
                                          <p:spTgt spid="239">
                                            <p:txEl>
                                              <p:pRg st="4" end="4"/>
                                            </p:txEl>
                                          </p:spTgt>
                                        </p:tgtEl>
                                      </p:cBhvr>
                                    </p:animEffec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0">
                                  <p:stCondLst>
                                    <p:cond delay="0"/>
                                  </p:stCondLst>
                                  <p:childTnLst>
                                    <p:set>
                                      <p:cBhvr>
                                        <p:cTn id="370" dur="1" fill="hold">
                                          <p:stCondLst>
                                            <p:cond delay="0"/>
                                          </p:stCondLst>
                                        </p:cTn>
                                        <p:tgtEl>
                                          <p:spTgt spid="239">
                                            <p:txEl>
                                              <p:pRg st="5" end="5"/>
                                            </p:txEl>
                                          </p:spTgt>
                                        </p:tgtEl>
                                        <p:attrNameLst>
                                          <p:attrName>style.visibility</p:attrName>
                                        </p:attrNameLst>
                                      </p:cBhvr>
                                      <p:to>
                                        <p:strVal val="visible"/>
                                      </p:to>
                                    </p:set>
                                    <p:animEffect filter="fade" transition="in">
                                      <p:cBhvr additive="repl">
                                        <p:cTn id="371" dur="500"/>
                                        <p:tgtEl>
                                          <p:spTgt spid="239">
                                            <p:txEl>
                                              <p:pRg st="5" end="5"/>
                                            </p:txEl>
                                          </p:spTgt>
                                        </p:tgtEl>
                                      </p:cBhvr>
                                    </p:animEffect>
                                  </p:childTnLst>
                                </p:cTn>
                              </p:par>
                            </p:childTnLst>
                          </p:cTn>
                        </p:par>
                      </p:childTnLst>
                    </p:cTn>
                  </p:par>
                  <p:par>
                    <p:cTn id="372" fill="hold">
                      <p:stCondLst>
                        <p:cond delay="indefinite"/>
                      </p:stCondLst>
                      <p:childTnLst>
                        <p:par>
                          <p:cTn id="373" fill="hold">
                            <p:stCondLst>
                              <p:cond delay="0"/>
                            </p:stCondLst>
                            <p:childTnLst>
                              <p:par>
                                <p:cTn id="374" nodeType="clickEffect" fill="hold" presetClass="exit" presetID="22" presetSubtype="8">
                                  <p:stCondLst>
                                    <p:cond delay="0"/>
                                  </p:stCondLst>
                                  <p:childTnLst>
                                    <p:animEffect filter="wipe(left)" transition="out">
                                      <p:cBhvr additive="repl">
                                        <p:cTn id="375" dur="1500"/>
                                        <p:tgtEl>
                                          <p:spTgt spid="244"/>
                                        </p:tgtEl>
                                      </p:cBhvr>
                                    </p:animEffect>
                                    <p:set>
                                      <p:cBhvr>
                                        <p:cTn id="376" dur="1" fill="hold">
                                          <p:stCondLst>
                                            <p:cond delay="1499"/>
                                          </p:stCondLst>
                                        </p:cTn>
                                        <p:tgtEl>
                                          <p:spTgt spid="244"/>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xit" presetID="22" presetSubtype="8">
                                  <p:stCondLst>
                                    <p:cond delay="0"/>
                                  </p:stCondLst>
                                  <p:childTnLst>
                                    <p:animEffect filter="wipe(left)" transition="out">
                                      <p:cBhvr additive="repl">
                                        <p:cTn id="380" dur="1500"/>
                                        <p:tgtEl>
                                          <p:spTgt spid="242"/>
                                        </p:tgtEl>
                                      </p:cBhvr>
                                    </p:animEffect>
                                    <p:set>
                                      <p:cBhvr>
                                        <p:cTn id="381" dur="1" fill="hold">
                                          <p:stCondLst>
                                            <p:cond delay="1499"/>
                                          </p:stCondLst>
                                        </p:cTn>
                                        <p:tgtEl>
                                          <p:spTgt spid="242"/>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2" presetSubtype="8">
                                  <p:stCondLst>
                                    <p:cond delay="0"/>
                                  </p:stCondLst>
                                  <p:childTnLst>
                                    <p:set>
                                      <p:cBhvr>
                                        <p:cTn id="385" dur="1" fill="hold">
                                          <p:stCondLst>
                                            <p:cond delay="0"/>
                                          </p:stCondLst>
                                        </p:cTn>
                                        <p:tgtEl>
                                          <p:spTgt spid="245"/>
                                        </p:tgtEl>
                                        <p:attrNameLst>
                                          <p:attrName>style.visibility</p:attrName>
                                        </p:attrNameLst>
                                      </p:cBhvr>
                                      <p:to>
                                        <p:strVal val="visible"/>
                                      </p:to>
                                    </p:set>
                                    <p:anim calcmode="lin" valueType="num">
                                      <p:cBhvr additive="repl">
                                        <p:cTn id="386" dur="500" fill="hold"/>
                                        <p:tgtEl>
                                          <p:spTgt spid="245"/>
                                        </p:tgtEl>
                                        <p:attrNameLst>
                                          <p:attrName>ppt_x</p:attrName>
                                        </p:attrNameLst>
                                      </p:cBhvr>
                                      <p:tavLst>
                                        <p:tav tm="0">
                                          <p:val>
                                            <p:strVal val="0-#ppt_w/2"/>
                                          </p:val>
                                        </p:tav>
                                        <p:tav tm="100000">
                                          <p:val>
                                            <p:strVal val="#ppt_x"/>
                                          </p:val>
                                        </p:tav>
                                      </p:tavLst>
                                    </p:anim>
                                    <p:anim calcmode="lin" valueType="num">
                                      <p:cBhvr additive="repl">
                                        <p:cTn id="387" dur="500" fill="hold"/>
                                        <p:tgtEl>
                                          <p:spTgt spid="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722160" y="2133720"/>
            <a:ext cx="7772040" cy="1361880"/>
          </a:xfrm>
          <a:prstGeom prst="rect">
            <a:avLst/>
          </a:prstGeom>
          <a:noFill/>
          <a:ln>
            <a:noFill/>
          </a:ln>
        </p:spPr>
        <p:txBody>
          <a:bodyPr>
            <a:noAutofit/>
          </a:bodyPr>
          <a:p>
            <a:pPr algn="ctr">
              <a:lnSpc>
                <a:spcPct val="100000"/>
              </a:lnSpc>
            </a:pPr>
            <a:r>
              <a:rPr b="1" lang="en-US" sz="3600" spc="-1" strike="noStrike" cap="all">
                <a:solidFill>
                  <a:srgbClr val="000000"/>
                </a:solidFill>
                <a:latin typeface="Calibri"/>
              </a:rPr>
              <a:t>a Divide and Conquer algorithm for</a:t>
            </a:r>
            <a:br/>
            <a:endParaRPr b="0" lang="en-US" sz="3600" spc="-1" strike="noStrike">
              <a:solidFill>
                <a:srgbClr val="000000"/>
              </a:solidFill>
              <a:latin typeface="Calibri"/>
            </a:endParaRPr>
          </a:p>
        </p:txBody>
      </p:sp>
      <p:sp>
        <p:nvSpPr>
          <p:cNvPr id="247" name="TextShape 2"/>
          <p:cNvSpPr txBox="1"/>
          <p:nvPr/>
        </p:nvSpPr>
        <p:spPr>
          <a:xfrm>
            <a:off x="838080" y="2438280"/>
            <a:ext cx="7772040" cy="1499760"/>
          </a:xfrm>
          <a:prstGeom prst="rect">
            <a:avLst/>
          </a:prstGeom>
          <a:noFill/>
          <a:ln>
            <a:noFill/>
          </a:ln>
        </p:spPr>
        <p:txBody>
          <a:bodyPr anchor="b">
            <a:noAutofit/>
          </a:bodyPr>
          <a:p>
            <a:pPr algn="ctr">
              <a:lnSpc>
                <a:spcPct val="100000"/>
              </a:lnSpc>
              <a:spcBef>
                <a:spcPts val="720"/>
              </a:spcBef>
              <a:tabLst>
                <a:tab algn="l" pos="0"/>
              </a:tabLst>
            </a:pPr>
            <a:r>
              <a:rPr b="1" lang="en-US" sz="3600" spc="-1" strike="noStrike">
                <a:solidFill>
                  <a:srgbClr val="7030a0"/>
                </a:solidFill>
                <a:latin typeface="Calibri"/>
              </a:rPr>
              <a:t>Closest Pair Distance</a:t>
            </a:r>
            <a:endParaRPr b="0" lang="en-US" sz="3600" spc="-1" strike="noStrike">
              <a:solidFill>
                <a:srgbClr val="000000"/>
              </a:solidFill>
              <a:latin typeface="Calibri"/>
            </a:endParaRPr>
          </a:p>
        </p:txBody>
      </p:sp>
      <p:sp>
        <p:nvSpPr>
          <p:cNvPr id="248"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1362BAA2-66BE-426A-9CA4-392387DD008C}" type="slidenum">
              <a:rPr b="0" lang="en-US" sz="1200" spc="-1" strike="noStrike">
                <a:solidFill>
                  <a:srgbClr val="8b8b8b"/>
                </a:solidFill>
                <a:latin typeface="Calibri"/>
              </a:rPr>
              <a:t>1</a:t>
            </a:fld>
            <a:endParaRPr b="0" lang="en-IN" sz="1200" spc="-1" strike="noStrike">
              <a:latin typeface="Times New Roman"/>
            </a:endParaRPr>
          </a:p>
        </p:txBody>
      </p:sp>
    </p:spTree>
  </p:cSld>
  <mc:AlternateContent>
    <mc:Choice Requires="p14">
      <p:transition spd="slow" p14:dur="1400">
        <p14:ripple/>
      </p:transition>
    </mc:Choice>
    <mc:Fallback>
      <p:transition spd="slow">
        <p:fade/>
      </p:transition>
    </mc:Fallback>
  </mc:AlternateContent>
  <p:timing>
    <p:tnLst>
      <p:par>
        <p:cTn id="388" dur="indefinite" restart="never" nodeType="tmRoot">
          <p:childTnLst>
            <p:seq>
              <p:cTn id="389" dur="indefinite" nodeType="mainSeq">
                <p:childTnLst>
                  <p:par>
                    <p:cTn id="390" fill="hold">
                      <p:stCondLst>
                        <p:cond delay="indefinite"/>
                      </p:stCondLst>
                      <p:childTnLst>
                        <p:par>
                          <p:cTn id="391" fill="hold">
                            <p:stCondLst>
                              <p:cond delay="0"/>
                            </p:stCondLst>
                            <p:childTnLst>
                              <p:par>
                                <p:cTn id="392" nodeType="clickEffect" fill="hold" presetClass="entr" presetID="53" presetSubtype="16">
                                  <p:stCondLst>
                                    <p:cond delay="0"/>
                                  </p:stCondLst>
                                  <p:childTnLst>
                                    <p:set>
                                      <p:cBhvr>
                                        <p:cTn id="393" dur="1" fill="hold">
                                          <p:stCondLst>
                                            <p:cond delay="0"/>
                                          </p:stCondLst>
                                        </p:cTn>
                                        <p:tgtEl>
                                          <p:spTgt spid="246"/>
                                        </p:tgtEl>
                                        <p:attrNameLst>
                                          <p:attrName>style.visibility</p:attrName>
                                        </p:attrNameLst>
                                      </p:cBhvr>
                                      <p:to>
                                        <p:strVal val="visible"/>
                                      </p:to>
                                    </p:set>
                                    <p:anim calcmode="lin" valueType="num">
                                      <p:cBhvr additive="repl">
                                        <p:cTn id="394" dur="1000" fill="hold"/>
                                        <p:tgtEl>
                                          <p:spTgt spid="246"/>
                                        </p:tgtEl>
                                        <p:attrNameLst>
                                          <p:attrName>ppt_w</p:attrName>
                                        </p:attrNameLst>
                                      </p:cBhvr>
                                      <p:tavLst>
                                        <p:tav tm="0">
                                          <p:val>
                                            <p:fltVal val="0"/>
                                          </p:val>
                                        </p:tav>
                                        <p:tav tm="100000">
                                          <p:val>
                                            <p:strVal val="#ppt_w"/>
                                          </p:val>
                                        </p:tav>
                                      </p:tavLst>
                                    </p:anim>
                                    <p:anim calcmode="lin" valueType="num">
                                      <p:cBhvr additive="repl">
                                        <p:cTn id="395" dur="1000" fill="hold"/>
                                        <p:tgtEl>
                                          <p:spTgt spid="246"/>
                                        </p:tgtEl>
                                        <p:attrNameLst>
                                          <p:attrName>ppt_h</p:attrName>
                                        </p:attrNameLst>
                                      </p:cBhvr>
                                      <p:tavLst>
                                        <p:tav tm="0">
                                          <p:val>
                                            <p:fltVal val="0"/>
                                          </p:val>
                                        </p:tav>
                                        <p:tav tm="100000">
                                          <p:val>
                                            <p:strVal val="#ppt_h"/>
                                          </p:val>
                                        </p:tav>
                                      </p:tavLst>
                                    </p:anim>
                                    <p:animEffect filter="fade" transition="in">
                                      <p:cBhvr additive="repl">
                                        <p:cTn id="396" dur="1000"/>
                                        <p:tgtEl>
                                          <p:spTgt spid="246"/>
                                        </p:tgtEl>
                                      </p:cBhvr>
                                    </p:animEffec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4" presetSubtype="10">
                                  <p:stCondLst>
                                    <p:cond delay="0"/>
                                  </p:stCondLst>
                                  <p:childTnLst>
                                    <p:set>
                                      <p:cBhvr>
                                        <p:cTn id="400" dur="1" fill="hold">
                                          <p:stCondLst>
                                            <p:cond delay="0"/>
                                          </p:stCondLst>
                                        </p:cTn>
                                        <p:tgtEl>
                                          <p:spTgt spid="247">
                                            <p:txEl>
                                              <p:pRg st="0" end="0"/>
                                            </p:txEl>
                                          </p:spTgt>
                                        </p:tgtEl>
                                        <p:attrNameLst>
                                          <p:attrName>style.visibility</p:attrName>
                                        </p:attrNameLst>
                                      </p:cBhvr>
                                      <p:to>
                                        <p:strVal val="visible"/>
                                      </p:to>
                                    </p:set>
                                    <p:animEffect filter="randombar(horizontal)" transition="in">
                                      <p:cBhvr additive="repl">
                                        <p:cTn id="401" dur="500"/>
                                        <p:tgtEl>
                                          <p:spTgt spid="24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divide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250" name="TextShape 2"/>
          <p:cNvSpPr txBox="1"/>
          <p:nvPr/>
        </p:nvSpPr>
        <p:spPr>
          <a:xfrm>
            <a:off x="495360" y="16506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251"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FDAA67C2-75F4-479F-992C-A2779C2882B3}" type="slidenum">
              <a:rPr b="0" lang="en-US" sz="1200" spc="-1" strike="noStrike">
                <a:solidFill>
                  <a:srgbClr val="8b8b8b"/>
                </a:solidFill>
                <a:latin typeface="Calibri"/>
              </a:rPr>
              <a:t>1</a:t>
            </a:fld>
            <a:endParaRPr b="0" lang="en-IN" sz="1200" spc="-1" strike="noStrike">
              <a:latin typeface="Times New Roman"/>
            </a:endParaRPr>
          </a:p>
        </p:txBody>
      </p:sp>
      <p:sp>
        <p:nvSpPr>
          <p:cNvPr id="252" name="CustomShape 4"/>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3" name="CustomShape 5"/>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4" name="CustomShape 6"/>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5" name="CustomShape 7"/>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6" name="CustomShape 8"/>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7" name="CustomShape 9"/>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8" name="CustomShape 10"/>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9" name="CustomShape 11"/>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0" name="CustomShape 12"/>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1" name="CustomShape 13"/>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2" name="CustomShape 14"/>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3" name="CustomShape 15"/>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4" name="CustomShape 16"/>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5" name="CustomShape 17"/>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6" name="CustomShape 18"/>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7" name="CustomShape 19"/>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8" name="CustomShape 20"/>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9" name="CustomShape 21"/>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0" name="CustomShape 22"/>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1" name="CustomShape 23"/>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2" name="CustomShape 24"/>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3" name="CustomShape 25"/>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4" name="CustomShape 26"/>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5" name="CustomShape 27"/>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6" name="CustomShape 28"/>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7" name="CustomShape 29"/>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8" name="CustomShape 30"/>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79" name="CustomShape 31"/>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0" name="CustomShape 32"/>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1" name="CustomShape 33"/>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2" name="CustomShape 34"/>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3" name="CustomShape 35"/>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4" name="CustomShape 36"/>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5" name="CustomShape 37"/>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6" name="CustomShape 38"/>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7" name="CustomShape 39"/>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8" name="CustomShape 40"/>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89" name="CustomShape 41"/>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0" name="CustomShape 42"/>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1" name="CustomShape 43"/>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2" name="CustomShape 44"/>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3" name="CustomShape 45"/>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4" name="CustomShape 46"/>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5" name="CustomShape 47"/>
          <p:cNvSpPr/>
          <p:nvPr/>
        </p:nvSpPr>
        <p:spPr>
          <a:xfrm>
            <a:off x="4419720" y="3328560"/>
            <a:ext cx="304560" cy="28152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296" name="Line 48"/>
          <p:cNvSpPr/>
          <p:nvPr/>
        </p:nvSpPr>
        <p:spPr>
          <a:xfrm>
            <a:off x="1783800" y="2547720"/>
            <a:ext cx="6840" cy="36032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97" name="Line 49"/>
          <p:cNvSpPr/>
          <p:nvPr/>
        </p:nvSpPr>
        <p:spPr>
          <a:xfrm flipH="1">
            <a:off x="2011320" y="3314520"/>
            <a:ext cx="4320" cy="28310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98" name="Line 50"/>
          <p:cNvSpPr/>
          <p:nvPr/>
        </p:nvSpPr>
        <p:spPr>
          <a:xfrm>
            <a:off x="2171520" y="4038480"/>
            <a:ext cx="0" cy="2125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99" name="Line 51"/>
          <p:cNvSpPr/>
          <p:nvPr/>
        </p:nvSpPr>
        <p:spPr>
          <a:xfrm>
            <a:off x="2781000" y="3726360"/>
            <a:ext cx="2520" cy="24202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0" name="Line 52"/>
          <p:cNvSpPr/>
          <p:nvPr/>
        </p:nvSpPr>
        <p:spPr>
          <a:xfrm>
            <a:off x="2477160" y="2733840"/>
            <a:ext cx="2520" cy="3430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1" name="Line 53"/>
          <p:cNvSpPr/>
          <p:nvPr/>
        </p:nvSpPr>
        <p:spPr>
          <a:xfrm>
            <a:off x="3312000" y="2941560"/>
            <a:ext cx="0" cy="32252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2" name="Line 54"/>
          <p:cNvSpPr/>
          <p:nvPr/>
        </p:nvSpPr>
        <p:spPr>
          <a:xfrm flipH="1">
            <a:off x="3677400" y="3930120"/>
            <a:ext cx="11160" cy="22460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3" name="Line 55"/>
          <p:cNvSpPr/>
          <p:nvPr/>
        </p:nvSpPr>
        <p:spPr>
          <a:xfrm flipH="1">
            <a:off x="4051800" y="3456720"/>
            <a:ext cx="31680" cy="2674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4" name="Line 56"/>
          <p:cNvSpPr/>
          <p:nvPr/>
        </p:nvSpPr>
        <p:spPr>
          <a:xfrm flipH="1">
            <a:off x="3156480" y="5333760"/>
            <a:ext cx="5760" cy="8384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5" name="Line 57"/>
          <p:cNvSpPr/>
          <p:nvPr/>
        </p:nvSpPr>
        <p:spPr>
          <a:xfrm flipH="1">
            <a:off x="4203360" y="4987800"/>
            <a:ext cx="15480" cy="1143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6" name="Line 58"/>
          <p:cNvSpPr/>
          <p:nvPr/>
        </p:nvSpPr>
        <p:spPr>
          <a:xfrm flipH="1">
            <a:off x="4386240" y="5643360"/>
            <a:ext cx="7200" cy="5205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7" name="Line 59"/>
          <p:cNvSpPr/>
          <p:nvPr/>
        </p:nvSpPr>
        <p:spPr>
          <a:xfrm>
            <a:off x="4598640" y="3439800"/>
            <a:ext cx="7200" cy="2706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8" name="Line 60"/>
          <p:cNvSpPr/>
          <p:nvPr/>
        </p:nvSpPr>
        <p:spPr>
          <a:xfrm>
            <a:off x="4343400" y="4492440"/>
            <a:ext cx="5400" cy="1679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9" name="Line 61"/>
          <p:cNvSpPr/>
          <p:nvPr/>
        </p:nvSpPr>
        <p:spPr>
          <a:xfrm>
            <a:off x="5844960" y="1845000"/>
            <a:ext cx="22320" cy="4356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0" name="Line 62"/>
          <p:cNvSpPr/>
          <p:nvPr/>
        </p:nvSpPr>
        <p:spPr>
          <a:xfrm>
            <a:off x="7976880" y="2079720"/>
            <a:ext cx="12600" cy="40658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1" name="Line 63"/>
          <p:cNvSpPr/>
          <p:nvPr/>
        </p:nvSpPr>
        <p:spPr>
          <a:xfrm>
            <a:off x="6978600" y="4571280"/>
            <a:ext cx="360" cy="15501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2" name="Line 64"/>
          <p:cNvSpPr/>
          <p:nvPr/>
        </p:nvSpPr>
        <p:spPr>
          <a:xfrm>
            <a:off x="7776360" y="5364360"/>
            <a:ext cx="16560" cy="7891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3" name="Line 65"/>
          <p:cNvSpPr/>
          <p:nvPr/>
        </p:nvSpPr>
        <p:spPr>
          <a:xfrm>
            <a:off x="7817400" y="3124080"/>
            <a:ext cx="30960" cy="2993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4" name="Line 66"/>
          <p:cNvSpPr/>
          <p:nvPr/>
        </p:nvSpPr>
        <p:spPr>
          <a:xfrm>
            <a:off x="7945200" y="4073400"/>
            <a:ext cx="20520" cy="2080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5" name="Line 67"/>
          <p:cNvSpPr/>
          <p:nvPr/>
        </p:nvSpPr>
        <p:spPr>
          <a:xfrm>
            <a:off x="4707720" y="5382720"/>
            <a:ext cx="16560" cy="789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6" name="Line 68"/>
          <p:cNvSpPr/>
          <p:nvPr/>
        </p:nvSpPr>
        <p:spPr>
          <a:xfrm>
            <a:off x="5682960" y="5600520"/>
            <a:ext cx="6480" cy="6004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7" name="Line 69"/>
          <p:cNvSpPr/>
          <p:nvPr/>
        </p:nvSpPr>
        <p:spPr>
          <a:xfrm flipH="1">
            <a:off x="6148080" y="5224680"/>
            <a:ext cx="2160" cy="9392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8" name="Line 70"/>
          <p:cNvSpPr/>
          <p:nvPr/>
        </p:nvSpPr>
        <p:spPr>
          <a:xfrm>
            <a:off x="5491440" y="4511160"/>
            <a:ext cx="9360" cy="16959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19" name="Line 71"/>
          <p:cNvSpPr/>
          <p:nvPr/>
        </p:nvSpPr>
        <p:spPr>
          <a:xfrm>
            <a:off x="4921920" y="4267080"/>
            <a:ext cx="6840" cy="1913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0" name="Line 72"/>
          <p:cNvSpPr/>
          <p:nvPr/>
        </p:nvSpPr>
        <p:spPr>
          <a:xfrm flipH="1">
            <a:off x="4678920" y="4766040"/>
            <a:ext cx="3960" cy="1369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1" name="Line 73"/>
          <p:cNvSpPr/>
          <p:nvPr/>
        </p:nvSpPr>
        <p:spPr>
          <a:xfrm>
            <a:off x="6629400" y="1828800"/>
            <a:ext cx="22320" cy="43556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2" name="Line 74"/>
          <p:cNvSpPr/>
          <p:nvPr/>
        </p:nvSpPr>
        <p:spPr>
          <a:xfrm>
            <a:off x="6686280" y="3543120"/>
            <a:ext cx="19080" cy="26413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3" name="Line 75"/>
          <p:cNvSpPr/>
          <p:nvPr/>
        </p:nvSpPr>
        <p:spPr>
          <a:xfrm>
            <a:off x="6057720" y="3962160"/>
            <a:ext cx="38160" cy="22100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4" name="Line 76"/>
          <p:cNvSpPr/>
          <p:nvPr/>
        </p:nvSpPr>
        <p:spPr>
          <a:xfrm>
            <a:off x="6513120" y="2641680"/>
            <a:ext cx="39960" cy="35038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5" name="Line 77"/>
          <p:cNvSpPr/>
          <p:nvPr/>
        </p:nvSpPr>
        <p:spPr>
          <a:xfrm>
            <a:off x="5511600" y="3110040"/>
            <a:ext cx="50760" cy="30744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6" name="Line 78"/>
          <p:cNvSpPr/>
          <p:nvPr/>
        </p:nvSpPr>
        <p:spPr>
          <a:xfrm>
            <a:off x="5531760" y="2504520"/>
            <a:ext cx="60840" cy="36842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7" name="Line 79"/>
          <p:cNvSpPr/>
          <p:nvPr/>
        </p:nvSpPr>
        <p:spPr>
          <a:xfrm>
            <a:off x="4305240" y="2781000"/>
            <a:ext cx="0" cy="33829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8" name="Line 80"/>
          <p:cNvSpPr/>
          <p:nvPr/>
        </p:nvSpPr>
        <p:spPr>
          <a:xfrm>
            <a:off x="3886200" y="2255760"/>
            <a:ext cx="12600" cy="38977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29" name="Line 81"/>
          <p:cNvSpPr/>
          <p:nvPr/>
        </p:nvSpPr>
        <p:spPr>
          <a:xfrm>
            <a:off x="4483080" y="1816920"/>
            <a:ext cx="28080" cy="43365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0" name="Line 82"/>
          <p:cNvSpPr/>
          <p:nvPr/>
        </p:nvSpPr>
        <p:spPr>
          <a:xfrm>
            <a:off x="5248080" y="3637080"/>
            <a:ext cx="33480" cy="25164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1" name="Line 83"/>
          <p:cNvSpPr/>
          <p:nvPr/>
        </p:nvSpPr>
        <p:spPr>
          <a:xfrm>
            <a:off x="4680720" y="1789920"/>
            <a:ext cx="22680" cy="435564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2" name="Line 84"/>
          <p:cNvSpPr/>
          <p:nvPr/>
        </p:nvSpPr>
        <p:spPr>
          <a:xfrm>
            <a:off x="4800600" y="2476440"/>
            <a:ext cx="0" cy="3695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3" name="Line 85"/>
          <p:cNvSpPr/>
          <p:nvPr/>
        </p:nvSpPr>
        <p:spPr>
          <a:xfrm>
            <a:off x="1395360" y="5084640"/>
            <a:ext cx="17280" cy="10962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4" name="Line 86"/>
          <p:cNvSpPr/>
          <p:nvPr/>
        </p:nvSpPr>
        <p:spPr>
          <a:xfrm>
            <a:off x="1934280" y="5045040"/>
            <a:ext cx="17280" cy="10962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5" name="Line 87"/>
          <p:cNvSpPr/>
          <p:nvPr/>
        </p:nvSpPr>
        <p:spPr>
          <a:xfrm>
            <a:off x="849240" y="5802120"/>
            <a:ext cx="15120" cy="3250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6" name="Line 88"/>
          <p:cNvSpPr/>
          <p:nvPr/>
        </p:nvSpPr>
        <p:spPr>
          <a:xfrm>
            <a:off x="1711440" y="3231720"/>
            <a:ext cx="5400" cy="2925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7" name="Line 89"/>
          <p:cNvSpPr/>
          <p:nvPr/>
        </p:nvSpPr>
        <p:spPr>
          <a:xfrm>
            <a:off x="4840920" y="6014160"/>
            <a:ext cx="16920" cy="1314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8" name="CustomShape 90"/>
          <p:cNvSpPr/>
          <p:nvPr/>
        </p:nvSpPr>
        <p:spPr>
          <a:xfrm>
            <a:off x="763200" y="6131160"/>
            <a:ext cx="7942320" cy="567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grpSp>
        <p:nvGrpSpPr>
          <p:cNvPr id="339" name="Group 91"/>
          <p:cNvGrpSpPr/>
          <p:nvPr/>
        </p:nvGrpSpPr>
        <p:grpSpPr>
          <a:xfrm>
            <a:off x="743400" y="5978520"/>
            <a:ext cx="3809520" cy="631440"/>
            <a:chOff x="743400" y="5978520"/>
            <a:chExt cx="3809520" cy="631440"/>
          </a:xfrm>
        </p:grpSpPr>
        <p:sp>
          <p:nvSpPr>
            <p:cNvPr id="340" name="CustomShape 92"/>
            <p:cNvSpPr/>
            <p:nvPr/>
          </p:nvSpPr>
          <p:spPr>
            <a:xfrm rot="5400000">
              <a:off x="2475360" y="4246560"/>
              <a:ext cx="345600" cy="3809520"/>
            </a:xfrm>
            <a:prstGeom prst="rightBrace">
              <a:avLst>
                <a:gd name="adj1" fmla="val 8333"/>
                <a:gd name="adj2" fmla="val 50000"/>
              </a:avLst>
            </a:prstGeom>
            <a:noFill/>
            <a:ln w="28440">
              <a:solidFill>
                <a:srgbClr val="4a7ebb"/>
              </a:solidFill>
              <a:round/>
            </a:ln>
          </p:spPr>
          <p:style>
            <a:lnRef idx="1">
              <a:schemeClr val="accent1"/>
            </a:lnRef>
            <a:fillRef idx="0">
              <a:schemeClr val="accent1"/>
            </a:fillRef>
            <a:effectRef idx="0">
              <a:schemeClr val="accent1"/>
            </a:effectRef>
            <a:fontRef idx="minor"/>
          </p:style>
        </p:sp>
        <p:sp>
          <p:nvSpPr>
            <p:cNvPr id="341" name="CustomShape 93"/>
            <p:cNvSpPr/>
            <p:nvPr/>
          </p:nvSpPr>
          <p:spPr>
            <a:xfrm>
              <a:off x="2343240" y="6245280"/>
              <a:ext cx="8838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points</a:t>
              </a:r>
              <a:endParaRPr b="0" lang="en-IN" sz="1800" spc="-1" strike="noStrike">
                <a:latin typeface="Arial"/>
              </a:endParaRPr>
            </a:p>
          </p:txBody>
        </p:sp>
      </p:grpSp>
      <p:sp>
        <p:nvSpPr>
          <p:cNvPr id="342" name="CustomShape 94"/>
          <p:cNvSpPr/>
          <p:nvPr/>
        </p:nvSpPr>
        <p:spPr>
          <a:xfrm>
            <a:off x="556200" y="6251040"/>
            <a:ext cx="1607760" cy="364680"/>
          </a:xfrm>
          <a:prstGeom prst="rect">
            <a:avLst/>
          </a:prstGeom>
          <a:solidFill>
            <a:srgbClr val="92d05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Left half set </a:t>
            </a:r>
            <a:endParaRPr b="0" lang="en-IN" sz="1800" spc="-1" strike="noStrike">
              <a:latin typeface="Arial"/>
            </a:endParaRPr>
          </a:p>
        </p:txBody>
      </p:sp>
      <p:sp>
        <p:nvSpPr>
          <p:cNvPr id="343" name="CustomShape 95"/>
          <p:cNvSpPr/>
          <p:nvPr/>
        </p:nvSpPr>
        <p:spPr>
          <a:xfrm>
            <a:off x="7207920" y="6225840"/>
            <a:ext cx="1779840" cy="364680"/>
          </a:xfrm>
          <a:prstGeom prst="rect">
            <a:avLst/>
          </a:prstGeom>
          <a:solidFill>
            <a:srgbClr val="92d05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Right half set </a:t>
            </a:r>
            <a:endParaRPr b="0" lang="en-IN" sz="1800" spc="-1" strike="noStrike">
              <a:latin typeface="Arial"/>
            </a:endParaRPr>
          </a:p>
        </p:txBody>
      </p:sp>
      <p:grpSp>
        <p:nvGrpSpPr>
          <p:cNvPr id="344" name="Group 96"/>
          <p:cNvGrpSpPr/>
          <p:nvPr/>
        </p:nvGrpSpPr>
        <p:grpSpPr>
          <a:xfrm>
            <a:off x="4648680" y="5978520"/>
            <a:ext cx="3809520" cy="631440"/>
            <a:chOff x="4648680" y="5978520"/>
            <a:chExt cx="3809520" cy="631440"/>
          </a:xfrm>
        </p:grpSpPr>
        <p:sp>
          <p:nvSpPr>
            <p:cNvPr id="345" name="CustomShape 97"/>
            <p:cNvSpPr/>
            <p:nvPr/>
          </p:nvSpPr>
          <p:spPr>
            <a:xfrm rot="5400000">
              <a:off x="6380640" y="4246560"/>
              <a:ext cx="345600" cy="3809520"/>
            </a:xfrm>
            <a:prstGeom prst="rightBrace">
              <a:avLst>
                <a:gd name="adj1" fmla="val 8333"/>
                <a:gd name="adj2" fmla="val 50000"/>
              </a:avLst>
            </a:prstGeom>
            <a:noFill/>
            <a:ln w="28440">
              <a:solidFill>
                <a:srgbClr val="4a7ebb"/>
              </a:solidFill>
              <a:round/>
            </a:ln>
          </p:spPr>
          <p:style>
            <a:lnRef idx="1">
              <a:schemeClr val="accent1"/>
            </a:lnRef>
            <a:fillRef idx="0">
              <a:schemeClr val="accent1"/>
            </a:fillRef>
            <a:effectRef idx="0">
              <a:schemeClr val="accent1"/>
            </a:effectRef>
            <a:fontRef idx="minor"/>
          </p:style>
        </p:sp>
        <p:sp>
          <p:nvSpPr>
            <p:cNvPr id="346" name="CustomShape 98"/>
            <p:cNvSpPr/>
            <p:nvPr/>
          </p:nvSpPr>
          <p:spPr>
            <a:xfrm>
              <a:off x="6248520" y="6245280"/>
              <a:ext cx="8838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points</a:t>
              </a:r>
              <a:endParaRPr b="0" lang="en-IN" sz="1800" spc="-1" strike="noStrike">
                <a:latin typeface="Arial"/>
              </a:endParaRPr>
            </a:p>
          </p:txBody>
        </p:sp>
      </p:grpSp>
      <p:grpSp>
        <p:nvGrpSpPr>
          <p:cNvPr id="347" name="Group 99"/>
          <p:cNvGrpSpPr/>
          <p:nvPr/>
        </p:nvGrpSpPr>
        <p:grpSpPr>
          <a:xfrm>
            <a:off x="152640" y="1599840"/>
            <a:ext cx="8533800" cy="4876920"/>
            <a:chOff x="152640" y="1599840"/>
            <a:chExt cx="8533800" cy="4876920"/>
          </a:xfrm>
        </p:grpSpPr>
        <p:sp>
          <p:nvSpPr>
            <p:cNvPr id="348" name="CustomShape 100"/>
            <p:cNvSpPr/>
            <p:nvPr/>
          </p:nvSpPr>
          <p:spPr>
            <a:xfrm flipV="1">
              <a:off x="457200" y="6125040"/>
              <a:ext cx="8229240" cy="19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49" name="CustomShape 101"/>
            <p:cNvSpPr/>
            <p:nvPr/>
          </p:nvSpPr>
          <p:spPr>
            <a:xfrm flipV="1">
              <a:off x="457200" y="1599480"/>
              <a:ext cx="360" cy="45507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350" name="Formula 102"/>
                <p:cNvSpPr txBox="1"/>
                <p:nvPr/>
              </p:nvSpPr>
              <p:spPr>
                <a:xfrm>
                  <a:off x="1041840" y="6107760"/>
                  <a:ext cx="367560" cy="369000"/>
                </a:xfrm>
                <a:prstGeom prst="rect">
                  <a:avLst/>
                </a:prstGeom>
              </p:spPr>
              <p:txBody>
                <a:bodyPr/>
                <a:p>
                  <a14:m>
                    <m:oMath xmlns:m="http://schemas.openxmlformats.org/officeDocument/2006/math">
                      <m:r>
                        <m:t xml:space="preserve">𝑥</m:t>
                      </m:r>
                    </m:oMath>
                  </a14:m>
                </a:p>
              </p:txBody>
            </p:sp>
          </mc:Choice>
          <mc:Fallback/>
        </mc:AlternateContent>
        <mc:AlternateContent>
          <mc:Choice xmlns:a14="http://schemas.microsoft.com/office/drawing/2010/main" Requires="a14">
            <p:sp>
              <p:nvSpPr>
                <p:cNvPr id="351" name="Formula 103"/>
                <p:cNvSpPr txBox="1"/>
                <p:nvPr/>
              </p:nvSpPr>
              <p:spPr>
                <a:xfrm>
                  <a:off x="152640" y="5312880"/>
                  <a:ext cx="293400" cy="369000"/>
                </a:xfrm>
                <a:prstGeom prst="rect">
                  <a:avLst/>
                </a:prstGeom>
              </p:spPr>
              <p:txBody>
                <a:bodyPr/>
                <a:p>
                  <a14:m>
                    <m:oMath xmlns:m="http://schemas.openxmlformats.org/officeDocument/2006/math">
                      <m:r>
                        <m:t xml:space="preserve">𝑦</m:t>
                      </m:r>
                    </m:oMath>
                  </a14:m>
                </a:p>
              </p:txBody>
            </p:sp>
          </mc:Choice>
          <mc:Fallback/>
        </mc:AlternateContent>
      </p:grpSp>
      <p:sp>
        <p:nvSpPr>
          <p:cNvPr id="352" name="Line 104"/>
          <p:cNvSpPr/>
          <p:nvPr/>
        </p:nvSpPr>
        <p:spPr>
          <a:xfrm>
            <a:off x="4571640" y="178488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353" name="CustomShape 105"/>
          <p:cNvSpPr/>
          <p:nvPr/>
        </p:nvSpPr>
        <p:spPr>
          <a:xfrm>
            <a:off x="7587000" y="1678680"/>
            <a:ext cx="1217520" cy="364680"/>
          </a:xfrm>
          <a:prstGeom prst="rect">
            <a:avLst/>
          </a:prstGeom>
          <a:solidFill>
            <a:srgbClr val="92d050"/>
          </a:solid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O</a:t>
            </a:r>
            <a:r>
              <a:rPr b="0" lang="en-US" sz="1800" spc="-1" strike="noStrike">
                <a:solidFill>
                  <a:srgbClr val="000000"/>
                </a:solidFill>
                <a:latin typeface="Calibri"/>
              </a:rPr>
              <a:t>() time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402" dur="indefinite" restart="never" nodeType="tmRoot">
          <p:childTnLst>
            <p:seq>
              <p:cTn id="403" dur="indefinite" nodeType="mainSeq">
                <p:childTnLst>
                  <p:par>
                    <p:cTn id="404" fill="hold">
                      <p:stCondLst>
                        <p:cond delay="indefinite"/>
                      </p:stCondLst>
                      <p:childTnLst>
                        <p:par>
                          <p:cTn id="405" fill="hold">
                            <p:stCondLst>
                              <p:cond delay="0"/>
                            </p:stCondLst>
                            <p:childTnLst>
                              <p:par>
                                <p:cTn id="406" nodeType="clickEffect" fill="hold" presetClass="entr" presetID="47">
                                  <p:stCondLst>
                                    <p:cond delay="0"/>
                                  </p:stCondLst>
                                  <p:childTnLst>
                                    <p:set>
                                      <p:cBhvr>
                                        <p:cTn id="407" dur="1" fill="hold">
                                          <p:stCondLst>
                                            <p:cond delay="0"/>
                                          </p:stCondLst>
                                        </p:cTn>
                                        <p:tgtEl>
                                          <p:spTgt spid="249"/>
                                        </p:tgtEl>
                                        <p:attrNameLst>
                                          <p:attrName>style.visibility</p:attrName>
                                        </p:attrNameLst>
                                      </p:cBhvr>
                                      <p:to>
                                        <p:strVal val="visible"/>
                                      </p:to>
                                    </p:set>
                                    <p:animEffect filter="fade" transition="in">
                                      <p:cBhvr additive="repl">
                                        <p:cTn id="408" dur="1000"/>
                                        <p:tgtEl>
                                          <p:spTgt spid="249"/>
                                        </p:tgtEl>
                                      </p:cBhvr>
                                    </p:animEffect>
                                    <p:anim calcmode="lin" valueType="num">
                                      <p:cBhvr additive="repl">
                                        <p:cTn id="409" dur="1000" fill="hold"/>
                                        <p:tgtEl>
                                          <p:spTgt spid="249"/>
                                        </p:tgtEl>
                                        <p:attrNameLst>
                                          <p:attrName>ppt_x</p:attrName>
                                        </p:attrNameLst>
                                      </p:cBhvr>
                                      <p:tavLst>
                                        <p:tav tm="0">
                                          <p:val>
                                            <p:strVal val="#ppt_x"/>
                                          </p:val>
                                        </p:tav>
                                        <p:tav tm="100000">
                                          <p:val>
                                            <p:strVal val="#ppt_x"/>
                                          </p:val>
                                        </p:tav>
                                      </p:tavLst>
                                    </p:anim>
                                    <p:anim calcmode="lin" valueType="num">
                                      <p:cBhvr additive="repl">
                                        <p:cTn id="410" dur="1000" fill="hold"/>
                                        <p:tgtEl>
                                          <p:spTgt spid="249"/>
                                        </p:tgtEl>
                                        <p:attrNameLst>
                                          <p:attrName>ppt_y</p:attrName>
                                        </p:attrNameLst>
                                      </p:cBhvr>
                                      <p:tavLst>
                                        <p:tav tm="0">
                                          <p:val>
                                            <p:strVal val="#ppt_y-.1"/>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22" presetSubtype="1">
                                  <p:stCondLst>
                                    <p:cond delay="0"/>
                                  </p:stCondLst>
                                  <p:childTnLst>
                                    <p:set>
                                      <p:cBhvr>
                                        <p:cTn id="414" dur="1" fill="hold">
                                          <p:stCondLst>
                                            <p:cond delay="0"/>
                                          </p:stCondLst>
                                        </p:cTn>
                                        <p:tgtEl>
                                          <p:spTgt spid="337"/>
                                        </p:tgtEl>
                                        <p:attrNameLst>
                                          <p:attrName>style.visibility</p:attrName>
                                        </p:attrNameLst>
                                      </p:cBhvr>
                                      <p:to>
                                        <p:strVal val="visible"/>
                                      </p:to>
                                    </p:set>
                                    <p:animEffect filter="wipe(up)" transition="in">
                                      <p:cBhvr additive="repl">
                                        <p:cTn id="415" dur="750"/>
                                        <p:tgtEl>
                                          <p:spTgt spid="337"/>
                                        </p:tgtEl>
                                      </p:cBhvr>
                                    </p:animEffect>
                                  </p:childTnLst>
                                </p:cTn>
                              </p:par>
                              <p:par>
                                <p:cTn id="416" nodeType="withEffect" fill="hold" presetClass="entr" presetID="22" presetSubtype="1">
                                  <p:stCondLst>
                                    <p:cond delay="0"/>
                                  </p:stCondLst>
                                  <p:childTnLst>
                                    <p:set>
                                      <p:cBhvr>
                                        <p:cTn id="417" dur="1" fill="hold">
                                          <p:stCondLst>
                                            <p:cond delay="0"/>
                                          </p:stCondLst>
                                        </p:cTn>
                                        <p:tgtEl>
                                          <p:spTgt spid="310"/>
                                        </p:tgtEl>
                                        <p:attrNameLst>
                                          <p:attrName>style.visibility</p:attrName>
                                        </p:attrNameLst>
                                      </p:cBhvr>
                                      <p:to>
                                        <p:strVal val="visible"/>
                                      </p:to>
                                    </p:set>
                                    <p:animEffect filter="wipe(up)" transition="in">
                                      <p:cBhvr additive="repl">
                                        <p:cTn id="418" dur="750"/>
                                        <p:tgtEl>
                                          <p:spTgt spid="310"/>
                                        </p:tgtEl>
                                      </p:cBhvr>
                                    </p:animEffect>
                                  </p:childTnLst>
                                </p:cTn>
                              </p:par>
                              <p:par>
                                <p:cTn id="419" nodeType="withEffect" fill="hold" presetClass="entr" presetID="22" presetSubtype="1">
                                  <p:stCondLst>
                                    <p:cond delay="0"/>
                                  </p:stCondLst>
                                  <p:childTnLst>
                                    <p:set>
                                      <p:cBhvr>
                                        <p:cTn id="420" dur="1" fill="hold">
                                          <p:stCondLst>
                                            <p:cond delay="0"/>
                                          </p:stCondLst>
                                        </p:cTn>
                                        <p:tgtEl>
                                          <p:spTgt spid="314"/>
                                        </p:tgtEl>
                                        <p:attrNameLst>
                                          <p:attrName>style.visibility</p:attrName>
                                        </p:attrNameLst>
                                      </p:cBhvr>
                                      <p:to>
                                        <p:strVal val="visible"/>
                                      </p:to>
                                    </p:set>
                                    <p:animEffect filter="wipe(up)" transition="in">
                                      <p:cBhvr additive="repl">
                                        <p:cTn id="421" dur="750"/>
                                        <p:tgtEl>
                                          <p:spTgt spid="314"/>
                                        </p:tgtEl>
                                      </p:cBhvr>
                                    </p:animEffect>
                                  </p:childTnLst>
                                </p:cTn>
                              </p:par>
                              <p:par>
                                <p:cTn id="422" nodeType="withEffect" fill="hold" presetClass="entr" presetID="22" presetSubtype="1">
                                  <p:stCondLst>
                                    <p:cond delay="0"/>
                                  </p:stCondLst>
                                  <p:childTnLst>
                                    <p:set>
                                      <p:cBhvr>
                                        <p:cTn id="423" dur="1" fill="hold">
                                          <p:stCondLst>
                                            <p:cond delay="0"/>
                                          </p:stCondLst>
                                        </p:cTn>
                                        <p:tgtEl>
                                          <p:spTgt spid="313"/>
                                        </p:tgtEl>
                                        <p:attrNameLst>
                                          <p:attrName>style.visibility</p:attrName>
                                        </p:attrNameLst>
                                      </p:cBhvr>
                                      <p:to>
                                        <p:strVal val="visible"/>
                                      </p:to>
                                    </p:set>
                                    <p:animEffect filter="wipe(up)" transition="in">
                                      <p:cBhvr additive="repl">
                                        <p:cTn id="424" dur="750"/>
                                        <p:tgtEl>
                                          <p:spTgt spid="313"/>
                                        </p:tgtEl>
                                      </p:cBhvr>
                                    </p:animEffect>
                                  </p:childTnLst>
                                </p:cTn>
                              </p:par>
                              <p:par>
                                <p:cTn id="425" nodeType="withEffect" fill="hold" presetClass="entr" presetID="22" presetSubtype="1">
                                  <p:stCondLst>
                                    <p:cond delay="0"/>
                                  </p:stCondLst>
                                  <p:childTnLst>
                                    <p:set>
                                      <p:cBhvr>
                                        <p:cTn id="426" dur="1" fill="hold">
                                          <p:stCondLst>
                                            <p:cond delay="0"/>
                                          </p:stCondLst>
                                        </p:cTn>
                                        <p:tgtEl>
                                          <p:spTgt spid="312"/>
                                        </p:tgtEl>
                                        <p:attrNameLst>
                                          <p:attrName>style.visibility</p:attrName>
                                        </p:attrNameLst>
                                      </p:cBhvr>
                                      <p:to>
                                        <p:strVal val="visible"/>
                                      </p:to>
                                    </p:set>
                                    <p:animEffect filter="wipe(up)" transition="in">
                                      <p:cBhvr additive="repl">
                                        <p:cTn id="427" dur="750"/>
                                        <p:tgtEl>
                                          <p:spTgt spid="312"/>
                                        </p:tgtEl>
                                      </p:cBhvr>
                                    </p:animEffect>
                                  </p:childTnLst>
                                </p:cTn>
                              </p:par>
                              <p:par>
                                <p:cTn id="428" nodeType="withEffect" fill="hold" presetClass="entr" presetID="22" presetSubtype="1">
                                  <p:stCondLst>
                                    <p:cond delay="0"/>
                                  </p:stCondLst>
                                  <p:childTnLst>
                                    <p:set>
                                      <p:cBhvr>
                                        <p:cTn id="429" dur="1" fill="hold">
                                          <p:stCondLst>
                                            <p:cond delay="0"/>
                                          </p:stCondLst>
                                        </p:cTn>
                                        <p:tgtEl>
                                          <p:spTgt spid="311"/>
                                        </p:tgtEl>
                                        <p:attrNameLst>
                                          <p:attrName>style.visibility</p:attrName>
                                        </p:attrNameLst>
                                      </p:cBhvr>
                                      <p:to>
                                        <p:strVal val="visible"/>
                                      </p:to>
                                    </p:set>
                                    <p:animEffect filter="wipe(up)" transition="in">
                                      <p:cBhvr additive="repl">
                                        <p:cTn id="430" dur="750"/>
                                        <p:tgtEl>
                                          <p:spTgt spid="311"/>
                                        </p:tgtEl>
                                      </p:cBhvr>
                                    </p:animEffect>
                                  </p:childTnLst>
                                </p:cTn>
                              </p:par>
                              <p:par>
                                <p:cTn id="431" nodeType="withEffect" fill="hold" presetClass="entr" presetID="22" presetSubtype="1">
                                  <p:stCondLst>
                                    <p:cond delay="0"/>
                                  </p:stCondLst>
                                  <p:childTnLst>
                                    <p:set>
                                      <p:cBhvr>
                                        <p:cTn id="432" dur="1" fill="hold">
                                          <p:stCondLst>
                                            <p:cond delay="0"/>
                                          </p:stCondLst>
                                        </p:cTn>
                                        <p:tgtEl>
                                          <p:spTgt spid="321"/>
                                        </p:tgtEl>
                                        <p:attrNameLst>
                                          <p:attrName>style.visibility</p:attrName>
                                        </p:attrNameLst>
                                      </p:cBhvr>
                                      <p:to>
                                        <p:strVal val="visible"/>
                                      </p:to>
                                    </p:set>
                                    <p:animEffect filter="wipe(up)" transition="in">
                                      <p:cBhvr additive="repl">
                                        <p:cTn id="433" dur="750"/>
                                        <p:tgtEl>
                                          <p:spTgt spid="321"/>
                                        </p:tgtEl>
                                      </p:cBhvr>
                                    </p:animEffect>
                                  </p:childTnLst>
                                </p:cTn>
                              </p:par>
                              <p:par>
                                <p:cTn id="434" nodeType="withEffect" fill="hold" presetClass="entr" presetID="22" presetSubtype="1">
                                  <p:stCondLst>
                                    <p:cond delay="0"/>
                                  </p:stCondLst>
                                  <p:childTnLst>
                                    <p:set>
                                      <p:cBhvr>
                                        <p:cTn id="435" dur="1" fill="hold">
                                          <p:stCondLst>
                                            <p:cond delay="0"/>
                                          </p:stCondLst>
                                        </p:cTn>
                                        <p:tgtEl>
                                          <p:spTgt spid="322"/>
                                        </p:tgtEl>
                                        <p:attrNameLst>
                                          <p:attrName>style.visibility</p:attrName>
                                        </p:attrNameLst>
                                      </p:cBhvr>
                                      <p:to>
                                        <p:strVal val="visible"/>
                                      </p:to>
                                    </p:set>
                                    <p:animEffect filter="wipe(up)" transition="in">
                                      <p:cBhvr additive="repl">
                                        <p:cTn id="436" dur="750"/>
                                        <p:tgtEl>
                                          <p:spTgt spid="322"/>
                                        </p:tgtEl>
                                      </p:cBhvr>
                                    </p:animEffect>
                                  </p:childTnLst>
                                </p:cTn>
                              </p:par>
                              <p:par>
                                <p:cTn id="437" nodeType="withEffect" fill="hold" presetClass="entr" presetID="22" presetSubtype="1">
                                  <p:stCondLst>
                                    <p:cond delay="0"/>
                                  </p:stCondLst>
                                  <p:childTnLst>
                                    <p:set>
                                      <p:cBhvr>
                                        <p:cTn id="438" dur="1" fill="hold">
                                          <p:stCondLst>
                                            <p:cond delay="0"/>
                                          </p:stCondLst>
                                        </p:cTn>
                                        <p:tgtEl>
                                          <p:spTgt spid="324"/>
                                        </p:tgtEl>
                                        <p:attrNameLst>
                                          <p:attrName>style.visibility</p:attrName>
                                        </p:attrNameLst>
                                      </p:cBhvr>
                                      <p:to>
                                        <p:strVal val="visible"/>
                                      </p:to>
                                    </p:set>
                                    <p:animEffect filter="wipe(up)" transition="in">
                                      <p:cBhvr additive="repl">
                                        <p:cTn id="439" dur="750"/>
                                        <p:tgtEl>
                                          <p:spTgt spid="324"/>
                                        </p:tgtEl>
                                      </p:cBhvr>
                                    </p:animEffect>
                                  </p:childTnLst>
                                </p:cTn>
                              </p:par>
                              <p:par>
                                <p:cTn id="440" nodeType="withEffect" fill="hold" presetClass="entr" presetID="22" presetSubtype="1">
                                  <p:stCondLst>
                                    <p:cond delay="0"/>
                                  </p:stCondLst>
                                  <p:childTnLst>
                                    <p:set>
                                      <p:cBhvr>
                                        <p:cTn id="441" dur="1" fill="hold">
                                          <p:stCondLst>
                                            <p:cond delay="0"/>
                                          </p:stCondLst>
                                        </p:cTn>
                                        <p:tgtEl>
                                          <p:spTgt spid="323"/>
                                        </p:tgtEl>
                                        <p:attrNameLst>
                                          <p:attrName>style.visibility</p:attrName>
                                        </p:attrNameLst>
                                      </p:cBhvr>
                                      <p:to>
                                        <p:strVal val="visible"/>
                                      </p:to>
                                    </p:set>
                                    <p:animEffect filter="wipe(up)" transition="in">
                                      <p:cBhvr additive="repl">
                                        <p:cTn id="442" dur="750"/>
                                        <p:tgtEl>
                                          <p:spTgt spid="323"/>
                                        </p:tgtEl>
                                      </p:cBhvr>
                                    </p:animEffect>
                                  </p:childTnLst>
                                </p:cTn>
                              </p:par>
                              <p:par>
                                <p:cTn id="443" nodeType="withEffect" fill="hold" presetClass="entr" presetID="22" presetSubtype="1">
                                  <p:stCondLst>
                                    <p:cond delay="0"/>
                                  </p:stCondLst>
                                  <p:childTnLst>
                                    <p:set>
                                      <p:cBhvr>
                                        <p:cTn id="444" dur="1" fill="hold">
                                          <p:stCondLst>
                                            <p:cond delay="0"/>
                                          </p:stCondLst>
                                        </p:cTn>
                                        <p:tgtEl>
                                          <p:spTgt spid="317"/>
                                        </p:tgtEl>
                                        <p:attrNameLst>
                                          <p:attrName>style.visibility</p:attrName>
                                        </p:attrNameLst>
                                      </p:cBhvr>
                                      <p:to>
                                        <p:strVal val="visible"/>
                                      </p:to>
                                    </p:set>
                                    <p:animEffect filter="wipe(up)" transition="in">
                                      <p:cBhvr additive="repl">
                                        <p:cTn id="445" dur="750"/>
                                        <p:tgtEl>
                                          <p:spTgt spid="317"/>
                                        </p:tgtEl>
                                      </p:cBhvr>
                                    </p:animEffect>
                                  </p:childTnLst>
                                </p:cTn>
                              </p:par>
                              <p:par>
                                <p:cTn id="446" nodeType="withEffect" fill="hold" presetClass="entr" presetID="22" presetSubtype="1">
                                  <p:stCondLst>
                                    <p:cond delay="0"/>
                                  </p:stCondLst>
                                  <p:childTnLst>
                                    <p:set>
                                      <p:cBhvr>
                                        <p:cTn id="447" dur="1" fill="hold">
                                          <p:stCondLst>
                                            <p:cond delay="0"/>
                                          </p:stCondLst>
                                        </p:cTn>
                                        <p:tgtEl>
                                          <p:spTgt spid="309"/>
                                        </p:tgtEl>
                                        <p:attrNameLst>
                                          <p:attrName>style.visibility</p:attrName>
                                        </p:attrNameLst>
                                      </p:cBhvr>
                                      <p:to>
                                        <p:strVal val="visible"/>
                                      </p:to>
                                    </p:set>
                                    <p:animEffect filter="wipe(up)" transition="in">
                                      <p:cBhvr additive="repl">
                                        <p:cTn id="448" dur="750"/>
                                        <p:tgtEl>
                                          <p:spTgt spid="309"/>
                                        </p:tgtEl>
                                      </p:cBhvr>
                                    </p:animEffect>
                                  </p:childTnLst>
                                </p:cTn>
                              </p:par>
                              <p:par>
                                <p:cTn id="449" nodeType="withEffect" fill="hold" presetClass="entr" presetID="22" presetSubtype="1">
                                  <p:stCondLst>
                                    <p:cond delay="0"/>
                                  </p:stCondLst>
                                  <p:childTnLst>
                                    <p:set>
                                      <p:cBhvr>
                                        <p:cTn id="450" dur="1" fill="hold">
                                          <p:stCondLst>
                                            <p:cond delay="0"/>
                                          </p:stCondLst>
                                        </p:cTn>
                                        <p:tgtEl>
                                          <p:spTgt spid="326"/>
                                        </p:tgtEl>
                                        <p:attrNameLst>
                                          <p:attrName>style.visibility</p:attrName>
                                        </p:attrNameLst>
                                      </p:cBhvr>
                                      <p:to>
                                        <p:strVal val="visible"/>
                                      </p:to>
                                    </p:set>
                                    <p:animEffect filter="wipe(up)" transition="in">
                                      <p:cBhvr additive="repl">
                                        <p:cTn id="451" dur="750"/>
                                        <p:tgtEl>
                                          <p:spTgt spid="326"/>
                                        </p:tgtEl>
                                      </p:cBhvr>
                                    </p:animEffect>
                                  </p:childTnLst>
                                </p:cTn>
                              </p:par>
                              <p:par>
                                <p:cTn id="452" nodeType="withEffect" fill="hold" presetClass="entr" presetID="22" presetSubtype="1">
                                  <p:stCondLst>
                                    <p:cond delay="0"/>
                                  </p:stCondLst>
                                  <p:childTnLst>
                                    <p:set>
                                      <p:cBhvr>
                                        <p:cTn id="453" dur="1" fill="hold">
                                          <p:stCondLst>
                                            <p:cond delay="0"/>
                                          </p:stCondLst>
                                        </p:cTn>
                                        <p:tgtEl>
                                          <p:spTgt spid="316"/>
                                        </p:tgtEl>
                                        <p:attrNameLst>
                                          <p:attrName>style.visibility</p:attrName>
                                        </p:attrNameLst>
                                      </p:cBhvr>
                                      <p:to>
                                        <p:strVal val="visible"/>
                                      </p:to>
                                    </p:set>
                                    <p:animEffect filter="wipe(up)" transition="in">
                                      <p:cBhvr additive="repl">
                                        <p:cTn id="454" dur="750"/>
                                        <p:tgtEl>
                                          <p:spTgt spid="316"/>
                                        </p:tgtEl>
                                      </p:cBhvr>
                                    </p:animEffect>
                                  </p:childTnLst>
                                </p:cTn>
                              </p:par>
                              <p:par>
                                <p:cTn id="455" nodeType="withEffect" fill="hold" presetClass="entr" presetID="22" presetSubtype="1">
                                  <p:stCondLst>
                                    <p:cond delay="0"/>
                                  </p:stCondLst>
                                  <p:childTnLst>
                                    <p:set>
                                      <p:cBhvr>
                                        <p:cTn id="456" dur="1" fill="hold">
                                          <p:stCondLst>
                                            <p:cond delay="0"/>
                                          </p:stCondLst>
                                        </p:cTn>
                                        <p:tgtEl>
                                          <p:spTgt spid="325"/>
                                        </p:tgtEl>
                                        <p:attrNameLst>
                                          <p:attrName>style.visibility</p:attrName>
                                        </p:attrNameLst>
                                      </p:cBhvr>
                                      <p:to>
                                        <p:strVal val="visible"/>
                                      </p:to>
                                    </p:set>
                                    <p:animEffect filter="wipe(up)" transition="in">
                                      <p:cBhvr additive="repl">
                                        <p:cTn id="457" dur="750"/>
                                        <p:tgtEl>
                                          <p:spTgt spid="325"/>
                                        </p:tgtEl>
                                      </p:cBhvr>
                                    </p:animEffect>
                                  </p:childTnLst>
                                </p:cTn>
                              </p:par>
                              <p:par>
                                <p:cTn id="458" nodeType="withEffect" fill="hold" presetClass="entr" presetID="22" presetSubtype="1">
                                  <p:stCondLst>
                                    <p:cond delay="0"/>
                                  </p:stCondLst>
                                  <p:childTnLst>
                                    <p:set>
                                      <p:cBhvr>
                                        <p:cTn id="459" dur="1" fill="hold">
                                          <p:stCondLst>
                                            <p:cond delay="0"/>
                                          </p:stCondLst>
                                        </p:cTn>
                                        <p:tgtEl>
                                          <p:spTgt spid="318"/>
                                        </p:tgtEl>
                                        <p:attrNameLst>
                                          <p:attrName>style.visibility</p:attrName>
                                        </p:attrNameLst>
                                      </p:cBhvr>
                                      <p:to>
                                        <p:strVal val="visible"/>
                                      </p:to>
                                    </p:set>
                                    <p:animEffect filter="wipe(up)" transition="in">
                                      <p:cBhvr additive="repl">
                                        <p:cTn id="460" dur="750"/>
                                        <p:tgtEl>
                                          <p:spTgt spid="318"/>
                                        </p:tgtEl>
                                      </p:cBhvr>
                                    </p:animEffect>
                                  </p:childTnLst>
                                </p:cTn>
                              </p:par>
                              <p:par>
                                <p:cTn id="461" nodeType="withEffect" fill="hold" presetClass="entr" presetID="22" presetSubtype="1">
                                  <p:stCondLst>
                                    <p:cond delay="0"/>
                                  </p:stCondLst>
                                  <p:childTnLst>
                                    <p:set>
                                      <p:cBhvr>
                                        <p:cTn id="462" dur="1" fill="hold">
                                          <p:stCondLst>
                                            <p:cond delay="0"/>
                                          </p:stCondLst>
                                        </p:cTn>
                                        <p:tgtEl>
                                          <p:spTgt spid="330"/>
                                        </p:tgtEl>
                                        <p:attrNameLst>
                                          <p:attrName>style.visibility</p:attrName>
                                        </p:attrNameLst>
                                      </p:cBhvr>
                                      <p:to>
                                        <p:strVal val="visible"/>
                                      </p:to>
                                    </p:set>
                                    <p:animEffect filter="wipe(up)" transition="in">
                                      <p:cBhvr additive="repl">
                                        <p:cTn id="463" dur="750"/>
                                        <p:tgtEl>
                                          <p:spTgt spid="330"/>
                                        </p:tgtEl>
                                      </p:cBhvr>
                                    </p:animEffect>
                                  </p:childTnLst>
                                </p:cTn>
                              </p:par>
                              <p:par>
                                <p:cTn id="464" nodeType="withEffect" fill="hold" presetClass="entr" presetID="22" presetSubtype="1">
                                  <p:stCondLst>
                                    <p:cond delay="0"/>
                                  </p:stCondLst>
                                  <p:childTnLst>
                                    <p:set>
                                      <p:cBhvr>
                                        <p:cTn id="465" dur="1" fill="hold">
                                          <p:stCondLst>
                                            <p:cond delay="0"/>
                                          </p:stCondLst>
                                        </p:cTn>
                                        <p:tgtEl>
                                          <p:spTgt spid="320"/>
                                        </p:tgtEl>
                                        <p:attrNameLst>
                                          <p:attrName>style.visibility</p:attrName>
                                        </p:attrNameLst>
                                      </p:cBhvr>
                                      <p:to>
                                        <p:strVal val="visible"/>
                                      </p:to>
                                    </p:set>
                                    <p:animEffect filter="wipe(up)" transition="in">
                                      <p:cBhvr additive="repl">
                                        <p:cTn id="466" dur="750"/>
                                        <p:tgtEl>
                                          <p:spTgt spid="320"/>
                                        </p:tgtEl>
                                      </p:cBhvr>
                                    </p:animEffect>
                                  </p:childTnLst>
                                </p:cTn>
                              </p:par>
                              <p:par>
                                <p:cTn id="467" nodeType="withEffect" fill="hold" presetClass="entr" presetID="22" presetSubtype="1">
                                  <p:stCondLst>
                                    <p:cond delay="0"/>
                                  </p:stCondLst>
                                  <p:childTnLst>
                                    <p:set>
                                      <p:cBhvr>
                                        <p:cTn id="468" dur="1" fill="hold">
                                          <p:stCondLst>
                                            <p:cond delay="0"/>
                                          </p:stCondLst>
                                        </p:cTn>
                                        <p:tgtEl>
                                          <p:spTgt spid="331"/>
                                        </p:tgtEl>
                                        <p:attrNameLst>
                                          <p:attrName>style.visibility</p:attrName>
                                        </p:attrNameLst>
                                      </p:cBhvr>
                                      <p:to>
                                        <p:strVal val="visible"/>
                                      </p:to>
                                    </p:set>
                                    <p:animEffect filter="wipe(up)" transition="in">
                                      <p:cBhvr additive="repl">
                                        <p:cTn id="469" dur="750"/>
                                        <p:tgtEl>
                                          <p:spTgt spid="331"/>
                                        </p:tgtEl>
                                      </p:cBhvr>
                                    </p:animEffect>
                                  </p:childTnLst>
                                </p:cTn>
                              </p:par>
                              <p:par>
                                <p:cTn id="470" nodeType="withEffect" fill="hold" presetClass="entr" presetID="22" presetSubtype="1">
                                  <p:stCondLst>
                                    <p:cond delay="0"/>
                                  </p:stCondLst>
                                  <p:childTnLst>
                                    <p:set>
                                      <p:cBhvr>
                                        <p:cTn id="471" dur="1" fill="hold">
                                          <p:stCondLst>
                                            <p:cond delay="0"/>
                                          </p:stCondLst>
                                        </p:cTn>
                                        <p:tgtEl>
                                          <p:spTgt spid="319"/>
                                        </p:tgtEl>
                                        <p:attrNameLst>
                                          <p:attrName>style.visibility</p:attrName>
                                        </p:attrNameLst>
                                      </p:cBhvr>
                                      <p:to>
                                        <p:strVal val="visible"/>
                                      </p:to>
                                    </p:set>
                                    <p:animEffect filter="wipe(up)" transition="in">
                                      <p:cBhvr additive="repl">
                                        <p:cTn id="472" dur="750"/>
                                        <p:tgtEl>
                                          <p:spTgt spid="319"/>
                                        </p:tgtEl>
                                      </p:cBhvr>
                                    </p:animEffect>
                                  </p:childTnLst>
                                </p:cTn>
                              </p:par>
                              <p:par>
                                <p:cTn id="473" nodeType="withEffect" fill="hold" presetClass="entr" presetID="22" presetSubtype="1">
                                  <p:stCondLst>
                                    <p:cond delay="0"/>
                                  </p:stCondLst>
                                  <p:childTnLst>
                                    <p:set>
                                      <p:cBhvr>
                                        <p:cTn id="474" dur="1" fill="hold">
                                          <p:stCondLst>
                                            <p:cond delay="0"/>
                                          </p:stCondLst>
                                        </p:cTn>
                                        <p:tgtEl>
                                          <p:spTgt spid="332"/>
                                        </p:tgtEl>
                                        <p:attrNameLst>
                                          <p:attrName>style.visibility</p:attrName>
                                        </p:attrNameLst>
                                      </p:cBhvr>
                                      <p:to>
                                        <p:strVal val="visible"/>
                                      </p:to>
                                    </p:set>
                                    <p:animEffect filter="wipe(up)" transition="in">
                                      <p:cBhvr additive="repl">
                                        <p:cTn id="475" dur="750"/>
                                        <p:tgtEl>
                                          <p:spTgt spid="332"/>
                                        </p:tgtEl>
                                      </p:cBhvr>
                                    </p:animEffect>
                                  </p:childTnLst>
                                </p:cTn>
                              </p:par>
                              <p:par>
                                <p:cTn id="476" nodeType="withEffect" fill="hold" presetClass="entr" presetID="22" presetSubtype="1">
                                  <p:stCondLst>
                                    <p:cond delay="0"/>
                                  </p:stCondLst>
                                  <p:childTnLst>
                                    <p:set>
                                      <p:cBhvr>
                                        <p:cTn id="477" dur="1" fill="hold">
                                          <p:stCondLst>
                                            <p:cond delay="0"/>
                                          </p:stCondLst>
                                        </p:cTn>
                                        <p:tgtEl>
                                          <p:spTgt spid="315"/>
                                        </p:tgtEl>
                                        <p:attrNameLst>
                                          <p:attrName>style.visibility</p:attrName>
                                        </p:attrNameLst>
                                      </p:cBhvr>
                                      <p:to>
                                        <p:strVal val="visible"/>
                                      </p:to>
                                    </p:set>
                                    <p:animEffect filter="wipe(up)" transition="in">
                                      <p:cBhvr additive="repl">
                                        <p:cTn id="478" dur="750"/>
                                        <p:tgtEl>
                                          <p:spTgt spid="315"/>
                                        </p:tgtEl>
                                      </p:cBhvr>
                                    </p:animEffect>
                                  </p:childTnLst>
                                </p:cTn>
                              </p:par>
                              <p:par>
                                <p:cTn id="479" nodeType="withEffect" fill="hold" presetClass="entr" presetID="22" presetSubtype="1">
                                  <p:stCondLst>
                                    <p:cond delay="0"/>
                                  </p:stCondLst>
                                  <p:childTnLst>
                                    <p:set>
                                      <p:cBhvr>
                                        <p:cTn id="480" dur="1" fill="hold">
                                          <p:stCondLst>
                                            <p:cond delay="0"/>
                                          </p:stCondLst>
                                        </p:cTn>
                                        <p:tgtEl>
                                          <p:spTgt spid="329"/>
                                        </p:tgtEl>
                                        <p:attrNameLst>
                                          <p:attrName>style.visibility</p:attrName>
                                        </p:attrNameLst>
                                      </p:cBhvr>
                                      <p:to>
                                        <p:strVal val="visible"/>
                                      </p:to>
                                    </p:set>
                                    <p:animEffect filter="wipe(up)" transition="in">
                                      <p:cBhvr additive="repl">
                                        <p:cTn id="481" dur="750"/>
                                        <p:tgtEl>
                                          <p:spTgt spid="329"/>
                                        </p:tgtEl>
                                      </p:cBhvr>
                                    </p:animEffect>
                                  </p:childTnLst>
                                </p:cTn>
                              </p:par>
                              <p:par>
                                <p:cTn id="482" nodeType="withEffect" fill="hold" presetClass="entr" presetID="22" presetSubtype="1">
                                  <p:stCondLst>
                                    <p:cond delay="0"/>
                                  </p:stCondLst>
                                  <p:childTnLst>
                                    <p:set>
                                      <p:cBhvr>
                                        <p:cTn id="483" dur="1" fill="hold">
                                          <p:stCondLst>
                                            <p:cond delay="0"/>
                                          </p:stCondLst>
                                        </p:cTn>
                                        <p:tgtEl>
                                          <p:spTgt spid="306"/>
                                        </p:tgtEl>
                                        <p:attrNameLst>
                                          <p:attrName>style.visibility</p:attrName>
                                        </p:attrNameLst>
                                      </p:cBhvr>
                                      <p:to>
                                        <p:strVal val="visible"/>
                                      </p:to>
                                    </p:set>
                                    <p:animEffect filter="wipe(up)" transition="in">
                                      <p:cBhvr additive="repl">
                                        <p:cTn id="484" dur="750"/>
                                        <p:tgtEl>
                                          <p:spTgt spid="306"/>
                                        </p:tgtEl>
                                      </p:cBhvr>
                                    </p:animEffect>
                                  </p:childTnLst>
                                </p:cTn>
                              </p:par>
                              <p:par>
                                <p:cTn id="485" nodeType="withEffect" fill="hold" presetClass="entr" presetID="22" presetSubtype="1">
                                  <p:stCondLst>
                                    <p:cond delay="0"/>
                                  </p:stCondLst>
                                  <p:childTnLst>
                                    <p:set>
                                      <p:cBhvr>
                                        <p:cTn id="486" dur="1" fill="hold">
                                          <p:stCondLst>
                                            <p:cond delay="0"/>
                                          </p:stCondLst>
                                        </p:cTn>
                                        <p:tgtEl>
                                          <p:spTgt spid="327"/>
                                        </p:tgtEl>
                                        <p:attrNameLst>
                                          <p:attrName>style.visibility</p:attrName>
                                        </p:attrNameLst>
                                      </p:cBhvr>
                                      <p:to>
                                        <p:strVal val="visible"/>
                                      </p:to>
                                    </p:set>
                                    <p:animEffect filter="wipe(up)" transition="in">
                                      <p:cBhvr additive="repl">
                                        <p:cTn id="487" dur="750"/>
                                        <p:tgtEl>
                                          <p:spTgt spid="327"/>
                                        </p:tgtEl>
                                      </p:cBhvr>
                                    </p:animEffect>
                                  </p:childTnLst>
                                </p:cTn>
                              </p:par>
                              <p:par>
                                <p:cTn id="488" nodeType="withEffect" fill="hold" presetClass="entr" presetID="22" presetSubtype="1">
                                  <p:stCondLst>
                                    <p:cond delay="0"/>
                                  </p:stCondLst>
                                  <p:childTnLst>
                                    <p:set>
                                      <p:cBhvr>
                                        <p:cTn id="489" dur="1" fill="hold">
                                          <p:stCondLst>
                                            <p:cond delay="0"/>
                                          </p:stCondLst>
                                        </p:cTn>
                                        <p:tgtEl>
                                          <p:spTgt spid="305"/>
                                        </p:tgtEl>
                                        <p:attrNameLst>
                                          <p:attrName>style.visibility</p:attrName>
                                        </p:attrNameLst>
                                      </p:cBhvr>
                                      <p:to>
                                        <p:strVal val="visible"/>
                                      </p:to>
                                    </p:set>
                                    <p:animEffect filter="wipe(up)" transition="in">
                                      <p:cBhvr additive="repl">
                                        <p:cTn id="490" dur="750"/>
                                        <p:tgtEl>
                                          <p:spTgt spid="305"/>
                                        </p:tgtEl>
                                      </p:cBhvr>
                                    </p:animEffect>
                                  </p:childTnLst>
                                </p:cTn>
                              </p:par>
                              <p:par>
                                <p:cTn id="491" nodeType="withEffect" fill="hold" presetClass="entr" presetID="22" presetSubtype="1">
                                  <p:stCondLst>
                                    <p:cond delay="0"/>
                                  </p:stCondLst>
                                  <p:childTnLst>
                                    <p:set>
                                      <p:cBhvr>
                                        <p:cTn id="492" dur="1" fill="hold">
                                          <p:stCondLst>
                                            <p:cond delay="0"/>
                                          </p:stCondLst>
                                        </p:cTn>
                                        <p:tgtEl>
                                          <p:spTgt spid="303"/>
                                        </p:tgtEl>
                                        <p:attrNameLst>
                                          <p:attrName>style.visibility</p:attrName>
                                        </p:attrNameLst>
                                      </p:cBhvr>
                                      <p:to>
                                        <p:strVal val="visible"/>
                                      </p:to>
                                    </p:set>
                                    <p:animEffect filter="wipe(up)" transition="in">
                                      <p:cBhvr additive="repl">
                                        <p:cTn id="493" dur="750"/>
                                        <p:tgtEl>
                                          <p:spTgt spid="303"/>
                                        </p:tgtEl>
                                      </p:cBhvr>
                                    </p:animEffect>
                                  </p:childTnLst>
                                </p:cTn>
                              </p:par>
                              <p:par>
                                <p:cTn id="494" nodeType="withEffect" fill="hold" presetClass="entr" presetID="22" presetSubtype="1">
                                  <p:stCondLst>
                                    <p:cond delay="0"/>
                                  </p:stCondLst>
                                  <p:childTnLst>
                                    <p:set>
                                      <p:cBhvr>
                                        <p:cTn id="495" dur="1" fill="hold">
                                          <p:stCondLst>
                                            <p:cond delay="0"/>
                                          </p:stCondLst>
                                        </p:cTn>
                                        <p:tgtEl>
                                          <p:spTgt spid="328"/>
                                        </p:tgtEl>
                                        <p:attrNameLst>
                                          <p:attrName>style.visibility</p:attrName>
                                        </p:attrNameLst>
                                      </p:cBhvr>
                                      <p:to>
                                        <p:strVal val="visible"/>
                                      </p:to>
                                    </p:set>
                                    <p:animEffect filter="wipe(up)" transition="in">
                                      <p:cBhvr additive="repl">
                                        <p:cTn id="496" dur="750"/>
                                        <p:tgtEl>
                                          <p:spTgt spid="328"/>
                                        </p:tgtEl>
                                      </p:cBhvr>
                                    </p:animEffect>
                                  </p:childTnLst>
                                </p:cTn>
                              </p:par>
                              <p:par>
                                <p:cTn id="497" nodeType="withEffect" fill="hold" presetClass="entr" presetID="22" presetSubtype="1">
                                  <p:stCondLst>
                                    <p:cond delay="0"/>
                                  </p:stCondLst>
                                  <p:childTnLst>
                                    <p:set>
                                      <p:cBhvr>
                                        <p:cTn id="498" dur="1" fill="hold">
                                          <p:stCondLst>
                                            <p:cond delay="0"/>
                                          </p:stCondLst>
                                        </p:cTn>
                                        <p:tgtEl>
                                          <p:spTgt spid="302"/>
                                        </p:tgtEl>
                                        <p:attrNameLst>
                                          <p:attrName>style.visibility</p:attrName>
                                        </p:attrNameLst>
                                      </p:cBhvr>
                                      <p:to>
                                        <p:strVal val="visible"/>
                                      </p:to>
                                    </p:set>
                                    <p:animEffect filter="wipe(up)" transition="in">
                                      <p:cBhvr additive="repl">
                                        <p:cTn id="499" dur="750"/>
                                        <p:tgtEl>
                                          <p:spTgt spid="302"/>
                                        </p:tgtEl>
                                      </p:cBhvr>
                                    </p:animEffect>
                                  </p:childTnLst>
                                </p:cTn>
                              </p:par>
                              <p:par>
                                <p:cTn id="500" nodeType="withEffect" fill="hold" presetClass="entr" presetID="22" presetSubtype="1">
                                  <p:stCondLst>
                                    <p:cond delay="0"/>
                                  </p:stCondLst>
                                  <p:childTnLst>
                                    <p:set>
                                      <p:cBhvr>
                                        <p:cTn id="501" dur="1" fill="hold">
                                          <p:stCondLst>
                                            <p:cond delay="0"/>
                                          </p:stCondLst>
                                        </p:cTn>
                                        <p:tgtEl>
                                          <p:spTgt spid="308"/>
                                        </p:tgtEl>
                                        <p:attrNameLst>
                                          <p:attrName>style.visibility</p:attrName>
                                        </p:attrNameLst>
                                      </p:cBhvr>
                                      <p:to>
                                        <p:strVal val="visible"/>
                                      </p:to>
                                    </p:set>
                                    <p:animEffect filter="wipe(up)" transition="in">
                                      <p:cBhvr additive="repl">
                                        <p:cTn id="502" dur="750"/>
                                        <p:tgtEl>
                                          <p:spTgt spid="308"/>
                                        </p:tgtEl>
                                      </p:cBhvr>
                                    </p:animEffect>
                                  </p:childTnLst>
                                </p:cTn>
                              </p:par>
                              <p:par>
                                <p:cTn id="503" nodeType="withEffect" fill="hold" presetClass="entr" presetID="22" presetSubtype="1">
                                  <p:stCondLst>
                                    <p:cond delay="0"/>
                                  </p:stCondLst>
                                  <p:childTnLst>
                                    <p:set>
                                      <p:cBhvr>
                                        <p:cTn id="504" dur="1" fill="hold">
                                          <p:stCondLst>
                                            <p:cond delay="0"/>
                                          </p:stCondLst>
                                        </p:cTn>
                                        <p:tgtEl>
                                          <p:spTgt spid="301"/>
                                        </p:tgtEl>
                                        <p:attrNameLst>
                                          <p:attrName>style.visibility</p:attrName>
                                        </p:attrNameLst>
                                      </p:cBhvr>
                                      <p:to>
                                        <p:strVal val="visible"/>
                                      </p:to>
                                    </p:set>
                                    <p:animEffect filter="wipe(up)" transition="in">
                                      <p:cBhvr additive="repl">
                                        <p:cTn id="505" dur="750"/>
                                        <p:tgtEl>
                                          <p:spTgt spid="301"/>
                                        </p:tgtEl>
                                      </p:cBhvr>
                                    </p:animEffect>
                                  </p:childTnLst>
                                </p:cTn>
                              </p:par>
                              <p:par>
                                <p:cTn id="506" nodeType="withEffect" fill="hold" presetClass="entr" presetID="22" presetSubtype="1">
                                  <p:stCondLst>
                                    <p:cond delay="0"/>
                                  </p:stCondLst>
                                  <p:childTnLst>
                                    <p:set>
                                      <p:cBhvr>
                                        <p:cTn id="507" dur="1" fill="hold">
                                          <p:stCondLst>
                                            <p:cond delay="0"/>
                                          </p:stCondLst>
                                        </p:cTn>
                                        <p:tgtEl>
                                          <p:spTgt spid="304"/>
                                        </p:tgtEl>
                                        <p:attrNameLst>
                                          <p:attrName>style.visibility</p:attrName>
                                        </p:attrNameLst>
                                      </p:cBhvr>
                                      <p:to>
                                        <p:strVal val="visible"/>
                                      </p:to>
                                    </p:set>
                                    <p:animEffect filter="wipe(up)" transition="in">
                                      <p:cBhvr additive="repl">
                                        <p:cTn id="508" dur="750"/>
                                        <p:tgtEl>
                                          <p:spTgt spid="304"/>
                                        </p:tgtEl>
                                      </p:cBhvr>
                                    </p:animEffect>
                                  </p:childTnLst>
                                </p:cTn>
                              </p:par>
                              <p:par>
                                <p:cTn id="509" nodeType="withEffect" fill="hold" presetClass="entr" presetID="22" presetSubtype="1">
                                  <p:stCondLst>
                                    <p:cond delay="0"/>
                                  </p:stCondLst>
                                  <p:childTnLst>
                                    <p:set>
                                      <p:cBhvr>
                                        <p:cTn id="510" dur="1" fill="hold">
                                          <p:stCondLst>
                                            <p:cond delay="0"/>
                                          </p:stCondLst>
                                        </p:cTn>
                                        <p:tgtEl>
                                          <p:spTgt spid="299"/>
                                        </p:tgtEl>
                                        <p:attrNameLst>
                                          <p:attrName>style.visibility</p:attrName>
                                        </p:attrNameLst>
                                      </p:cBhvr>
                                      <p:to>
                                        <p:strVal val="visible"/>
                                      </p:to>
                                    </p:set>
                                    <p:animEffect filter="wipe(up)" transition="in">
                                      <p:cBhvr additive="repl">
                                        <p:cTn id="511" dur="750"/>
                                        <p:tgtEl>
                                          <p:spTgt spid="299"/>
                                        </p:tgtEl>
                                      </p:cBhvr>
                                    </p:animEffect>
                                  </p:childTnLst>
                                </p:cTn>
                              </p:par>
                              <p:par>
                                <p:cTn id="512" nodeType="withEffect" fill="hold" presetClass="entr" presetID="22" presetSubtype="1">
                                  <p:stCondLst>
                                    <p:cond delay="0"/>
                                  </p:stCondLst>
                                  <p:childTnLst>
                                    <p:set>
                                      <p:cBhvr>
                                        <p:cTn id="513" dur="1" fill="hold">
                                          <p:stCondLst>
                                            <p:cond delay="0"/>
                                          </p:stCondLst>
                                        </p:cTn>
                                        <p:tgtEl>
                                          <p:spTgt spid="300"/>
                                        </p:tgtEl>
                                        <p:attrNameLst>
                                          <p:attrName>style.visibility</p:attrName>
                                        </p:attrNameLst>
                                      </p:cBhvr>
                                      <p:to>
                                        <p:strVal val="visible"/>
                                      </p:to>
                                    </p:set>
                                    <p:animEffect filter="wipe(up)" transition="in">
                                      <p:cBhvr additive="repl">
                                        <p:cTn id="514" dur="750"/>
                                        <p:tgtEl>
                                          <p:spTgt spid="300"/>
                                        </p:tgtEl>
                                      </p:cBhvr>
                                    </p:animEffect>
                                  </p:childTnLst>
                                </p:cTn>
                              </p:par>
                              <p:par>
                                <p:cTn id="515" nodeType="withEffect" fill="hold" presetClass="entr" presetID="22" presetSubtype="1">
                                  <p:stCondLst>
                                    <p:cond delay="0"/>
                                  </p:stCondLst>
                                  <p:childTnLst>
                                    <p:set>
                                      <p:cBhvr>
                                        <p:cTn id="516" dur="1" fill="hold">
                                          <p:stCondLst>
                                            <p:cond delay="0"/>
                                          </p:stCondLst>
                                        </p:cTn>
                                        <p:tgtEl>
                                          <p:spTgt spid="298"/>
                                        </p:tgtEl>
                                        <p:attrNameLst>
                                          <p:attrName>style.visibility</p:attrName>
                                        </p:attrNameLst>
                                      </p:cBhvr>
                                      <p:to>
                                        <p:strVal val="visible"/>
                                      </p:to>
                                    </p:set>
                                    <p:animEffect filter="wipe(up)" transition="in">
                                      <p:cBhvr additive="repl">
                                        <p:cTn id="517" dur="750"/>
                                        <p:tgtEl>
                                          <p:spTgt spid="298"/>
                                        </p:tgtEl>
                                      </p:cBhvr>
                                    </p:animEffect>
                                  </p:childTnLst>
                                </p:cTn>
                              </p:par>
                              <p:par>
                                <p:cTn id="518" nodeType="withEffect" fill="hold" presetClass="entr" presetID="22" presetSubtype="1">
                                  <p:stCondLst>
                                    <p:cond delay="0"/>
                                  </p:stCondLst>
                                  <p:childTnLst>
                                    <p:set>
                                      <p:cBhvr>
                                        <p:cTn id="519" dur="1" fill="hold">
                                          <p:stCondLst>
                                            <p:cond delay="0"/>
                                          </p:stCondLst>
                                        </p:cTn>
                                        <p:tgtEl>
                                          <p:spTgt spid="297"/>
                                        </p:tgtEl>
                                        <p:attrNameLst>
                                          <p:attrName>style.visibility</p:attrName>
                                        </p:attrNameLst>
                                      </p:cBhvr>
                                      <p:to>
                                        <p:strVal val="visible"/>
                                      </p:to>
                                    </p:set>
                                    <p:animEffect filter="wipe(up)" transition="in">
                                      <p:cBhvr additive="repl">
                                        <p:cTn id="520" dur="750"/>
                                        <p:tgtEl>
                                          <p:spTgt spid="297"/>
                                        </p:tgtEl>
                                      </p:cBhvr>
                                    </p:animEffect>
                                  </p:childTnLst>
                                </p:cTn>
                              </p:par>
                              <p:par>
                                <p:cTn id="521" nodeType="withEffect" fill="hold" presetClass="entr" presetID="22" presetSubtype="1">
                                  <p:stCondLst>
                                    <p:cond delay="0"/>
                                  </p:stCondLst>
                                  <p:childTnLst>
                                    <p:set>
                                      <p:cBhvr>
                                        <p:cTn id="522" dur="1" fill="hold">
                                          <p:stCondLst>
                                            <p:cond delay="0"/>
                                          </p:stCondLst>
                                        </p:cTn>
                                        <p:tgtEl>
                                          <p:spTgt spid="334"/>
                                        </p:tgtEl>
                                        <p:attrNameLst>
                                          <p:attrName>style.visibility</p:attrName>
                                        </p:attrNameLst>
                                      </p:cBhvr>
                                      <p:to>
                                        <p:strVal val="visible"/>
                                      </p:to>
                                    </p:set>
                                    <p:animEffect filter="wipe(up)" transition="in">
                                      <p:cBhvr additive="repl">
                                        <p:cTn id="523" dur="750"/>
                                        <p:tgtEl>
                                          <p:spTgt spid="334"/>
                                        </p:tgtEl>
                                      </p:cBhvr>
                                    </p:animEffect>
                                  </p:childTnLst>
                                </p:cTn>
                              </p:par>
                              <p:par>
                                <p:cTn id="524" nodeType="withEffect" fill="hold" presetClass="entr" presetID="22" presetSubtype="1">
                                  <p:stCondLst>
                                    <p:cond delay="0"/>
                                  </p:stCondLst>
                                  <p:childTnLst>
                                    <p:set>
                                      <p:cBhvr>
                                        <p:cTn id="525" dur="1" fill="hold">
                                          <p:stCondLst>
                                            <p:cond delay="0"/>
                                          </p:stCondLst>
                                        </p:cTn>
                                        <p:tgtEl>
                                          <p:spTgt spid="296"/>
                                        </p:tgtEl>
                                        <p:attrNameLst>
                                          <p:attrName>style.visibility</p:attrName>
                                        </p:attrNameLst>
                                      </p:cBhvr>
                                      <p:to>
                                        <p:strVal val="visible"/>
                                      </p:to>
                                    </p:set>
                                    <p:animEffect filter="wipe(up)" transition="in">
                                      <p:cBhvr additive="repl">
                                        <p:cTn id="526" dur="750"/>
                                        <p:tgtEl>
                                          <p:spTgt spid="296"/>
                                        </p:tgtEl>
                                      </p:cBhvr>
                                    </p:animEffect>
                                  </p:childTnLst>
                                </p:cTn>
                              </p:par>
                              <p:par>
                                <p:cTn id="527" nodeType="withEffect" fill="hold" presetClass="entr" presetID="22" presetSubtype="1">
                                  <p:stCondLst>
                                    <p:cond delay="0"/>
                                  </p:stCondLst>
                                  <p:childTnLst>
                                    <p:set>
                                      <p:cBhvr>
                                        <p:cTn id="528" dur="1" fill="hold">
                                          <p:stCondLst>
                                            <p:cond delay="0"/>
                                          </p:stCondLst>
                                        </p:cTn>
                                        <p:tgtEl>
                                          <p:spTgt spid="336"/>
                                        </p:tgtEl>
                                        <p:attrNameLst>
                                          <p:attrName>style.visibility</p:attrName>
                                        </p:attrNameLst>
                                      </p:cBhvr>
                                      <p:to>
                                        <p:strVal val="visible"/>
                                      </p:to>
                                    </p:set>
                                    <p:animEffect filter="wipe(up)" transition="in">
                                      <p:cBhvr additive="repl">
                                        <p:cTn id="529" dur="750"/>
                                        <p:tgtEl>
                                          <p:spTgt spid="336"/>
                                        </p:tgtEl>
                                      </p:cBhvr>
                                    </p:animEffect>
                                  </p:childTnLst>
                                </p:cTn>
                              </p:par>
                              <p:par>
                                <p:cTn id="530" nodeType="withEffect" fill="hold" presetClass="entr" presetID="22" presetSubtype="1">
                                  <p:stCondLst>
                                    <p:cond delay="0"/>
                                  </p:stCondLst>
                                  <p:childTnLst>
                                    <p:set>
                                      <p:cBhvr>
                                        <p:cTn id="531" dur="1" fill="hold">
                                          <p:stCondLst>
                                            <p:cond delay="0"/>
                                          </p:stCondLst>
                                        </p:cTn>
                                        <p:tgtEl>
                                          <p:spTgt spid="307"/>
                                        </p:tgtEl>
                                        <p:attrNameLst>
                                          <p:attrName>style.visibility</p:attrName>
                                        </p:attrNameLst>
                                      </p:cBhvr>
                                      <p:to>
                                        <p:strVal val="visible"/>
                                      </p:to>
                                    </p:set>
                                    <p:animEffect filter="wipe(up)" transition="in">
                                      <p:cBhvr additive="repl">
                                        <p:cTn id="532" dur="500"/>
                                        <p:tgtEl>
                                          <p:spTgt spid="307"/>
                                        </p:tgtEl>
                                      </p:cBhvr>
                                    </p:animEffect>
                                  </p:childTnLst>
                                </p:cTn>
                              </p:par>
                              <p:par>
                                <p:cTn id="533" nodeType="withEffect" fill="hold" presetClass="entr" presetID="22" presetSubtype="1">
                                  <p:stCondLst>
                                    <p:cond delay="0"/>
                                  </p:stCondLst>
                                  <p:childTnLst>
                                    <p:set>
                                      <p:cBhvr>
                                        <p:cTn id="534" dur="1" fill="hold">
                                          <p:stCondLst>
                                            <p:cond delay="0"/>
                                          </p:stCondLst>
                                        </p:cTn>
                                        <p:tgtEl>
                                          <p:spTgt spid="333"/>
                                        </p:tgtEl>
                                        <p:attrNameLst>
                                          <p:attrName>style.visibility</p:attrName>
                                        </p:attrNameLst>
                                      </p:cBhvr>
                                      <p:to>
                                        <p:strVal val="visible"/>
                                      </p:to>
                                    </p:set>
                                    <p:animEffect filter="wipe(up)" transition="in">
                                      <p:cBhvr additive="repl">
                                        <p:cTn id="535" dur="750"/>
                                        <p:tgtEl>
                                          <p:spTgt spid="333"/>
                                        </p:tgtEl>
                                      </p:cBhvr>
                                    </p:animEffect>
                                  </p:childTnLst>
                                </p:cTn>
                              </p:par>
                              <p:par>
                                <p:cTn id="536" nodeType="withEffect" fill="hold" presetClass="entr" presetID="22" presetSubtype="1">
                                  <p:stCondLst>
                                    <p:cond delay="0"/>
                                  </p:stCondLst>
                                  <p:childTnLst>
                                    <p:set>
                                      <p:cBhvr>
                                        <p:cTn id="537" dur="1" fill="hold">
                                          <p:stCondLst>
                                            <p:cond delay="0"/>
                                          </p:stCondLst>
                                        </p:cTn>
                                        <p:tgtEl>
                                          <p:spTgt spid="335"/>
                                        </p:tgtEl>
                                        <p:attrNameLst>
                                          <p:attrName>style.visibility</p:attrName>
                                        </p:attrNameLst>
                                      </p:cBhvr>
                                      <p:to>
                                        <p:strVal val="visible"/>
                                      </p:to>
                                    </p:set>
                                    <p:animEffect filter="wipe(up)" transition="in">
                                      <p:cBhvr additive="repl">
                                        <p:cTn id="538" dur="750"/>
                                        <p:tgtEl>
                                          <p:spTgt spid="335"/>
                                        </p:tgtEl>
                                      </p:cBhvr>
                                    </p:animEffect>
                                  </p:childTnLst>
                                </p:cTn>
                              </p:par>
                            </p:childTnLst>
                          </p:cTn>
                        </p:par>
                      </p:childTnLst>
                    </p:cTn>
                  </p:par>
                  <p:par>
                    <p:cTn id="539" fill="hold">
                      <p:stCondLst>
                        <p:cond delay="indefinite"/>
                      </p:stCondLst>
                      <p:childTnLst>
                        <p:par>
                          <p:cTn id="540" fill="hold">
                            <p:stCondLst>
                              <p:cond delay="0"/>
                            </p:stCondLst>
                            <p:childTnLst>
                              <p:par>
                                <p:cTn id="541" nodeType="clickEffect" fill="hold" presetClass="entr" presetID="14" presetSubtype="10">
                                  <p:stCondLst>
                                    <p:cond delay="0"/>
                                  </p:stCondLst>
                                  <p:childTnLst>
                                    <p:set>
                                      <p:cBhvr>
                                        <p:cTn id="542" dur="1" fill="hold">
                                          <p:stCondLst>
                                            <p:cond delay="0"/>
                                          </p:stCondLst>
                                        </p:cTn>
                                        <p:tgtEl>
                                          <p:spTgt spid="353"/>
                                        </p:tgtEl>
                                        <p:attrNameLst>
                                          <p:attrName>style.visibility</p:attrName>
                                        </p:attrNameLst>
                                      </p:cBhvr>
                                      <p:to>
                                        <p:strVal val="visible"/>
                                      </p:to>
                                    </p:set>
                                    <p:animEffect filter="randombar(horizontal)" transition="in">
                                      <p:cBhvr additive="repl">
                                        <p:cTn id="543" dur="500"/>
                                        <p:tgtEl>
                                          <p:spTgt spid="353"/>
                                        </p:tgtEl>
                                      </p:cBhvr>
                                    </p:animEffect>
                                  </p:childTnLst>
                                </p:cTn>
                              </p:par>
                            </p:childTnLst>
                          </p:cTn>
                        </p:par>
                      </p:childTnLst>
                    </p:cTn>
                  </p:par>
                  <p:par>
                    <p:cTn id="544" fill="hold">
                      <p:stCondLst>
                        <p:cond delay="indefinite"/>
                      </p:stCondLst>
                      <p:childTnLst>
                        <p:par>
                          <p:cTn id="545" fill="hold">
                            <p:stCondLst>
                              <p:cond delay="0"/>
                            </p:stCondLst>
                            <p:childTnLst>
                              <p:par>
                                <p:cTn id="546" nodeType="clickEffect" fill="hold" presetClass="entr" presetID="22" presetSubtype="4">
                                  <p:stCondLst>
                                    <p:cond delay="0"/>
                                  </p:stCondLst>
                                  <p:childTnLst>
                                    <p:set>
                                      <p:cBhvr>
                                        <p:cTn id="547" dur="1" fill="hold">
                                          <p:stCondLst>
                                            <p:cond delay="0"/>
                                          </p:stCondLst>
                                        </p:cTn>
                                        <p:tgtEl>
                                          <p:spTgt spid="295"/>
                                        </p:tgtEl>
                                        <p:attrNameLst>
                                          <p:attrName>style.visibility</p:attrName>
                                        </p:attrNameLst>
                                      </p:cBhvr>
                                      <p:to>
                                        <p:strVal val="visible"/>
                                      </p:to>
                                    </p:set>
                                    <p:animEffect filter="wipe(down)" transition="in">
                                      <p:cBhvr additive="repl">
                                        <p:cTn id="548" dur="500"/>
                                        <p:tgtEl>
                                          <p:spTgt spid="295"/>
                                        </p:tgtEl>
                                      </p:cBhvr>
                                    </p:animEffect>
                                  </p:childTnLst>
                                </p:cTn>
                              </p:par>
                            </p:childTnLst>
                          </p:cTn>
                        </p:par>
                      </p:childTnLst>
                    </p:cTn>
                  </p:par>
                  <p:par>
                    <p:cTn id="549" fill="hold">
                      <p:stCondLst>
                        <p:cond delay="indefinite"/>
                      </p:stCondLst>
                      <p:childTnLst>
                        <p:par>
                          <p:cTn id="550" fill="hold">
                            <p:stCondLst>
                              <p:cond delay="0"/>
                            </p:stCondLst>
                            <p:childTnLst>
                              <p:par>
                                <p:cTn id="551" nodeType="clickEffect" fill="hold" presetClass="exit" presetID="10">
                                  <p:stCondLst>
                                    <p:cond delay="0"/>
                                  </p:stCondLst>
                                  <p:childTnLst>
                                    <p:animEffect filter="fade" transition="out">
                                      <p:cBhvr additive="repl">
                                        <p:cTn id="552" dur="500"/>
                                        <p:tgtEl>
                                          <p:spTgt spid="337"/>
                                        </p:tgtEl>
                                      </p:cBhvr>
                                    </p:animEffect>
                                    <p:set>
                                      <p:cBhvr>
                                        <p:cTn id="553" dur="1" fill="hold">
                                          <p:stCondLst>
                                            <p:cond delay="499"/>
                                          </p:stCondLst>
                                        </p:cTn>
                                        <p:tgtEl>
                                          <p:spTgt spid="337"/>
                                        </p:tgtEl>
                                        <p:attrNameLst>
                                          <p:attrName>style.visibility</p:attrName>
                                        </p:attrNameLst>
                                      </p:cBhvr>
                                      <p:to>
                                        <p:strVal val="hidden"/>
                                      </p:to>
                                    </p:set>
                                  </p:childTnLst>
                                </p:cTn>
                              </p:par>
                              <p:par>
                                <p:cTn id="554" nodeType="withEffect" fill="hold" presetClass="exit" presetID="10">
                                  <p:stCondLst>
                                    <p:cond delay="0"/>
                                  </p:stCondLst>
                                  <p:childTnLst>
                                    <p:animEffect filter="fade" transition="out">
                                      <p:cBhvr additive="repl">
                                        <p:cTn id="555" dur="500"/>
                                        <p:tgtEl>
                                          <p:spTgt spid="310"/>
                                        </p:tgtEl>
                                      </p:cBhvr>
                                    </p:animEffect>
                                    <p:set>
                                      <p:cBhvr>
                                        <p:cTn id="556" dur="1" fill="hold">
                                          <p:stCondLst>
                                            <p:cond delay="499"/>
                                          </p:stCondLst>
                                        </p:cTn>
                                        <p:tgtEl>
                                          <p:spTgt spid="310"/>
                                        </p:tgtEl>
                                        <p:attrNameLst>
                                          <p:attrName>style.visibility</p:attrName>
                                        </p:attrNameLst>
                                      </p:cBhvr>
                                      <p:to>
                                        <p:strVal val="hidden"/>
                                      </p:to>
                                    </p:set>
                                  </p:childTnLst>
                                </p:cTn>
                              </p:par>
                              <p:par>
                                <p:cTn id="557" nodeType="withEffect" fill="hold" presetClass="exit" presetID="10">
                                  <p:stCondLst>
                                    <p:cond delay="0"/>
                                  </p:stCondLst>
                                  <p:childTnLst>
                                    <p:animEffect filter="fade" transition="out">
                                      <p:cBhvr additive="repl">
                                        <p:cTn id="558" dur="500"/>
                                        <p:tgtEl>
                                          <p:spTgt spid="314"/>
                                        </p:tgtEl>
                                      </p:cBhvr>
                                    </p:animEffect>
                                    <p:set>
                                      <p:cBhvr>
                                        <p:cTn id="559" dur="1" fill="hold">
                                          <p:stCondLst>
                                            <p:cond delay="499"/>
                                          </p:stCondLst>
                                        </p:cTn>
                                        <p:tgtEl>
                                          <p:spTgt spid="314"/>
                                        </p:tgtEl>
                                        <p:attrNameLst>
                                          <p:attrName>style.visibility</p:attrName>
                                        </p:attrNameLst>
                                      </p:cBhvr>
                                      <p:to>
                                        <p:strVal val="hidden"/>
                                      </p:to>
                                    </p:set>
                                  </p:childTnLst>
                                </p:cTn>
                              </p:par>
                              <p:par>
                                <p:cTn id="560" nodeType="withEffect" fill="hold" presetClass="exit" presetID="10">
                                  <p:stCondLst>
                                    <p:cond delay="0"/>
                                  </p:stCondLst>
                                  <p:childTnLst>
                                    <p:animEffect filter="fade" transition="out">
                                      <p:cBhvr additive="repl">
                                        <p:cTn id="561" dur="500"/>
                                        <p:tgtEl>
                                          <p:spTgt spid="313"/>
                                        </p:tgtEl>
                                      </p:cBhvr>
                                    </p:animEffect>
                                    <p:set>
                                      <p:cBhvr>
                                        <p:cTn id="562" dur="1" fill="hold">
                                          <p:stCondLst>
                                            <p:cond delay="499"/>
                                          </p:stCondLst>
                                        </p:cTn>
                                        <p:tgtEl>
                                          <p:spTgt spid="313"/>
                                        </p:tgtEl>
                                        <p:attrNameLst>
                                          <p:attrName>style.visibility</p:attrName>
                                        </p:attrNameLst>
                                      </p:cBhvr>
                                      <p:to>
                                        <p:strVal val="hidden"/>
                                      </p:to>
                                    </p:set>
                                  </p:childTnLst>
                                </p:cTn>
                              </p:par>
                              <p:par>
                                <p:cTn id="563" nodeType="withEffect" fill="hold" presetClass="exit" presetID="10">
                                  <p:stCondLst>
                                    <p:cond delay="0"/>
                                  </p:stCondLst>
                                  <p:childTnLst>
                                    <p:animEffect filter="fade" transition="out">
                                      <p:cBhvr additive="repl">
                                        <p:cTn id="564" dur="500"/>
                                        <p:tgtEl>
                                          <p:spTgt spid="312"/>
                                        </p:tgtEl>
                                      </p:cBhvr>
                                    </p:animEffect>
                                    <p:set>
                                      <p:cBhvr>
                                        <p:cTn id="565" dur="1" fill="hold">
                                          <p:stCondLst>
                                            <p:cond delay="499"/>
                                          </p:stCondLst>
                                        </p:cTn>
                                        <p:tgtEl>
                                          <p:spTgt spid="312"/>
                                        </p:tgtEl>
                                        <p:attrNameLst>
                                          <p:attrName>style.visibility</p:attrName>
                                        </p:attrNameLst>
                                      </p:cBhvr>
                                      <p:to>
                                        <p:strVal val="hidden"/>
                                      </p:to>
                                    </p:set>
                                  </p:childTnLst>
                                </p:cTn>
                              </p:par>
                              <p:par>
                                <p:cTn id="566" nodeType="withEffect" fill="hold" presetClass="exit" presetID="10">
                                  <p:stCondLst>
                                    <p:cond delay="0"/>
                                  </p:stCondLst>
                                  <p:childTnLst>
                                    <p:animEffect filter="fade" transition="out">
                                      <p:cBhvr additive="repl">
                                        <p:cTn id="567" dur="500"/>
                                        <p:tgtEl>
                                          <p:spTgt spid="311"/>
                                        </p:tgtEl>
                                      </p:cBhvr>
                                    </p:animEffect>
                                    <p:set>
                                      <p:cBhvr>
                                        <p:cTn id="568" dur="1" fill="hold">
                                          <p:stCondLst>
                                            <p:cond delay="499"/>
                                          </p:stCondLst>
                                        </p:cTn>
                                        <p:tgtEl>
                                          <p:spTgt spid="311"/>
                                        </p:tgtEl>
                                        <p:attrNameLst>
                                          <p:attrName>style.visibility</p:attrName>
                                        </p:attrNameLst>
                                      </p:cBhvr>
                                      <p:to>
                                        <p:strVal val="hidden"/>
                                      </p:to>
                                    </p:set>
                                  </p:childTnLst>
                                </p:cTn>
                              </p:par>
                              <p:par>
                                <p:cTn id="569" nodeType="withEffect" fill="hold" presetClass="exit" presetID="10">
                                  <p:stCondLst>
                                    <p:cond delay="0"/>
                                  </p:stCondLst>
                                  <p:childTnLst>
                                    <p:animEffect filter="fade" transition="out">
                                      <p:cBhvr additive="repl">
                                        <p:cTn id="570" dur="500"/>
                                        <p:tgtEl>
                                          <p:spTgt spid="321"/>
                                        </p:tgtEl>
                                      </p:cBhvr>
                                    </p:animEffect>
                                    <p:set>
                                      <p:cBhvr>
                                        <p:cTn id="571" dur="1" fill="hold">
                                          <p:stCondLst>
                                            <p:cond delay="499"/>
                                          </p:stCondLst>
                                        </p:cTn>
                                        <p:tgtEl>
                                          <p:spTgt spid="321"/>
                                        </p:tgtEl>
                                        <p:attrNameLst>
                                          <p:attrName>style.visibility</p:attrName>
                                        </p:attrNameLst>
                                      </p:cBhvr>
                                      <p:to>
                                        <p:strVal val="hidden"/>
                                      </p:to>
                                    </p:set>
                                  </p:childTnLst>
                                </p:cTn>
                              </p:par>
                              <p:par>
                                <p:cTn id="572" nodeType="withEffect" fill="hold" presetClass="exit" presetID="10">
                                  <p:stCondLst>
                                    <p:cond delay="0"/>
                                  </p:stCondLst>
                                  <p:childTnLst>
                                    <p:animEffect filter="fade" transition="out">
                                      <p:cBhvr additive="repl">
                                        <p:cTn id="573" dur="500"/>
                                        <p:tgtEl>
                                          <p:spTgt spid="322"/>
                                        </p:tgtEl>
                                      </p:cBhvr>
                                    </p:animEffect>
                                    <p:set>
                                      <p:cBhvr>
                                        <p:cTn id="574" dur="1" fill="hold">
                                          <p:stCondLst>
                                            <p:cond delay="499"/>
                                          </p:stCondLst>
                                        </p:cTn>
                                        <p:tgtEl>
                                          <p:spTgt spid="322"/>
                                        </p:tgtEl>
                                        <p:attrNameLst>
                                          <p:attrName>style.visibility</p:attrName>
                                        </p:attrNameLst>
                                      </p:cBhvr>
                                      <p:to>
                                        <p:strVal val="hidden"/>
                                      </p:to>
                                    </p:set>
                                  </p:childTnLst>
                                </p:cTn>
                              </p:par>
                              <p:par>
                                <p:cTn id="575" nodeType="withEffect" fill="hold" presetClass="exit" presetID="10">
                                  <p:stCondLst>
                                    <p:cond delay="0"/>
                                  </p:stCondLst>
                                  <p:childTnLst>
                                    <p:animEffect filter="fade" transition="out">
                                      <p:cBhvr additive="repl">
                                        <p:cTn id="576" dur="500"/>
                                        <p:tgtEl>
                                          <p:spTgt spid="324"/>
                                        </p:tgtEl>
                                      </p:cBhvr>
                                    </p:animEffect>
                                    <p:set>
                                      <p:cBhvr>
                                        <p:cTn id="577" dur="1" fill="hold">
                                          <p:stCondLst>
                                            <p:cond delay="499"/>
                                          </p:stCondLst>
                                        </p:cTn>
                                        <p:tgtEl>
                                          <p:spTgt spid="324"/>
                                        </p:tgtEl>
                                        <p:attrNameLst>
                                          <p:attrName>style.visibility</p:attrName>
                                        </p:attrNameLst>
                                      </p:cBhvr>
                                      <p:to>
                                        <p:strVal val="hidden"/>
                                      </p:to>
                                    </p:set>
                                  </p:childTnLst>
                                </p:cTn>
                              </p:par>
                              <p:par>
                                <p:cTn id="578" nodeType="withEffect" fill="hold" presetClass="exit" presetID="10">
                                  <p:stCondLst>
                                    <p:cond delay="0"/>
                                  </p:stCondLst>
                                  <p:childTnLst>
                                    <p:animEffect filter="fade" transition="out">
                                      <p:cBhvr additive="repl">
                                        <p:cTn id="579" dur="500"/>
                                        <p:tgtEl>
                                          <p:spTgt spid="323"/>
                                        </p:tgtEl>
                                      </p:cBhvr>
                                    </p:animEffect>
                                    <p:set>
                                      <p:cBhvr>
                                        <p:cTn id="580" dur="1" fill="hold">
                                          <p:stCondLst>
                                            <p:cond delay="499"/>
                                          </p:stCondLst>
                                        </p:cTn>
                                        <p:tgtEl>
                                          <p:spTgt spid="323"/>
                                        </p:tgtEl>
                                        <p:attrNameLst>
                                          <p:attrName>style.visibility</p:attrName>
                                        </p:attrNameLst>
                                      </p:cBhvr>
                                      <p:to>
                                        <p:strVal val="hidden"/>
                                      </p:to>
                                    </p:set>
                                  </p:childTnLst>
                                </p:cTn>
                              </p:par>
                              <p:par>
                                <p:cTn id="581" nodeType="withEffect" fill="hold" presetClass="exit" presetID="10">
                                  <p:stCondLst>
                                    <p:cond delay="0"/>
                                  </p:stCondLst>
                                  <p:childTnLst>
                                    <p:animEffect filter="fade" transition="out">
                                      <p:cBhvr additive="repl">
                                        <p:cTn id="582" dur="500"/>
                                        <p:tgtEl>
                                          <p:spTgt spid="317"/>
                                        </p:tgtEl>
                                      </p:cBhvr>
                                    </p:animEffect>
                                    <p:set>
                                      <p:cBhvr>
                                        <p:cTn id="583" dur="1" fill="hold">
                                          <p:stCondLst>
                                            <p:cond delay="499"/>
                                          </p:stCondLst>
                                        </p:cTn>
                                        <p:tgtEl>
                                          <p:spTgt spid="317"/>
                                        </p:tgtEl>
                                        <p:attrNameLst>
                                          <p:attrName>style.visibility</p:attrName>
                                        </p:attrNameLst>
                                      </p:cBhvr>
                                      <p:to>
                                        <p:strVal val="hidden"/>
                                      </p:to>
                                    </p:set>
                                  </p:childTnLst>
                                </p:cTn>
                              </p:par>
                              <p:par>
                                <p:cTn id="584" nodeType="withEffect" fill="hold" presetClass="exit" presetID="10">
                                  <p:stCondLst>
                                    <p:cond delay="0"/>
                                  </p:stCondLst>
                                  <p:childTnLst>
                                    <p:animEffect filter="fade" transition="out">
                                      <p:cBhvr additive="repl">
                                        <p:cTn id="585" dur="500"/>
                                        <p:tgtEl>
                                          <p:spTgt spid="309"/>
                                        </p:tgtEl>
                                      </p:cBhvr>
                                    </p:animEffect>
                                    <p:set>
                                      <p:cBhvr>
                                        <p:cTn id="586" dur="1" fill="hold">
                                          <p:stCondLst>
                                            <p:cond delay="499"/>
                                          </p:stCondLst>
                                        </p:cTn>
                                        <p:tgtEl>
                                          <p:spTgt spid="309"/>
                                        </p:tgtEl>
                                        <p:attrNameLst>
                                          <p:attrName>style.visibility</p:attrName>
                                        </p:attrNameLst>
                                      </p:cBhvr>
                                      <p:to>
                                        <p:strVal val="hidden"/>
                                      </p:to>
                                    </p:set>
                                  </p:childTnLst>
                                </p:cTn>
                              </p:par>
                              <p:par>
                                <p:cTn id="587" nodeType="withEffect" fill="hold" presetClass="exit" presetID="10">
                                  <p:stCondLst>
                                    <p:cond delay="0"/>
                                  </p:stCondLst>
                                  <p:childTnLst>
                                    <p:animEffect filter="fade" transition="out">
                                      <p:cBhvr additive="repl">
                                        <p:cTn id="588" dur="500"/>
                                        <p:tgtEl>
                                          <p:spTgt spid="326"/>
                                        </p:tgtEl>
                                      </p:cBhvr>
                                    </p:animEffect>
                                    <p:set>
                                      <p:cBhvr>
                                        <p:cTn id="589" dur="1" fill="hold">
                                          <p:stCondLst>
                                            <p:cond delay="499"/>
                                          </p:stCondLst>
                                        </p:cTn>
                                        <p:tgtEl>
                                          <p:spTgt spid="326"/>
                                        </p:tgtEl>
                                        <p:attrNameLst>
                                          <p:attrName>style.visibility</p:attrName>
                                        </p:attrNameLst>
                                      </p:cBhvr>
                                      <p:to>
                                        <p:strVal val="hidden"/>
                                      </p:to>
                                    </p:set>
                                  </p:childTnLst>
                                </p:cTn>
                              </p:par>
                              <p:par>
                                <p:cTn id="590" nodeType="withEffect" fill="hold" presetClass="exit" presetID="10">
                                  <p:stCondLst>
                                    <p:cond delay="0"/>
                                  </p:stCondLst>
                                  <p:childTnLst>
                                    <p:animEffect filter="fade" transition="out">
                                      <p:cBhvr additive="repl">
                                        <p:cTn id="591" dur="500"/>
                                        <p:tgtEl>
                                          <p:spTgt spid="316"/>
                                        </p:tgtEl>
                                      </p:cBhvr>
                                    </p:animEffect>
                                    <p:set>
                                      <p:cBhvr>
                                        <p:cTn id="592" dur="1" fill="hold">
                                          <p:stCondLst>
                                            <p:cond delay="499"/>
                                          </p:stCondLst>
                                        </p:cTn>
                                        <p:tgtEl>
                                          <p:spTgt spid="316"/>
                                        </p:tgtEl>
                                        <p:attrNameLst>
                                          <p:attrName>style.visibility</p:attrName>
                                        </p:attrNameLst>
                                      </p:cBhvr>
                                      <p:to>
                                        <p:strVal val="hidden"/>
                                      </p:to>
                                    </p:set>
                                  </p:childTnLst>
                                </p:cTn>
                              </p:par>
                              <p:par>
                                <p:cTn id="593" nodeType="withEffect" fill="hold" presetClass="exit" presetID="10">
                                  <p:stCondLst>
                                    <p:cond delay="0"/>
                                  </p:stCondLst>
                                  <p:childTnLst>
                                    <p:animEffect filter="fade" transition="out">
                                      <p:cBhvr additive="repl">
                                        <p:cTn id="594" dur="500"/>
                                        <p:tgtEl>
                                          <p:spTgt spid="325"/>
                                        </p:tgtEl>
                                      </p:cBhvr>
                                    </p:animEffect>
                                    <p:set>
                                      <p:cBhvr>
                                        <p:cTn id="595" dur="1" fill="hold">
                                          <p:stCondLst>
                                            <p:cond delay="499"/>
                                          </p:stCondLst>
                                        </p:cTn>
                                        <p:tgtEl>
                                          <p:spTgt spid="325"/>
                                        </p:tgtEl>
                                        <p:attrNameLst>
                                          <p:attrName>style.visibility</p:attrName>
                                        </p:attrNameLst>
                                      </p:cBhvr>
                                      <p:to>
                                        <p:strVal val="hidden"/>
                                      </p:to>
                                    </p:set>
                                  </p:childTnLst>
                                </p:cTn>
                              </p:par>
                              <p:par>
                                <p:cTn id="596" nodeType="withEffect" fill="hold" presetClass="exit" presetID="10">
                                  <p:stCondLst>
                                    <p:cond delay="0"/>
                                  </p:stCondLst>
                                  <p:childTnLst>
                                    <p:animEffect filter="fade" transition="out">
                                      <p:cBhvr additive="repl">
                                        <p:cTn id="597" dur="500"/>
                                        <p:tgtEl>
                                          <p:spTgt spid="318"/>
                                        </p:tgtEl>
                                      </p:cBhvr>
                                    </p:animEffect>
                                    <p:set>
                                      <p:cBhvr>
                                        <p:cTn id="598" dur="1" fill="hold">
                                          <p:stCondLst>
                                            <p:cond delay="499"/>
                                          </p:stCondLst>
                                        </p:cTn>
                                        <p:tgtEl>
                                          <p:spTgt spid="318"/>
                                        </p:tgtEl>
                                        <p:attrNameLst>
                                          <p:attrName>style.visibility</p:attrName>
                                        </p:attrNameLst>
                                      </p:cBhvr>
                                      <p:to>
                                        <p:strVal val="hidden"/>
                                      </p:to>
                                    </p:set>
                                  </p:childTnLst>
                                </p:cTn>
                              </p:par>
                              <p:par>
                                <p:cTn id="599" nodeType="withEffect" fill="hold" presetClass="exit" presetID="10">
                                  <p:stCondLst>
                                    <p:cond delay="0"/>
                                  </p:stCondLst>
                                  <p:childTnLst>
                                    <p:animEffect filter="fade" transition="out">
                                      <p:cBhvr additive="repl">
                                        <p:cTn id="600" dur="500"/>
                                        <p:tgtEl>
                                          <p:spTgt spid="330"/>
                                        </p:tgtEl>
                                      </p:cBhvr>
                                    </p:animEffect>
                                    <p:set>
                                      <p:cBhvr>
                                        <p:cTn id="601" dur="1" fill="hold">
                                          <p:stCondLst>
                                            <p:cond delay="499"/>
                                          </p:stCondLst>
                                        </p:cTn>
                                        <p:tgtEl>
                                          <p:spTgt spid="330"/>
                                        </p:tgtEl>
                                        <p:attrNameLst>
                                          <p:attrName>style.visibility</p:attrName>
                                        </p:attrNameLst>
                                      </p:cBhvr>
                                      <p:to>
                                        <p:strVal val="hidden"/>
                                      </p:to>
                                    </p:set>
                                  </p:childTnLst>
                                </p:cTn>
                              </p:par>
                              <p:par>
                                <p:cTn id="602" nodeType="withEffect" fill="hold" presetClass="exit" presetID="10">
                                  <p:stCondLst>
                                    <p:cond delay="0"/>
                                  </p:stCondLst>
                                  <p:childTnLst>
                                    <p:animEffect filter="fade" transition="out">
                                      <p:cBhvr additive="repl">
                                        <p:cTn id="603" dur="500"/>
                                        <p:tgtEl>
                                          <p:spTgt spid="320"/>
                                        </p:tgtEl>
                                      </p:cBhvr>
                                    </p:animEffect>
                                    <p:set>
                                      <p:cBhvr>
                                        <p:cTn id="604" dur="1" fill="hold">
                                          <p:stCondLst>
                                            <p:cond delay="499"/>
                                          </p:stCondLst>
                                        </p:cTn>
                                        <p:tgtEl>
                                          <p:spTgt spid="320"/>
                                        </p:tgtEl>
                                        <p:attrNameLst>
                                          <p:attrName>style.visibility</p:attrName>
                                        </p:attrNameLst>
                                      </p:cBhvr>
                                      <p:to>
                                        <p:strVal val="hidden"/>
                                      </p:to>
                                    </p:set>
                                  </p:childTnLst>
                                </p:cTn>
                              </p:par>
                              <p:par>
                                <p:cTn id="605" nodeType="withEffect" fill="hold" presetClass="exit" presetID="10">
                                  <p:stCondLst>
                                    <p:cond delay="0"/>
                                  </p:stCondLst>
                                  <p:childTnLst>
                                    <p:animEffect filter="fade" transition="out">
                                      <p:cBhvr additive="repl">
                                        <p:cTn id="606" dur="500"/>
                                        <p:tgtEl>
                                          <p:spTgt spid="331"/>
                                        </p:tgtEl>
                                      </p:cBhvr>
                                    </p:animEffect>
                                    <p:set>
                                      <p:cBhvr>
                                        <p:cTn id="607" dur="1" fill="hold">
                                          <p:stCondLst>
                                            <p:cond delay="499"/>
                                          </p:stCondLst>
                                        </p:cTn>
                                        <p:tgtEl>
                                          <p:spTgt spid="331"/>
                                        </p:tgtEl>
                                        <p:attrNameLst>
                                          <p:attrName>style.visibility</p:attrName>
                                        </p:attrNameLst>
                                      </p:cBhvr>
                                      <p:to>
                                        <p:strVal val="hidden"/>
                                      </p:to>
                                    </p:set>
                                  </p:childTnLst>
                                </p:cTn>
                              </p:par>
                              <p:par>
                                <p:cTn id="608" nodeType="withEffect" fill="hold" presetClass="exit" presetID="10">
                                  <p:stCondLst>
                                    <p:cond delay="0"/>
                                  </p:stCondLst>
                                  <p:childTnLst>
                                    <p:animEffect filter="fade" transition="out">
                                      <p:cBhvr additive="repl">
                                        <p:cTn id="609" dur="500"/>
                                        <p:tgtEl>
                                          <p:spTgt spid="319"/>
                                        </p:tgtEl>
                                      </p:cBhvr>
                                    </p:animEffect>
                                    <p:set>
                                      <p:cBhvr>
                                        <p:cTn id="610" dur="1" fill="hold">
                                          <p:stCondLst>
                                            <p:cond delay="499"/>
                                          </p:stCondLst>
                                        </p:cTn>
                                        <p:tgtEl>
                                          <p:spTgt spid="319"/>
                                        </p:tgtEl>
                                        <p:attrNameLst>
                                          <p:attrName>style.visibility</p:attrName>
                                        </p:attrNameLst>
                                      </p:cBhvr>
                                      <p:to>
                                        <p:strVal val="hidden"/>
                                      </p:to>
                                    </p:set>
                                  </p:childTnLst>
                                </p:cTn>
                              </p:par>
                              <p:par>
                                <p:cTn id="611" nodeType="withEffect" fill="hold" presetClass="exit" presetID="10">
                                  <p:stCondLst>
                                    <p:cond delay="0"/>
                                  </p:stCondLst>
                                  <p:childTnLst>
                                    <p:animEffect filter="fade" transition="out">
                                      <p:cBhvr additive="repl">
                                        <p:cTn id="612" dur="500"/>
                                        <p:tgtEl>
                                          <p:spTgt spid="332"/>
                                        </p:tgtEl>
                                      </p:cBhvr>
                                    </p:animEffect>
                                    <p:set>
                                      <p:cBhvr>
                                        <p:cTn id="613" dur="1" fill="hold">
                                          <p:stCondLst>
                                            <p:cond delay="499"/>
                                          </p:stCondLst>
                                        </p:cTn>
                                        <p:tgtEl>
                                          <p:spTgt spid="332"/>
                                        </p:tgtEl>
                                        <p:attrNameLst>
                                          <p:attrName>style.visibility</p:attrName>
                                        </p:attrNameLst>
                                      </p:cBhvr>
                                      <p:to>
                                        <p:strVal val="hidden"/>
                                      </p:to>
                                    </p:set>
                                  </p:childTnLst>
                                </p:cTn>
                              </p:par>
                              <p:par>
                                <p:cTn id="614" nodeType="withEffect" fill="hold" presetClass="exit" presetID="10">
                                  <p:stCondLst>
                                    <p:cond delay="0"/>
                                  </p:stCondLst>
                                  <p:childTnLst>
                                    <p:animEffect filter="fade" transition="out">
                                      <p:cBhvr additive="repl">
                                        <p:cTn id="615" dur="500"/>
                                        <p:tgtEl>
                                          <p:spTgt spid="315"/>
                                        </p:tgtEl>
                                      </p:cBhvr>
                                    </p:animEffect>
                                    <p:set>
                                      <p:cBhvr>
                                        <p:cTn id="616" dur="1" fill="hold">
                                          <p:stCondLst>
                                            <p:cond delay="499"/>
                                          </p:stCondLst>
                                        </p:cTn>
                                        <p:tgtEl>
                                          <p:spTgt spid="315"/>
                                        </p:tgtEl>
                                        <p:attrNameLst>
                                          <p:attrName>style.visibility</p:attrName>
                                        </p:attrNameLst>
                                      </p:cBhvr>
                                      <p:to>
                                        <p:strVal val="hidden"/>
                                      </p:to>
                                    </p:set>
                                  </p:childTnLst>
                                </p:cTn>
                              </p:par>
                              <p:par>
                                <p:cTn id="617" nodeType="withEffect" fill="hold" presetClass="exit" presetID="10">
                                  <p:stCondLst>
                                    <p:cond delay="0"/>
                                  </p:stCondLst>
                                  <p:childTnLst>
                                    <p:animEffect filter="fade" transition="out">
                                      <p:cBhvr additive="repl">
                                        <p:cTn id="618" dur="500"/>
                                        <p:tgtEl>
                                          <p:spTgt spid="329"/>
                                        </p:tgtEl>
                                      </p:cBhvr>
                                    </p:animEffect>
                                    <p:set>
                                      <p:cBhvr>
                                        <p:cTn id="619" dur="1" fill="hold">
                                          <p:stCondLst>
                                            <p:cond delay="499"/>
                                          </p:stCondLst>
                                        </p:cTn>
                                        <p:tgtEl>
                                          <p:spTgt spid="329"/>
                                        </p:tgtEl>
                                        <p:attrNameLst>
                                          <p:attrName>style.visibility</p:attrName>
                                        </p:attrNameLst>
                                      </p:cBhvr>
                                      <p:to>
                                        <p:strVal val="hidden"/>
                                      </p:to>
                                    </p:set>
                                  </p:childTnLst>
                                </p:cTn>
                              </p:par>
                              <p:par>
                                <p:cTn id="620" nodeType="withEffect" fill="hold" presetClass="exit" presetID="10">
                                  <p:stCondLst>
                                    <p:cond delay="0"/>
                                  </p:stCondLst>
                                  <p:childTnLst>
                                    <p:animEffect filter="fade" transition="out">
                                      <p:cBhvr additive="repl">
                                        <p:cTn id="621" dur="500"/>
                                        <p:tgtEl>
                                          <p:spTgt spid="306"/>
                                        </p:tgtEl>
                                      </p:cBhvr>
                                    </p:animEffect>
                                    <p:set>
                                      <p:cBhvr>
                                        <p:cTn id="622" dur="1" fill="hold">
                                          <p:stCondLst>
                                            <p:cond delay="499"/>
                                          </p:stCondLst>
                                        </p:cTn>
                                        <p:tgtEl>
                                          <p:spTgt spid="306"/>
                                        </p:tgtEl>
                                        <p:attrNameLst>
                                          <p:attrName>style.visibility</p:attrName>
                                        </p:attrNameLst>
                                      </p:cBhvr>
                                      <p:to>
                                        <p:strVal val="hidden"/>
                                      </p:to>
                                    </p:set>
                                  </p:childTnLst>
                                </p:cTn>
                              </p:par>
                              <p:par>
                                <p:cTn id="623" nodeType="withEffect" fill="hold" presetClass="exit" presetID="10">
                                  <p:stCondLst>
                                    <p:cond delay="0"/>
                                  </p:stCondLst>
                                  <p:childTnLst>
                                    <p:animEffect filter="fade" transition="out">
                                      <p:cBhvr additive="repl">
                                        <p:cTn id="624" dur="500"/>
                                        <p:tgtEl>
                                          <p:spTgt spid="327"/>
                                        </p:tgtEl>
                                      </p:cBhvr>
                                    </p:animEffect>
                                    <p:set>
                                      <p:cBhvr>
                                        <p:cTn id="625" dur="1" fill="hold">
                                          <p:stCondLst>
                                            <p:cond delay="499"/>
                                          </p:stCondLst>
                                        </p:cTn>
                                        <p:tgtEl>
                                          <p:spTgt spid="327"/>
                                        </p:tgtEl>
                                        <p:attrNameLst>
                                          <p:attrName>style.visibility</p:attrName>
                                        </p:attrNameLst>
                                      </p:cBhvr>
                                      <p:to>
                                        <p:strVal val="hidden"/>
                                      </p:to>
                                    </p:set>
                                  </p:childTnLst>
                                </p:cTn>
                              </p:par>
                              <p:par>
                                <p:cTn id="626" nodeType="withEffect" fill="hold" presetClass="exit" presetID="10">
                                  <p:stCondLst>
                                    <p:cond delay="0"/>
                                  </p:stCondLst>
                                  <p:childTnLst>
                                    <p:animEffect filter="fade" transition="out">
                                      <p:cBhvr additive="repl">
                                        <p:cTn id="627" dur="500"/>
                                        <p:tgtEl>
                                          <p:spTgt spid="305"/>
                                        </p:tgtEl>
                                      </p:cBhvr>
                                    </p:animEffect>
                                    <p:set>
                                      <p:cBhvr>
                                        <p:cTn id="628" dur="1" fill="hold">
                                          <p:stCondLst>
                                            <p:cond delay="499"/>
                                          </p:stCondLst>
                                        </p:cTn>
                                        <p:tgtEl>
                                          <p:spTgt spid="305"/>
                                        </p:tgtEl>
                                        <p:attrNameLst>
                                          <p:attrName>style.visibility</p:attrName>
                                        </p:attrNameLst>
                                      </p:cBhvr>
                                      <p:to>
                                        <p:strVal val="hidden"/>
                                      </p:to>
                                    </p:set>
                                  </p:childTnLst>
                                </p:cTn>
                              </p:par>
                              <p:par>
                                <p:cTn id="629" nodeType="withEffect" fill="hold" presetClass="exit" presetID="10">
                                  <p:stCondLst>
                                    <p:cond delay="0"/>
                                  </p:stCondLst>
                                  <p:childTnLst>
                                    <p:animEffect filter="fade" transition="out">
                                      <p:cBhvr additive="repl">
                                        <p:cTn id="630" dur="500"/>
                                        <p:tgtEl>
                                          <p:spTgt spid="303"/>
                                        </p:tgtEl>
                                      </p:cBhvr>
                                    </p:animEffect>
                                    <p:set>
                                      <p:cBhvr>
                                        <p:cTn id="631" dur="1" fill="hold">
                                          <p:stCondLst>
                                            <p:cond delay="499"/>
                                          </p:stCondLst>
                                        </p:cTn>
                                        <p:tgtEl>
                                          <p:spTgt spid="303"/>
                                        </p:tgtEl>
                                        <p:attrNameLst>
                                          <p:attrName>style.visibility</p:attrName>
                                        </p:attrNameLst>
                                      </p:cBhvr>
                                      <p:to>
                                        <p:strVal val="hidden"/>
                                      </p:to>
                                    </p:set>
                                  </p:childTnLst>
                                </p:cTn>
                              </p:par>
                              <p:par>
                                <p:cTn id="632" nodeType="withEffect" fill="hold" presetClass="exit" presetID="10">
                                  <p:stCondLst>
                                    <p:cond delay="0"/>
                                  </p:stCondLst>
                                  <p:childTnLst>
                                    <p:animEffect filter="fade" transition="out">
                                      <p:cBhvr additive="repl">
                                        <p:cTn id="633" dur="500"/>
                                        <p:tgtEl>
                                          <p:spTgt spid="328"/>
                                        </p:tgtEl>
                                      </p:cBhvr>
                                    </p:animEffect>
                                    <p:set>
                                      <p:cBhvr>
                                        <p:cTn id="634" dur="1" fill="hold">
                                          <p:stCondLst>
                                            <p:cond delay="499"/>
                                          </p:stCondLst>
                                        </p:cTn>
                                        <p:tgtEl>
                                          <p:spTgt spid="328"/>
                                        </p:tgtEl>
                                        <p:attrNameLst>
                                          <p:attrName>style.visibility</p:attrName>
                                        </p:attrNameLst>
                                      </p:cBhvr>
                                      <p:to>
                                        <p:strVal val="hidden"/>
                                      </p:to>
                                    </p:set>
                                  </p:childTnLst>
                                </p:cTn>
                              </p:par>
                              <p:par>
                                <p:cTn id="635" nodeType="withEffect" fill="hold" presetClass="exit" presetID="10">
                                  <p:stCondLst>
                                    <p:cond delay="0"/>
                                  </p:stCondLst>
                                  <p:childTnLst>
                                    <p:animEffect filter="fade" transition="out">
                                      <p:cBhvr additive="repl">
                                        <p:cTn id="636" dur="500"/>
                                        <p:tgtEl>
                                          <p:spTgt spid="302"/>
                                        </p:tgtEl>
                                      </p:cBhvr>
                                    </p:animEffect>
                                    <p:set>
                                      <p:cBhvr>
                                        <p:cTn id="637" dur="1" fill="hold">
                                          <p:stCondLst>
                                            <p:cond delay="499"/>
                                          </p:stCondLst>
                                        </p:cTn>
                                        <p:tgtEl>
                                          <p:spTgt spid="302"/>
                                        </p:tgtEl>
                                        <p:attrNameLst>
                                          <p:attrName>style.visibility</p:attrName>
                                        </p:attrNameLst>
                                      </p:cBhvr>
                                      <p:to>
                                        <p:strVal val="hidden"/>
                                      </p:to>
                                    </p:set>
                                  </p:childTnLst>
                                </p:cTn>
                              </p:par>
                              <p:par>
                                <p:cTn id="638" nodeType="withEffect" fill="hold" presetClass="exit" presetID="10">
                                  <p:stCondLst>
                                    <p:cond delay="0"/>
                                  </p:stCondLst>
                                  <p:childTnLst>
                                    <p:animEffect filter="fade" transition="out">
                                      <p:cBhvr additive="repl">
                                        <p:cTn id="639" dur="500"/>
                                        <p:tgtEl>
                                          <p:spTgt spid="308"/>
                                        </p:tgtEl>
                                      </p:cBhvr>
                                    </p:animEffect>
                                    <p:set>
                                      <p:cBhvr>
                                        <p:cTn id="640" dur="1" fill="hold">
                                          <p:stCondLst>
                                            <p:cond delay="499"/>
                                          </p:stCondLst>
                                        </p:cTn>
                                        <p:tgtEl>
                                          <p:spTgt spid="308"/>
                                        </p:tgtEl>
                                        <p:attrNameLst>
                                          <p:attrName>style.visibility</p:attrName>
                                        </p:attrNameLst>
                                      </p:cBhvr>
                                      <p:to>
                                        <p:strVal val="hidden"/>
                                      </p:to>
                                    </p:set>
                                  </p:childTnLst>
                                </p:cTn>
                              </p:par>
                              <p:par>
                                <p:cTn id="641" nodeType="withEffect" fill="hold" presetClass="exit" presetID="10">
                                  <p:stCondLst>
                                    <p:cond delay="0"/>
                                  </p:stCondLst>
                                  <p:childTnLst>
                                    <p:animEffect filter="fade" transition="out">
                                      <p:cBhvr additive="repl">
                                        <p:cTn id="642" dur="500"/>
                                        <p:tgtEl>
                                          <p:spTgt spid="301"/>
                                        </p:tgtEl>
                                      </p:cBhvr>
                                    </p:animEffect>
                                    <p:set>
                                      <p:cBhvr>
                                        <p:cTn id="643" dur="1" fill="hold">
                                          <p:stCondLst>
                                            <p:cond delay="499"/>
                                          </p:stCondLst>
                                        </p:cTn>
                                        <p:tgtEl>
                                          <p:spTgt spid="301"/>
                                        </p:tgtEl>
                                        <p:attrNameLst>
                                          <p:attrName>style.visibility</p:attrName>
                                        </p:attrNameLst>
                                      </p:cBhvr>
                                      <p:to>
                                        <p:strVal val="hidden"/>
                                      </p:to>
                                    </p:set>
                                  </p:childTnLst>
                                </p:cTn>
                              </p:par>
                              <p:par>
                                <p:cTn id="644" nodeType="withEffect" fill="hold" presetClass="exit" presetID="10">
                                  <p:stCondLst>
                                    <p:cond delay="0"/>
                                  </p:stCondLst>
                                  <p:childTnLst>
                                    <p:animEffect filter="fade" transition="out">
                                      <p:cBhvr additive="repl">
                                        <p:cTn id="645" dur="500"/>
                                        <p:tgtEl>
                                          <p:spTgt spid="304"/>
                                        </p:tgtEl>
                                      </p:cBhvr>
                                    </p:animEffect>
                                    <p:set>
                                      <p:cBhvr>
                                        <p:cTn id="646" dur="1" fill="hold">
                                          <p:stCondLst>
                                            <p:cond delay="499"/>
                                          </p:stCondLst>
                                        </p:cTn>
                                        <p:tgtEl>
                                          <p:spTgt spid="304"/>
                                        </p:tgtEl>
                                        <p:attrNameLst>
                                          <p:attrName>style.visibility</p:attrName>
                                        </p:attrNameLst>
                                      </p:cBhvr>
                                      <p:to>
                                        <p:strVal val="hidden"/>
                                      </p:to>
                                    </p:set>
                                  </p:childTnLst>
                                </p:cTn>
                              </p:par>
                              <p:par>
                                <p:cTn id="647" nodeType="withEffect" fill="hold" presetClass="exit" presetID="10">
                                  <p:stCondLst>
                                    <p:cond delay="0"/>
                                  </p:stCondLst>
                                  <p:childTnLst>
                                    <p:animEffect filter="fade" transition="out">
                                      <p:cBhvr additive="repl">
                                        <p:cTn id="648" dur="500"/>
                                        <p:tgtEl>
                                          <p:spTgt spid="299"/>
                                        </p:tgtEl>
                                      </p:cBhvr>
                                    </p:animEffect>
                                    <p:set>
                                      <p:cBhvr>
                                        <p:cTn id="649" dur="1" fill="hold">
                                          <p:stCondLst>
                                            <p:cond delay="499"/>
                                          </p:stCondLst>
                                        </p:cTn>
                                        <p:tgtEl>
                                          <p:spTgt spid="299"/>
                                        </p:tgtEl>
                                        <p:attrNameLst>
                                          <p:attrName>style.visibility</p:attrName>
                                        </p:attrNameLst>
                                      </p:cBhvr>
                                      <p:to>
                                        <p:strVal val="hidden"/>
                                      </p:to>
                                    </p:set>
                                  </p:childTnLst>
                                </p:cTn>
                              </p:par>
                              <p:par>
                                <p:cTn id="650" nodeType="withEffect" fill="hold" presetClass="exit" presetID="10">
                                  <p:stCondLst>
                                    <p:cond delay="0"/>
                                  </p:stCondLst>
                                  <p:childTnLst>
                                    <p:animEffect filter="fade" transition="out">
                                      <p:cBhvr additive="repl">
                                        <p:cTn id="651" dur="500"/>
                                        <p:tgtEl>
                                          <p:spTgt spid="300"/>
                                        </p:tgtEl>
                                      </p:cBhvr>
                                    </p:animEffect>
                                    <p:set>
                                      <p:cBhvr>
                                        <p:cTn id="652" dur="1" fill="hold">
                                          <p:stCondLst>
                                            <p:cond delay="499"/>
                                          </p:stCondLst>
                                        </p:cTn>
                                        <p:tgtEl>
                                          <p:spTgt spid="300"/>
                                        </p:tgtEl>
                                        <p:attrNameLst>
                                          <p:attrName>style.visibility</p:attrName>
                                        </p:attrNameLst>
                                      </p:cBhvr>
                                      <p:to>
                                        <p:strVal val="hidden"/>
                                      </p:to>
                                    </p:set>
                                  </p:childTnLst>
                                </p:cTn>
                              </p:par>
                              <p:par>
                                <p:cTn id="653" nodeType="withEffect" fill="hold" presetClass="exit" presetID="10">
                                  <p:stCondLst>
                                    <p:cond delay="0"/>
                                  </p:stCondLst>
                                  <p:childTnLst>
                                    <p:animEffect filter="fade" transition="out">
                                      <p:cBhvr additive="repl">
                                        <p:cTn id="654" dur="500"/>
                                        <p:tgtEl>
                                          <p:spTgt spid="298"/>
                                        </p:tgtEl>
                                      </p:cBhvr>
                                    </p:animEffect>
                                    <p:set>
                                      <p:cBhvr>
                                        <p:cTn id="655" dur="1" fill="hold">
                                          <p:stCondLst>
                                            <p:cond delay="499"/>
                                          </p:stCondLst>
                                        </p:cTn>
                                        <p:tgtEl>
                                          <p:spTgt spid="298"/>
                                        </p:tgtEl>
                                        <p:attrNameLst>
                                          <p:attrName>style.visibility</p:attrName>
                                        </p:attrNameLst>
                                      </p:cBhvr>
                                      <p:to>
                                        <p:strVal val="hidden"/>
                                      </p:to>
                                    </p:set>
                                  </p:childTnLst>
                                </p:cTn>
                              </p:par>
                              <p:par>
                                <p:cTn id="656" nodeType="withEffect" fill="hold" presetClass="exit" presetID="10">
                                  <p:stCondLst>
                                    <p:cond delay="0"/>
                                  </p:stCondLst>
                                  <p:childTnLst>
                                    <p:animEffect filter="fade" transition="out">
                                      <p:cBhvr additive="repl">
                                        <p:cTn id="657" dur="500"/>
                                        <p:tgtEl>
                                          <p:spTgt spid="297"/>
                                        </p:tgtEl>
                                      </p:cBhvr>
                                    </p:animEffect>
                                    <p:set>
                                      <p:cBhvr>
                                        <p:cTn id="658" dur="1" fill="hold">
                                          <p:stCondLst>
                                            <p:cond delay="499"/>
                                          </p:stCondLst>
                                        </p:cTn>
                                        <p:tgtEl>
                                          <p:spTgt spid="297"/>
                                        </p:tgtEl>
                                        <p:attrNameLst>
                                          <p:attrName>style.visibility</p:attrName>
                                        </p:attrNameLst>
                                      </p:cBhvr>
                                      <p:to>
                                        <p:strVal val="hidden"/>
                                      </p:to>
                                    </p:set>
                                  </p:childTnLst>
                                </p:cTn>
                              </p:par>
                              <p:par>
                                <p:cTn id="659" nodeType="withEffect" fill="hold" presetClass="exit" presetID="10">
                                  <p:stCondLst>
                                    <p:cond delay="0"/>
                                  </p:stCondLst>
                                  <p:childTnLst>
                                    <p:animEffect filter="fade" transition="out">
                                      <p:cBhvr additive="repl">
                                        <p:cTn id="660" dur="500"/>
                                        <p:tgtEl>
                                          <p:spTgt spid="334"/>
                                        </p:tgtEl>
                                      </p:cBhvr>
                                    </p:animEffect>
                                    <p:set>
                                      <p:cBhvr>
                                        <p:cTn id="661" dur="1" fill="hold">
                                          <p:stCondLst>
                                            <p:cond delay="499"/>
                                          </p:stCondLst>
                                        </p:cTn>
                                        <p:tgtEl>
                                          <p:spTgt spid="334"/>
                                        </p:tgtEl>
                                        <p:attrNameLst>
                                          <p:attrName>style.visibility</p:attrName>
                                        </p:attrNameLst>
                                      </p:cBhvr>
                                      <p:to>
                                        <p:strVal val="hidden"/>
                                      </p:to>
                                    </p:set>
                                  </p:childTnLst>
                                </p:cTn>
                              </p:par>
                              <p:par>
                                <p:cTn id="662" nodeType="withEffect" fill="hold" presetClass="exit" presetID="10">
                                  <p:stCondLst>
                                    <p:cond delay="0"/>
                                  </p:stCondLst>
                                  <p:childTnLst>
                                    <p:animEffect filter="fade" transition="out">
                                      <p:cBhvr additive="repl">
                                        <p:cTn id="663" dur="500"/>
                                        <p:tgtEl>
                                          <p:spTgt spid="296"/>
                                        </p:tgtEl>
                                      </p:cBhvr>
                                    </p:animEffect>
                                    <p:set>
                                      <p:cBhvr>
                                        <p:cTn id="664" dur="1" fill="hold">
                                          <p:stCondLst>
                                            <p:cond delay="499"/>
                                          </p:stCondLst>
                                        </p:cTn>
                                        <p:tgtEl>
                                          <p:spTgt spid="296"/>
                                        </p:tgtEl>
                                        <p:attrNameLst>
                                          <p:attrName>style.visibility</p:attrName>
                                        </p:attrNameLst>
                                      </p:cBhvr>
                                      <p:to>
                                        <p:strVal val="hidden"/>
                                      </p:to>
                                    </p:set>
                                  </p:childTnLst>
                                </p:cTn>
                              </p:par>
                              <p:par>
                                <p:cTn id="665" nodeType="withEffect" fill="hold" presetClass="exit" presetID="10">
                                  <p:stCondLst>
                                    <p:cond delay="0"/>
                                  </p:stCondLst>
                                  <p:childTnLst>
                                    <p:animEffect filter="fade" transition="out">
                                      <p:cBhvr additive="repl">
                                        <p:cTn id="666" dur="500"/>
                                        <p:tgtEl>
                                          <p:spTgt spid="336"/>
                                        </p:tgtEl>
                                      </p:cBhvr>
                                    </p:animEffect>
                                    <p:set>
                                      <p:cBhvr>
                                        <p:cTn id="667" dur="1" fill="hold">
                                          <p:stCondLst>
                                            <p:cond delay="499"/>
                                          </p:stCondLst>
                                        </p:cTn>
                                        <p:tgtEl>
                                          <p:spTgt spid="336"/>
                                        </p:tgtEl>
                                        <p:attrNameLst>
                                          <p:attrName>style.visibility</p:attrName>
                                        </p:attrNameLst>
                                      </p:cBhvr>
                                      <p:to>
                                        <p:strVal val="hidden"/>
                                      </p:to>
                                    </p:set>
                                  </p:childTnLst>
                                </p:cTn>
                              </p:par>
                              <p:par>
                                <p:cTn id="668" nodeType="withEffect" fill="hold" presetClass="exit" presetID="10">
                                  <p:stCondLst>
                                    <p:cond delay="0"/>
                                  </p:stCondLst>
                                  <p:childTnLst>
                                    <p:animEffect filter="fade" transition="out">
                                      <p:cBhvr additive="repl">
                                        <p:cTn id="669" dur="500"/>
                                        <p:tgtEl>
                                          <p:spTgt spid="333"/>
                                        </p:tgtEl>
                                      </p:cBhvr>
                                    </p:animEffect>
                                    <p:set>
                                      <p:cBhvr>
                                        <p:cTn id="670" dur="1" fill="hold">
                                          <p:stCondLst>
                                            <p:cond delay="499"/>
                                          </p:stCondLst>
                                        </p:cTn>
                                        <p:tgtEl>
                                          <p:spTgt spid="333"/>
                                        </p:tgtEl>
                                        <p:attrNameLst>
                                          <p:attrName>style.visibility</p:attrName>
                                        </p:attrNameLst>
                                      </p:cBhvr>
                                      <p:to>
                                        <p:strVal val="hidden"/>
                                      </p:to>
                                    </p:set>
                                  </p:childTnLst>
                                </p:cTn>
                              </p:par>
                              <p:par>
                                <p:cTn id="671" nodeType="withEffect" fill="hold" presetClass="exit" presetID="10">
                                  <p:stCondLst>
                                    <p:cond delay="0"/>
                                  </p:stCondLst>
                                  <p:childTnLst>
                                    <p:animEffect filter="fade" transition="out">
                                      <p:cBhvr additive="repl">
                                        <p:cTn id="672" dur="500"/>
                                        <p:tgtEl>
                                          <p:spTgt spid="335"/>
                                        </p:tgtEl>
                                      </p:cBhvr>
                                    </p:animEffect>
                                    <p:set>
                                      <p:cBhvr>
                                        <p:cTn id="673" dur="1" fill="hold">
                                          <p:stCondLst>
                                            <p:cond delay="499"/>
                                          </p:stCondLst>
                                        </p:cTn>
                                        <p:tgtEl>
                                          <p:spTgt spid="335"/>
                                        </p:tgtEl>
                                        <p:attrNameLst>
                                          <p:attrName>style.visibility</p:attrName>
                                        </p:attrNameLst>
                                      </p:cBhvr>
                                      <p:to>
                                        <p:strVal val="hidden"/>
                                      </p:to>
                                    </p:set>
                                  </p:childTnLst>
                                </p:cTn>
                              </p:par>
                              <p:par>
                                <p:cTn id="674" nodeType="withEffect" fill="hold" presetClass="exit" presetID="10">
                                  <p:stCondLst>
                                    <p:cond delay="0"/>
                                  </p:stCondLst>
                                  <p:childTnLst>
                                    <p:animEffect filter="fade" transition="out">
                                      <p:cBhvr additive="repl">
                                        <p:cTn id="675" dur="500"/>
                                        <p:tgtEl>
                                          <p:spTgt spid="307"/>
                                        </p:tgtEl>
                                      </p:cBhvr>
                                    </p:animEffect>
                                    <p:set>
                                      <p:cBhvr>
                                        <p:cTn id="676" dur="1" fill="hold">
                                          <p:stCondLst>
                                            <p:cond delay="499"/>
                                          </p:stCondLst>
                                        </p:cTn>
                                        <p:tgtEl>
                                          <p:spTgt spid="307"/>
                                        </p:tgtEl>
                                        <p:attrNameLst>
                                          <p:attrName>style.visibility</p:attrName>
                                        </p:attrNameLst>
                                      </p:cBhvr>
                                      <p:to>
                                        <p:strVal val="hidden"/>
                                      </p:to>
                                    </p:set>
                                  </p:childTnLst>
                                </p:cTn>
                              </p:par>
                              <p:par>
                                <p:cTn id="677" nodeType="withEffect" fill="hold" presetClass="exit" presetID="10">
                                  <p:stCondLst>
                                    <p:cond delay="0"/>
                                  </p:stCondLst>
                                  <p:childTnLst>
                                    <p:animEffect filter="fade" transition="out">
                                      <p:cBhvr additive="repl">
                                        <p:cTn id="678" dur="500"/>
                                        <p:tgtEl>
                                          <p:spTgt spid="347"/>
                                        </p:tgtEl>
                                      </p:cBhvr>
                                    </p:animEffect>
                                    <p:set>
                                      <p:cBhvr>
                                        <p:cTn id="679" dur="1" fill="hold">
                                          <p:stCondLst>
                                            <p:cond delay="499"/>
                                          </p:stCondLst>
                                        </p:cTn>
                                        <p:tgtEl>
                                          <p:spTgt spid="347"/>
                                        </p:tgtEl>
                                        <p:attrNameLst>
                                          <p:attrName>style.visibility</p:attrName>
                                        </p:attrNameLst>
                                      </p:cBhvr>
                                      <p:to>
                                        <p:strVal val="hidden"/>
                                      </p:to>
                                    </p:set>
                                  </p:childTnLst>
                                </p:cTn>
                              </p:par>
                            </p:childTnLst>
                          </p:cTn>
                        </p:par>
                      </p:childTnLst>
                    </p:cTn>
                  </p:par>
                  <p:par>
                    <p:cTn id="680" fill="hold">
                      <p:stCondLst>
                        <p:cond delay="indefinite"/>
                      </p:stCondLst>
                      <p:childTnLst>
                        <p:par>
                          <p:cTn id="681" fill="hold">
                            <p:stCondLst>
                              <p:cond delay="0"/>
                            </p:stCondLst>
                            <p:childTnLst>
                              <p:par>
                                <p:cTn id="682" nodeType="clickEffect" fill="hold" presetClass="entr" presetID="2" presetSubtype="4">
                                  <p:stCondLst>
                                    <p:cond delay="0"/>
                                  </p:stCondLst>
                                  <p:childTnLst>
                                    <p:set>
                                      <p:cBhvr>
                                        <p:cTn id="683" dur="1" fill="hold">
                                          <p:stCondLst>
                                            <p:cond delay="0"/>
                                          </p:stCondLst>
                                        </p:cTn>
                                        <p:tgtEl>
                                          <p:spTgt spid="352"/>
                                        </p:tgtEl>
                                        <p:attrNameLst>
                                          <p:attrName>style.visibility</p:attrName>
                                        </p:attrNameLst>
                                      </p:cBhvr>
                                      <p:to>
                                        <p:strVal val="visible"/>
                                      </p:to>
                                    </p:set>
                                    <p:anim calcmode="lin" valueType="num">
                                      <p:cBhvr additive="repl">
                                        <p:cTn id="684" dur="1250" fill="hold"/>
                                        <p:tgtEl>
                                          <p:spTgt spid="352"/>
                                        </p:tgtEl>
                                        <p:attrNameLst>
                                          <p:attrName>ppt_x</p:attrName>
                                        </p:attrNameLst>
                                      </p:cBhvr>
                                      <p:tavLst>
                                        <p:tav tm="0">
                                          <p:val>
                                            <p:strVal val="#ppt_x"/>
                                          </p:val>
                                        </p:tav>
                                        <p:tav tm="100000">
                                          <p:val>
                                            <p:strVal val="#ppt_x"/>
                                          </p:val>
                                        </p:tav>
                                      </p:tavLst>
                                    </p:anim>
                                    <p:anim calcmode="lin" valueType="num">
                                      <p:cBhvr additive="repl">
                                        <p:cTn id="685" dur="1250" fill="hold"/>
                                        <p:tgtEl>
                                          <p:spTgt spid="352"/>
                                        </p:tgtEl>
                                        <p:attrNameLst>
                                          <p:attrName>ppt_y</p:attrName>
                                        </p:attrNameLst>
                                      </p:cBhvr>
                                      <p:tavLst>
                                        <p:tav tm="0">
                                          <p:val>
                                            <p:strVal val="1+#ppt_h/2"/>
                                          </p:val>
                                        </p:tav>
                                        <p:tav tm="100000">
                                          <p:val>
                                            <p:strVal val="#ppt_y"/>
                                          </p:val>
                                        </p:tav>
                                      </p:tavLst>
                                    </p:anim>
                                  </p:childTnLst>
                                </p:cTn>
                              </p:par>
                            </p:childTnLst>
                          </p:cTn>
                        </p:par>
                        <p:par>
                          <p:cTn id="686" fill="hold">
                            <p:stCondLst>
                              <p:cond delay="1250"/>
                            </p:stCondLst>
                            <p:childTnLst>
                              <p:par>
                                <p:cTn id="687" nodeType="afterEffect" fill="hold" presetClass="exit" presetID="10">
                                  <p:stCondLst>
                                    <p:cond delay="0"/>
                                  </p:stCondLst>
                                  <p:childTnLst>
                                    <p:animEffect filter="fade" transition="out">
                                      <p:cBhvr additive="repl">
                                        <p:cTn id="688" dur="500"/>
                                        <p:tgtEl>
                                          <p:spTgt spid="295"/>
                                        </p:tgtEl>
                                      </p:cBhvr>
                                    </p:animEffect>
                                    <p:set>
                                      <p:cBhvr>
                                        <p:cTn id="689" dur="1" fill="hold">
                                          <p:stCondLst>
                                            <p:cond delay="499"/>
                                          </p:stCondLst>
                                        </p:cTn>
                                        <p:tgtEl>
                                          <p:spTgt spid="295"/>
                                        </p:tgtEl>
                                        <p:attrNameLst>
                                          <p:attrName>style.visibility</p:attrName>
                                        </p:attrNameLst>
                                      </p:cBhvr>
                                      <p:to>
                                        <p:strVal val="hidden"/>
                                      </p:to>
                                    </p:set>
                                  </p:childTnLst>
                                </p:cTn>
                              </p:par>
                            </p:childTnLst>
                          </p:cTn>
                        </p:par>
                      </p:childTnLst>
                    </p:cTn>
                  </p:par>
                  <p:par>
                    <p:cTn id="690" fill="hold">
                      <p:stCondLst>
                        <p:cond delay="indefinite"/>
                      </p:stCondLst>
                      <p:childTnLst>
                        <p:par>
                          <p:cTn id="691" fill="hold">
                            <p:stCondLst>
                              <p:cond delay="0"/>
                            </p:stCondLst>
                            <p:childTnLst>
                              <p:par>
                                <p:cTn id="692" nodeType="clickEffect" fill="hold" presetClass="entr" presetID="42">
                                  <p:stCondLst>
                                    <p:cond delay="0"/>
                                  </p:stCondLst>
                                  <p:childTnLst>
                                    <p:set>
                                      <p:cBhvr>
                                        <p:cTn id="693" dur="1" fill="hold">
                                          <p:stCondLst>
                                            <p:cond delay="0"/>
                                          </p:stCondLst>
                                        </p:cTn>
                                        <p:tgtEl>
                                          <p:spTgt spid="339"/>
                                        </p:tgtEl>
                                        <p:attrNameLst>
                                          <p:attrName>style.visibility</p:attrName>
                                        </p:attrNameLst>
                                      </p:cBhvr>
                                      <p:to>
                                        <p:strVal val="visible"/>
                                      </p:to>
                                    </p:set>
                                    <p:animEffect filter="fade" transition="in">
                                      <p:cBhvr additive="repl">
                                        <p:cTn id="694" dur="1000"/>
                                        <p:tgtEl>
                                          <p:spTgt spid="339"/>
                                        </p:tgtEl>
                                      </p:cBhvr>
                                    </p:animEffect>
                                    <p:anim calcmode="lin" valueType="num">
                                      <p:cBhvr additive="repl">
                                        <p:cTn id="695" dur="1000" fill="hold"/>
                                        <p:tgtEl>
                                          <p:spTgt spid="339"/>
                                        </p:tgtEl>
                                        <p:attrNameLst>
                                          <p:attrName>ppt_x</p:attrName>
                                        </p:attrNameLst>
                                      </p:cBhvr>
                                      <p:tavLst>
                                        <p:tav tm="0">
                                          <p:val>
                                            <p:strVal val="#ppt_x"/>
                                          </p:val>
                                        </p:tav>
                                        <p:tav tm="100000">
                                          <p:val>
                                            <p:strVal val="#ppt_x"/>
                                          </p:val>
                                        </p:tav>
                                      </p:tavLst>
                                    </p:anim>
                                    <p:anim calcmode="lin" valueType="num">
                                      <p:cBhvr additive="repl">
                                        <p:cTn id="696"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697" fill="hold">
                      <p:stCondLst>
                        <p:cond delay="indefinite"/>
                      </p:stCondLst>
                      <p:childTnLst>
                        <p:par>
                          <p:cTn id="698" fill="hold">
                            <p:stCondLst>
                              <p:cond delay="0"/>
                            </p:stCondLst>
                            <p:childTnLst>
                              <p:par>
                                <p:cTn id="699" nodeType="clickEffect" fill="hold" presetClass="entr" presetID="2" presetSubtype="8">
                                  <p:stCondLst>
                                    <p:cond delay="0"/>
                                  </p:stCondLst>
                                  <p:childTnLst>
                                    <p:set>
                                      <p:cBhvr>
                                        <p:cTn id="700" dur="1" fill="hold">
                                          <p:stCondLst>
                                            <p:cond delay="0"/>
                                          </p:stCondLst>
                                        </p:cTn>
                                        <p:tgtEl>
                                          <p:spTgt spid="342"/>
                                        </p:tgtEl>
                                        <p:attrNameLst>
                                          <p:attrName>style.visibility</p:attrName>
                                        </p:attrNameLst>
                                      </p:cBhvr>
                                      <p:to>
                                        <p:strVal val="visible"/>
                                      </p:to>
                                    </p:set>
                                    <p:anim calcmode="lin" valueType="num">
                                      <p:cBhvr additive="repl">
                                        <p:cTn id="701" dur="1000" fill="hold"/>
                                        <p:tgtEl>
                                          <p:spTgt spid="342"/>
                                        </p:tgtEl>
                                        <p:attrNameLst>
                                          <p:attrName>ppt_x</p:attrName>
                                        </p:attrNameLst>
                                      </p:cBhvr>
                                      <p:tavLst>
                                        <p:tav tm="0">
                                          <p:val>
                                            <p:strVal val="0-#ppt_w/2"/>
                                          </p:val>
                                        </p:tav>
                                        <p:tav tm="100000">
                                          <p:val>
                                            <p:strVal val="#ppt_x"/>
                                          </p:val>
                                        </p:tav>
                                      </p:tavLst>
                                    </p:anim>
                                    <p:anim calcmode="lin" valueType="num">
                                      <p:cBhvr additive="repl">
                                        <p:cTn id="702" dur="1000" fill="hold"/>
                                        <p:tgtEl>
                                          <p:spTgt spid="342"/>
                                        </p:tgtEl>
                                        <p:attrNameLst>
                                          <p:attrName>ppt_y</p:attrName>
                                        </p:attrNameLst>
                                      </p:cBhvr>
                                      <p:tavLst>
                                        <p:tav tm="0">
                                          <p:val>
                                            <p:strVal val="#ppt_y"/>
                                          </p:val>
                                        </p:tav>
                                        <p:tav tm="100000">
                                          <p:val>
                                            <p:strVal val="#ppt_y"/>
                                          </p:val>
                                        </p:tav>
                                      </p:tavLst>
                                    </p:anim>
                                  </p:childTnLst>
                                </p:cTn>
                              </p:par>
                            </p:childTnLst>
                          </p:cTn>
                        </p:par>
                      </p:childTnLst>
                    </p:cTn>
                  </p:par>
                  <p:par>
                    <p:cTn id="703" fill="hold">
                      <p:stCondLst>
                        <p:cond delay="indefinite"/>
                      </p:stCondLst>
                      <p:childTnLst>
                        <p:par>
                          <p:cTn id="704" fill="hold">
                            <p:stCondLst>
                              <p:cond delay="0"/>
                            </p:stCondLst>
                            <p:childTnLst>
                              <p:par>
                                <p:cTn id="705" nodeType="clickEffect" fill="hold" presetClass="entr" presetID="42">
                                  <p:stCondLst>
                                    <p:cond delay="0"/>
                                  </p:stCondLst>
                                  <p:childTnLst>
                                    <p:set>
                                      <p:cBhvr>
                                        <p:cTn id="706" dur="1" fill="hold">
                                          <p:stCondLst>
                                            <p:cond delay="0"/>
                                          </p:stCondLst>
                                        </p:cTn>
                                        <p:tgtEl>
                                          <p:spTgt spid="344"/>
                                        </p:tgtEl>
                                        <p:attrNameLst>
                                          <p:attrName>style.visibility</p:attrName>
                                        </p:attrNameLst>
                                      </p:cBhvr>
                                      <p:to>
                                        <p:strVal val="visible"/>
                                      </p:to>
                                    </p:set>
                                    <p:animEffect filter="fade" transition="in">
                                      <p:cBhvr additive="repl">
                                        <p:cTn id="707" dur="1000"/>
                                        <p:tgtEl>
                                          <p:spTgt spid="344"/>
                                        </p:tgtEl>
                                      </p:cBhvr>
                                    </p:animEffect>
                                    <p:anim calcmode="lin" valueType="num">
                                      <p:cBhvr additive="repl">
                                        <p:cTn id="708" dur="1000" fill="hold"/>
                                        <p:tgtEl>
                                          <p:spTgt spid="344"/>
                                        </p:tgtEl>
                                        <p:attrNameLst>
                                          <p:attrName>ppt_x</p:attrName>
                                        </p:attrNameLst>
                                      </p:cBhvr>
                                      <p:tavLst>
                                        <p:tav tm="0">
                                          <p:val>
                                            <p:strVal val="#ppt_x"/>
                                          </p:val>
                                        </p:tav>
                                        <p:tav tm="100000">
                                          <p:val>
                                            <p:strVal val="#ppt_x"/>
                                          </p:val>
                                        </p:tav>
                                      </p:tavLst>
                                    </p:anim>
                                    <p:anim calcmode="lin" valueType="num">
                                      <p:cBhvr additive="repl">
                                        <p:cTn id="709" dur="1000" fill="hold"/>
                                        <p:tgtEl>
                                          <p:spTgt spid="344"/>
                                        </p:tgtEl>
                                        <p:attrNameLst>
                                          <p:attrName>ppt_y</p:attrName>
                                        </p:attrNameLst>
                                      </p:cBhvr>
                                      <p:tavLst>
                                        <p:tav tm="0">
                                          <p:val>
                                            <p:strVal val="#ppt_y+.1"/>
                                          </p:val>
                                        </p:tav>
                                        <p:tav tm="100000">
                                          <p:val>
                                            <p:strVal val="#ppt_y"/>
                                          </p:val>
                                        </p:tav>
                                      </p:tavLst>
                                    </p:anim>
                                  </p:childTnLst>
                                </p:cTn>
                              </p:par>
                            </p:childTnLst>
                          </p:cTn>
                        </p:par>
                      </p:childTnLst>
                    </p:cTn>
                  </p:par>
                  <p:par>
                    <p:cTn id="710" fill="hold">
                      <p:stCondLst>
                        <p:cond delay="indefinite"/>
                      </p:stCondLst>
                      <p:childTnLst>
                        <p:par>
                          <p:cTn id="711" fill="hold">
                            <p:stCondLst>
                              <p:cond delay="0"/>
                            </p:stCondLst>
                            <p:childTnLst>
                              <p:par>
                                <p:cTn id="712" nodeType="clickEffect" fill="hold" presetClass="entr" presetID="2" presetSubtype="2">
                                  <p:stCondLst>
                                    <p:cond delay="0"/>
                                  </p:stCondLst>
                                  <p:childTnLst>
                                    <p:set>
                                      <p:cBhvr>
                                        <p:cTn id="713" dur="1" fill="hold">
                                          <p:stCondLst>
                                            <p:cond delay="0"/>
                                          </p:stCondLst>
                                        </p:cTn>
                                        <p:tgtEl>
                                          <p:spTgt spid="343"/>
                                        </p:tgtEl>
                                        <p:attrNameLst>
                                          <p:attrName>style.visibility</p:attrName>
                                        </p:attrNameLst>
                                      </p:cBhvr>
                                      <p:to>
                                        <p:strVal val="visible"/>
                                      </p:to>
                                    </p:set>
                                    <p:anim calcmode="lin" valueType="num">
                                      <p:cBhvr additive="repl">
                                        <p:cTn id="714" dur="1000" fill="hold"/>
                                        <p:tgtEl>
                                          <p:spTgt spid="343"/>
                                        </p:tgtEl>
                                        <p:attrNameLst>
                                          <p:attrName>ppt_x</p:attrName>
                                        </p:attrNameLst>
                                      </p:cBhvr>
                                      <p:tavLst>
                                        <p:tav tm="0">
                                          <p:val>
                                            <p:strVal val="1+#ppt_w/2"/>
                                          </p:val>
                                        </p:tav>
                                        <p:tav tm="100000">
                                          <p:val>
                                            <p:strVal val="#ppt_x"/>
                                          </p:val>
                                        </p:tav>
                                      </p:tavLst>
                                    </p:anim>
                                    <p:anim calcmode="lin" valueType="num">
                                      <p:cBhvr additive="repl">
                                        <p:cTn id="715" dur="1000" fill="hold"/>
                                        <p:tgtEl>
                                          <p:spTgt spid="3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600" spc="-1" strike="noStrike">
                <a:solidFill>
                  <a:srgbClr val="000000"/>
                </a:solidFill>
                <a:latin typeface="Calibri"/>
              </a:rPr>
              <a:t>Solving the </a:t>
            </a:r>
            <a:r>
              <a:rPr b="1" lang="en-US" sz="3600" spc="-1" strike="noStrike">
                <a:solidFill>
                  <a:srgbClr val="0070c0"/>
                </a:solidFill>
                <a:latin typeface="Calibri"/>
              </a:rPr>
              <a:t>2</a:t>
            </a:r>
            <a:r>
              <a:rPr b="1" lang="en-US" sz="3600" spc="-1" strike="noStrike">
                <a:solidFill>
                  <a:srgbClr val="000000"/>
                </a:solidFill>
                <a:latin typeface="Calibri"/>
              </a:rPr>
              <a:t> </a:t>
            </a:r>
            <a:r>
              <a:rPr b="1" lang="en-US" sz="3600" spc="-1" strike="noStrike">
                <a:solidFill>
                  <a:srgbClr val="7030a0"/>
                </a:solidFill>
                <a:latin typeface="Calibri"/>
              </a:rPr>
              <a:t>smaller instances</a:t>
            </a:r>
            <a:endParaRPr b="0" lang="en-US" sz="3600" spc="-1" strike="noStrike">
              <a:solidFill>
                <a:srgbClr val="000000"/>
              </a:solidFill>
              <a:latin typeface="Calibri"/>
            </a:endParaRPr>
          </a:p>
        </p:txBody>
      </p:sp>
      <p:sp>
        <p:nvSpPr>
          <p:cNvPr id="355" name="TextShape 2"/>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356"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0248C56C-3222-4584-BC29-6B2424059C4D}" type="slidenum">
              <a:rPr b="0" lang="en-US" sz="1200" spc="-1" strike="noStrike">
                <a:solidFill>
                  <a:srgbClr val="8b8b8b"/>
                </a:solidFill>
                <a:latin typeface="Calibri"/>
              </a:rPr>
              <a:t>1</a:t>
            </a:fld>
            <a:endParaRPr b="0" lang="en-IN" sz="1200" spc="-1" strike="noStrike">
              <a:latin typeface="Times New Roman"/>
            </a:endParaRPr>
          </a:p>
        </p:txBody>
      </p:sp>
      <p:sp>
        <p:nvSpPr>
          <p:cNvPr id="357" name="CustomShape 4"/>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58" name="CustomShape 5"/>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59" name="CustomShape 6"/>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0" name="CustomShape 7"/>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1" name="CustomShape 8"/>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2" name="CustomShape 9"/>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3" name="CustomShape 10"/>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4" name="CustomShape 11"/>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5" name="CustomShape 12"/>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366" name="CustomShape 13"/>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7" name="CustomShape 14"/>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8" name="CustomShape 15"/>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69" name="CustomShape 16"/>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370" name="Formula 17"/>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371" name="CustomShape 18"/>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2" name="CustomShape 19"/>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3" name="CustomShape 20"/>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4" name="CustomShape 21"/>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5" name="CustomShape 22"/>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6" name="CustomShape 23"/>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7" name="CustomShape 24"/>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8" name="CustomShape 25"/>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79" name="CustomShape 26"/>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0" name="CustomShape 27"/>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1" name="CustomShape 28"/>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2" name="CustomShape 29"/>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3" name="CustomShape 30"/>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4" name="CustomShape 31"/>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5" name="CustomShape 32"/>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6" name="CustomShape 33"/>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87" name="CustomShape 34"/>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388" name="Formula 35"/>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389" name="Line 36"/>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390" name="CustomShape 37"/>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1" name="CustomShape 38"/>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2" name="CustomShape 39"/>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3" name="CustomShape 40"/>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4" name="CustomShape 41"/>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5" name="CustomShape 42"/>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6" name="CustomShape 43"/>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7" name="CustomShape 44"/>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8" name="CustomShape 45"/>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99" name="CustomShape 46"/>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00" name="CustomShape 47"/>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01" name="CustomShape 48"/>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402" name="CustomShape 49"/>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03" name="CustomShape 50"/>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04" name="CustomShape 51"/>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05" name="CustomShape 52"/>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716" dur="indefinite" restart="never" nodeType="tmRoot">
          <p:childTnLst>
            <p:seq>
              <p:cTn id="717" dur="indefinite" nodeType="mainSeq">
                <p:childTnLst>
                  <p:par>
                    <p:cTn id="718" fill="hold">
                      <p:stCondLst>
                        <p:cond delay="indefinite"/>
                      </p:stCondLst>
                      <p:childTnLst>
                        <p:par>
                          <p:cTn id="719" fill="hold">
                            <p:stCondLst>
                              <p:cond delay="0"/>
                            </p:stCondLst>
                            <p:childTnLst>
                              <p:par>
                                <p:cTn id="720" nodeType="clickEffect" fill="hold" presetClass="entr" presetID="47">
                                  <p:stCondLst>
                                    <p:cond delay="0"/>
                                  </p:stCondLst>
                                  <p:childTnLst>
                                    <p:set>
                                      <p:cBhvr>
                                        <p:cTn id="721" dur="1" fill="hold">
                                          <p:stCondLst>
                                            <p:cond delay="0"/>
                                          </p:stCondLst>
                                        </p:cTn>
                                        <p:tgtEl>
                                          <p:spTgt spid="354"/>
                                        </p:tgtEl>
                                        <p:attrNameLst>
                                          <p:attrName>style.visibility</p:attrName>
                                        </p:attrNameLst>
                                      </p:cBhvr>
                                      <p:to>
                                        <p:strVal val="visible"/>
                                      </p:to>
                                    </p:set>
                                    <p:animEffect filter="fade" transition="in">
                                      <p:cBhvr additive="repl">
                                        <p:cTn id="722" dur="1000"/>
                                        <p:tgtEl>
                                          <p:spTgt spid="354"/>
                                        </p:tgtEl>
                                      </p:cBhvr>
                                    </p:animEffect>
                                    <p:anim calcmode="lin" valueType="num">
                                      <p:cBhvr additive="repl">
                                        <p:cTn id="723" dur="1000" fill="hold"/>
                                        <p:tgtEl>
                                          <p:spTgt spid="354"/>
                                        </p:tgtEl>
                                        <p:attrNameLst>
                                          <p:attrName>ppt_x</p:attrName>
                                        </p:attrNameLst>
                                      </p:cBhvr>
                                      <p:tavLst>
                                        <p:tav tm="0">
                                          <p:val>
                                            <p:strVal val="#ppt_x"/>
                                          </p:val>
                                        </p:tav>
                                        <p:tav tm="100000">
                                          <p:val>
                                            <p:strVal val="#ppt_x"/>
                                          </p:val>
                                        </p:tav>
                                      </p:tavLst>
                                    </p:anim>
                                    <p:anim calcmode="lin" valueType="num">
                                      <p:cBhvr additive="repl">
                                        <p:cTn id="724" dur="1000" fill="hold"/>
                                        <p:tgtEl>
                                          <p:spTgt spid="354"/>
                                        </p:tgtEl>
                                        <p:attrNameLst>
                                          <p:attrName>ppt_y</p:attrName>
                                        </p:attrNameLst>
                                      </p:cBhvr>
                                      <p:tavLst>
                                        <p:tav tm="0">
                                          <p:val>
                                            <p:strVal val="#ppt_y-.1"/>
                                          </p:val>
                                        </p:tav>
                                        <p:tav tm="100000">
                                          <p:val>
                                            <p:strVal val="#ppt_y"/>
                                          </p:val>
                                        </p:tav>
                                      </p:tavLst>
                                    </p:anim>
                                  </p:childTnLst>
                                </p:cTn>
                              </p:par>
                            </p:childTnLst>
                          </p:cTn>
                        </p:par>
                      </p:childTnLst>
                    </p:cTn>
                  </p:par>
                  <p:par>
                    <p:cTn id="725" fill="hold">
                      <p:stCondLst>
                        <p:cond delay="indefinite"/>
                      </p:stCondLst>
                      <p:childTnLst>
                        <p:par>
                          <p:cTn id="726" fill="hold">
                            <p:stCondLst>
                              <p:cond delay="0"/>
                            </p:stCondLst>
                            <p:childTnLst>
                              <p:par>
                                <p:cTn id="727" nodeType="clickEffect" fill="hold" presetClass="entr" presetID="26">
                                  <p:stCondLst>
                                    <p:cond delay="0"/>
                                  </p:stCondLst>
                                  <p:childTnLst>
                                    <p:set>
                                      <p:cBhvr>
                                        <p:cTn id="728" dur="1" fill="hold">
                                          <p:stCondLst>
                                            <p:cond delay="0"/>
                                          </p:stCondLst>
                                        </p:cTn>
                                        <p:tgtEl>
                                          <p:spTgt spid="365"/>
                                        </p:tgtEl>
                                        <p:attrNameLst>
                                          <p:attrName>style.visibility</p:attrName>
                                        </p:attrNameLst>
                                      </p:cBhvr>
                                      <p:to>
                                        <p:strVal val="visible"/>
                                      </p:to>
                                    </p:set>
                                    <p:animEffect filter="wipe(down)" transition="in">
                                      <p:cBhvr additive="repl">
                                        <p:cTn id="729" dur="580">
                                          <p:stCondLst>
                                            <p:cond delay="0"/>
                                          </p:stCondLst>
                                        </p:cTn>
                                        <p:tgtEl>
                                          <p:spTgt spid="365"/>
                                        </p:tgtEl>
                                      </p:cBhvr>
                                    </p:animEffect>
                                    <p:anim calcmode="lin" valueType="num">
                                      <p:cBhvr additive="repl">
                                        <p:cTn id="730" dur="1822">
                                          <p:stCondLst>
                                            <p:cond delay="0"/>
                                          </p:stCondLst>
                                        </p:cTn>
                                        <p:tgtEl>
                                          <p:spTgt spid="365"/>
                                        </p:tgtEl>
                                        <p:attrNameLst>
                                          <p:attrName>ppt_x</p:attrName>
                                        </p:attrNameLst>
                                      </p:cBhvr>
                                      <p:tavLst>
                                        <p:tav tm="0">
                                          <p:val>
                                            <p:strVal val="#ppt_x-0.25"/>
                                          </p:val>
                                        </p:tav>
                                        <p:tav tm="100000">
                                          <p:val>
                                            <p:strVal val="#ppt_x"/>
                                          </p:val>
                                        </p:tav>
                                      </p:tavLst>
                                    </p:anim>
                                    <p:anim calcmode="lin" valueType="num">
                                      <p:cBhvr additive="repl">
                                        <p:cTn id="731" dur="664">
                                          <p:stCondLst>
                                            <p:cond delay="0"/>
                                          </p:stCondLst>
                                        </p:cTn>
                                        <p:tgtEl>
                                          <p:spTgt spid="365"/>
                                        </p:tgtEl>
                                        <p:attrNameLst>
                                          <p:attrName>ppt_y</p:attrName>
                                        </p:attrNameLst>
                                      </p:cBhvr>
                                      <p:tavLst>
                                        <p:tav fmla="y-sin(pi*$)/3" tm="0">
                                          <p:val>
                                            <p:fltVal val="0.5"/>
                                          </p:val>
                                        </p:tav>
                                        <p:tav fmla="y-sin(pi*$)/3" tm="100000">
                                          <p:val>
                                            <p:fltVal val="1"/>
                                          </p:val>
                                        </p:tav>
                                      </p:tavLst>
                                    </p:anim>
                                    <p:anim calcmode="lin" valueType="num">
                                      <p:cBhvr additive="repl">
                                        <p:cTn id="732" dur="664">
                                          <p:stCondLst>
                                            <p:cond delay="664"/>
                                          </p:stCondLst>
                                        </p:cTn>
                                        <p:tgtEl>
                                          <p:spTgt spid="365"/>
                                        </p:tgtEl>
                                        <p:attrNameLst>
                                          <p:attrName>ppt_y</p:attrName>
                                        </p:attrNameLst>
                                      </p:cBhvr>
                                      <p:tavLst>
                                        <p:tav fmla="y-sin(pi*$)/9" tm="0">
                                          <p:val>
                                            <p:fltVal val="0"/>
                                          </p:val>
                                        </p:tav>
                                        <p:tav fmla="y-sin(pi*$)/9" tm="100000">
                                          <p:val>
                                            <p:fltVal val="1"/>
                                          </p:val>
                                        </p:tav>
                                      </p:tavLst>
                                    </p:anim>
                                    <p:anim calcmode="lin" valueType="num">
                                      <p:cBhvr additive="repl">
                                        <p:cTn id="733" dur="332">
                                          <p:stCondLst>
                                            <p:cond delay="1324"/>
                                          </p:stCondLst>
                                        </p:cTn>
                                        <p:tgtEl>
                                          <p:spTgt spid="365"/>
                                        </p:tgtEl>
                                        <p:attrNameLst>
                                          <p:attrName>ppt_y</p:attrName>
                                        </p:attrNameLst>
                                      </p:cBhvr>
                                      <p:tavLst>
                                        <p:tav fmla="y-sin(pi*$)/27" tm="0">
                                          <p:val>
                                            <p:fltVal val="0"/>
                                          </p:val>
                                        </p:tav>
                                        <p:tav fmla="y-sin(pi*$)/27" tm="100000">
                                          <p:val>
                                            <p:fltVal val="1"/>
                                          </p:val>
                                        </p:tav>
                                      </p:tavLst>
                                    </p:anim>
                                    <p:anim calcmode="lin" valueType="num">
                                      <p:cBhvr additive="repl">
                                        <p:cTn id="734" dur="164">
                                          <p:stCondLst>
                                            <p:cond delay="1656"/>
                                          </p:stCondLst>
                                        </p:cTn>
                                        <p:tgtEl>
                                          <p:spTgt spid="365"/>
                                        </p:tgtEl>
                                        <p:attrNameLst>
                                          <p:attrName>ppt_y</p:attrName>
                                        </p:attrNameLst>
                                      </p:cBhvr>
                                      <p:tavLst>
                                        <p:tav fmla="y-sin(pi*$)/81" tm="0">
                                          <p:val>
                                            <p:fltVal val="0"/>
                                          </p:val>
                                        </p:tav>
                                        <p:tav fmla="y-sin(pi*$)/81" tm="100000">
                                          <p:val>
                                            <p:fltVal val="1"/>
                                          </p:val>
                                        </p:tav>
                                      </p:tavLst>
                                    </p:anim>
                                    <p:animScale>
                                      <p:cBhvr>
                                        <p:cTn id="735" dur="26" fill="hold">
                                          <p:stCondLst>
                                            <p:cond delay="650"/>
                                          </p:stCondLst>
                                        </p:cTn>
                                        <p:tgtEl>
                                          <p:spTgt spid="365"/>
                                        </p:tgtEl>
                                      </p:cBhvr>
                                      <p:to x="100000" y="60000"/>
                                    </p:animScale>
                                    <p:animScale>
                                      <p:cBhvr>
                                        <p:cTn id="736" dur="166" fill="hold">
                                          <p:stCondLst>
                                            <p:cond delay="676"/>
                                          </p:stCondLst>
                                        </p:cTn>
                                        <p:tgtEl>
                                          <p:spTgt spid="365"/>
                                        </p:tgtEl>
                                      </p:cBhvr>
                                      <p:to x="100000" y="100000"/>
                                    </p:animScale>
                                    <p:animScale>
                                      <p:cBhvr>
                                        <p:cTn id="737" dur="26" fill="hold">
                                          <p:stCondLst>
                                            <p:cond delay="1312"/>
                                          </p:stCondLst>
                                        </p:cTn>
                                        <p:tgtEl>
                                          <p:spTgt spid="365"/>
                                        </p:tgtEl>
                                      </p:cBhvr>
                                      <p:to x="100000" y="80000"/>
                                    </p:animScale>
                                    <p:animScale>
                                      <p:cBhvr>
                                        <p:cTn id="738" dur="166" fill="hold">
                                          <p:stCondLst>
                                            <p:cond delay="1338"/>
                                          </p:stCondLst>
                                        </p:cTn>
                                        <p:tgtEl>
                                          <p:spTgt spid="365"/>
                                        </p:tgtEl>
                                      </p:cBhvr>
                                      <p:to x="100000" y="100000"/>
                                    </p:animScale>
                                    <p:animScale>
                                      <p:cBhvr>
                                        <p:cTn id="739" dur="26" fill="hold">
                                          <p:stCondLst>
                                            <p:cond delay="1642"/>
                                          </p:stCondLst>
                                        </p:cTn>
                                        <p:tgtEl>
                                          <p:spTgt spid="365"/>
                                        </p:tgtEl>
                                      </p:cBhvr>
                                      <p:to x="100000" y="90000"/>
                                    </p:animScale>
                                    <p:animScale>
                                      <p:cBhvr>
                                        <p:cTn id="740" dur="166" fill="hold">
                                          <p:stCondLst>
                                            <p:cond delay="1668"/>
                                          </p:stCondLst>
                                        </p:cTn>
                                        <p:tgtEl>
                                          <p:spTgt spid="365"/>
                                        </p:tgtEl>
                                      </p:cBhvr>
                                      <p:to x="100000" y="100000"/>
                                    </p:animScale>
                                    <p:animScale>
                                      <p:cBhvr>
                                        <p:cTn id="741" dur="26" fill="hold">
                                          <p:stCondLst>
                                            <p:cond delay="1808"/>
                                          </p:stCondLst>
                                        </p:cTn>
                                        <p:tgtEl>
                                          <p:spTgt spid="365"/>
                                        </p:tgtEl>
                                      </p:cBhvr>
                                      <p:to x="100000" y="95000"/>
                                    </p:animScale>
                                    <p:animScale>
                                      <p:cBhvr>
                                        <p:cTn id="742" dur="166" fill="hold">
                                          <p:stCondLst>
                                            <p:cond delay="1834"/>
                                          </p:stCondLst>
                                        </p:cTn>
                                        <p:tgtEl>
                                          <p:spTgt spid="365"/>
                                        </p:tgtEl>
                                      </p:cBhvr>
                                      <p:to x="100000" y="100000"/>
                                    </p:animScale>
                                  </p:childTnLst>
                                </p:cTn>
                              </p:par>
                            </p:childTnLst>
                          </p:cTn>
                        </p:par>
                      </p:childTnLst>
                    </p:cTn>
                  </p:par>
                  <p:par>
                    <p:cTn id="743" fill="hold">
                      <p:stCondLst>
                        <p:cond delay="indefinite"/>
                      </p:stCondLst>
                      <p:childTnLst>
                        <p:par>
                          <p:cTn id="744" fill="hold">
                            <p:stCondLst>
                              <p:cond delay="0"/>
                            </p:stCondLst>
                            <p:childTnLst>
                              <p:par>
                                <p:cTn id="745" nodeType="clickEffect" fill="hold" presetClass="entr" presetID="42">
                                  <p:stCondLst>
                                    <p:cond delay="0"/>
                                  </p:stCondLst>
                                  <p:childTnLst>
                                    <p:set>
                                      <p:cBhvr>
                                        <p:cTn id="746" dur="1" fill="hold">
                                          <p:stCondLst>
                                            <p:cond delay="0"/>
                                          </p:stCondLst>
                                        </p:cTn>
                                        <p:tgtEl>
                                          <p:spTgt spid="370"/>
                                        </p:tgtEl>
                                        <p:attrNameLst>
                                          <p:attrName>style.visibility</p:attrName>
                                        </p:attrNameLst>
                                      </p:cBhvr>
                                      <p:to>
                                        <p:strVal val="visible"/>
                                      </p:to>
                                    </p:set>
                                    <p:animEffect filter="fade" transition="in">
                                      <p:cBhvr additive="repl">
                                        <p:cTn id="747" dur="1000"/>
                                        <p:tgtEl>
                                          <p:spTgt spid="370"/>
                                        </p:tgtEl>
                                      </p:cBhvr>
                                    </p:animEffect>
                                    <p:anim calcmode="lin" valueType="num">
                                      <p:cBhvr additive="repl">
                                        <p:cTn id="748" dur="1000" fill="hold"/>
                                        <p:tgtEl>
                                          <p:spTgt spid="370"/>
                                        </p:tgtEl>
                                        <p:attrNameLst>
                                          <p:attrName>ppt_x</p:attrName>
                                        </p:attrNameLst>
                                      </p:cBhvr>
                                      <p:tavLst>
                                        <p:tav tm="0">
                                          <p:val>
                                            <p:strVal val="#ppt_x"/>
                                          </p:val>
                                        </p:tav>
                                        <p:tav tm="100000">
                                          <p:val>
                                            <p:strVal val="#ppt_x"/>
                                          </p:val>
                                        </p:tav>
                                      </p:tavLst>
                                    </p:anim>
                                    <p:anim calcmode="lin" valueType="num">
                                      <p:cBhvr additive="repl">
                                        <p:cTn id="74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par>
                    <p:cTn id="750" fill="hold">
                      <p:stCondLst>
                        <p:cond delay="indefinite"/>
                      </p:stCondLst>
                      <p:childTnLst>
                        <p:par>
                          <p:cTn id="751" fill="hold">
                            <p:stCondLst>
                              <p:cond delay="0"/>
                            </p:stCondLst>
                            <p:childTnLst>
                              <p:par>
                                <p:cTn id="752" nodeType="clickEffect" fill="hold" presetClass="entr" presetID="26">
                                  <p:stCondLst>
                                    <p:cond delay="0"/>
                                  </p:stCondLst>
                                  <p:childTnLst>
                                    <p:set>
                                      <p:cBhvr>
                                        <p:cTn id="753" dur="1" fill="hold">
                                          <p:stCondLst>
                                            <p:cond delay="0"/>
                                          </p:stCondLst>
                                        </p:cTn>
                                        <p:tgtEl>
                                          <p:spTgt spid="387"/>
                                        </p:tgtEl>
                                        <p:attrNameLst>
                                          <p:attrName>style.visibility</p:attrName>
                                        </p:attrNameLst>
                                      </p:cBhvr>
                                      <p:to>
                                        <p:strVal val="visible"/>
                                      </p:to>
                                    </p:set>
                                    <p:animEffect filter="wipe(down)" transition="in">
                                      <p:cBhvr additive="repl">
                                        <p:cTn id="754" dur="580">
                                          <p:stCondLst>
                                            <p:cond delay="0"/>
                                          </p:stCondLst>
                                        </p:cTn>
                                        <p:tgtEl>
                                          <p:spTgt spid="387"/>
                                        </p:tgtEl>
                                      </p:cBhvr>
                                    </p:animEffect>
                                    <p:anim calcmode="lin" valueType="num">
                                      <p:cBhvr additive="repl">
                                        <p:cTn id="755" dur="1822">
                                          <p:stCondLst>
                                            <p:cond delay="0"/>
                                          </p:stCondLst>
                                        </p:cTn>
                                        <p:tgtEl>
                                          <p:spTgt spid="387"/>
                                        </p:tgtEl>
                                        <p:attrNameLst>
                                          <p:attrName>ppt_x</p:attrName>
                                        </p:attrNameLst>
                                      </p:cBhvr>
                                      <p:tavLst>
                                        <p:tav tm="0">
                                          <p:val>
                                            <p:strVal val="#ppt_x-0.25"/>
                                          </p:val>
                                        </p:tav>
                                        <p:tav tm="100000">
                                          <p:val>
                                            <p:strVal val="#ppt_x"/>
                                          </p:val>
                                        </p:tav>
                                      </p:tavLst>
                                    </p:anim>
                                    <p:anim calcmode="lin" valueType="num">
                                      <p:cBhvr additive="repl">
                                        <p:cTn id="756" dur="664">
                                          <p:stCondLst>
                                            <p:cond delay="0"/>
                                          </p:stCondLst>
                                        </p:cTn>
                                        <p:tgtEl>
                                          <p:spTgt spid="387"/>
                                        </p:tgtEl>
                                        <p:attrNameLst>
                                          <p:attrName>ppt_y</p:attrName>
                                        </p:attrNameLst>
                                      </p:cBhvr>
                                      <p:tavLst>
                                        <p:tav fmla="y-sin(pi*$)/3" tm="0">
                                          <p:val>
                                            <p:fltVal val="0.5"/>
                                          </p:val>
                                        </p:tav>
                                        <p:tav fmla="y-sin(pi*$)/3" tm="100000">
                                          <p:val>
                                            <p:fltVal val="1"/>
                                          </p:val>
                                        </p:tav>
                                      </p:tavLst>
                                    </p:anim>
                                    <p:anim calcmode="lin" valueType="num">
                                      <p:cBhvr additive="repl">
                                        <p:cTn id="757" dur="664">
                                          <p:stCondLst>
                                            <p:cond delay="664"/>
                                          </p:stCondLst>
                                        </p:cTn>
                                        <p:tgtEl>
                                          <p:spTgt spid="387"/>
                                        </p:tgtEl>
                                        <p:attrNameLst>
                                          <p:attrName>ppt_y</p:attrName>
                                        </p:attrNameLst>
                                      </p:cBhvr>
                                      <p:tavLst>
                                        <p:tav fmla="y-sin(pi*$)/9" tm="0">
                                          <p:val>
                                            <p:fltVal val="0"/>
                                          </p:val>
                                        </p:tav>
                                        <p:tav fmla="y-sin(pi*$)/9" tm="100000">
                                          <p:val>
                                            <p:fltVal val="1"/>
                                          </p:val>
                                        </p:tav>
                                      </p:tavLst>
                                    </p:anim>
                                    <p:anim calcmode="lin" valueType="num">
                                      <p:cBhvr additive="repl">
                                        <p:cTn id="758" dur="332">
                                          <p:stCondLst>
                                            <p:cond delay="1324"/>
                                          </p:stCondLst>
                                        </p:cTn>
                                        <p:tgtEl>
                                          <p:spTgt spid="387"/>
                                        </p:tgtEl>
                                        <p:attrNameLst>
                                          <p:attrName>ppt_y</p:attrName>
                                        </p:attrNameLst>
                                      </p:cBhvr>
                                      <p:tavLst>
                                        <p:tav fmla="y-sin(pi*$)/27" tm="0">
                                          <p:val>
                                            <p:fltVal val="0"/>
                                          </p:val>
                                        </p:tav>
                                        <p:tav fmla="y-sin(pi*$)/27" tm="100000">
                                          <p:val>
                                            <p:fltVal val="1"/>
                                          </p:val>
                                        </p:tav>
                                      </p:tavLst>
                                    </p:anim>
                                    <p:anim calcmode="lin" valueType="num">
                                      <p:cBhvr additive="repl">
                                        <p:cTn id="759" dur="164">
                                          <p:stCondLst>
                                            <p:cond delay="1656"/>
                                          </p:stCondLst>
                                        </p:cTn>
                                        <p:tgtEl>
                                          <p:spTgt spid="387"/>
                                        </p:tgtEl>
                                        <p:attrNameLst>
                                          <p:attrName>ppt_y</p:attrName>
                                        </p:attrNameLst>
                                      </p:cBhvr>
                                      <p:tavLst>
                                        <p:tav fmla="y-sin(pi*$)/81" tm="0">
                                          <p:val>
                                            <p:fltVal val="0"/>
                                          </p:val>
                                        </p:tav>
                                        <p:tav fmla="y-sin(pi*$)/81" tm="100000">
                                          <p:val>
                                            <p:fltVal val="1"/>
                                          </p:val>
                                        </p:tav>
                                      </p:tavLst>
                                    </p:anim>
                                    <p:animScale>
                                      <p:cBhvr>
                                        <p:cTn id="760" dur="26" fill="hold">
                                          <p:stCondLst>
                                            <p:cond delay="650"/>
                                          </p:stCondLst>
                                        </p:cTn>
                                        <p:tgtEl>
                                          <p:spTgt spid="387"/>
                                        </p:tgtEl>
                                      </p:cBhvr>
                                      <p:to x="100000" y="60000"/>
                                    </p:animScale>
                                    <p:animScale>
                                      <p:cBhvr>
                                        <p:cTn id="761" dur="166" fill="hold">
                                          <p:stCondLst>
                                            <p:cond delay="676"/>
                                          </p:stCondLst>
                                        </p:cTn>
                                        <p:tgtEl>
                                          <p:spTgt spid="387"/>
                                        </p:tgtEl>
                                      </p:cBhvr>
                                      <p:to x="100000" y="100000"/>
                                    </p:animScale>
                                    <p:animScale>
                                      <p:cBhvr>
                                        <p:cTn id="762" dur="26" fill="hold">
                                          <p:stCondLst>
                                            <p:cond delay="1312"/>
                                          </p:stCondLst>
                                        </p:cTn>
                                        <p:tgtEl>
                                          <p:spTgt spid="387"/>
                                        </p:tgtEl>
                                      </p:cBhvr>
                                      <p:to x="100000" y="80000"/>
                                    </p:animScale>
                                    <p:animScale>
                                      <p:cBhvr>
                                        <p:cTn id="763" dur="166" fill="hold">
                                          <p:stCondLst>
                                            <p:cond delay="1338"/>
                                          </p:stCondLst>
                                        </p:cTn>
                                        <p:tgtEl>
                                          <p:spTgt spid="387"/>
                                        </p:tgtEl>
                                      </p:cBhvr>
                                      <p:to x="100000" y="100000"/>
                                    </p:animScale>
                                    <p:animScale>
                                      <p:cBhvr>
                                        <p:cTn id="764" dur="26" fill="hold">
                                          <p:stCondLst>
                                            <p:cond delay="1642"/>
                                          </p:stCondLst>
                                        </p:cTn>
                                        <p:tgtEl>
                                          <p:spTgt spid="387"/>
                                        </p:tgtEl>
                                      </p:cBhvr>
                                      <p:to x="100000" y="90000"/>
                                    </p:animScale>
                                    <p:animScale>
                                      <p:cBhvr>
                                        <p:cTn id="765" dur="166" fill="hold">
                                          <p:stCondLst>
                                            <p:cond delay="1668"/>
                                          </p:stCondLst>
                                        </p:cTn>
                                        <p:tgtEl>
                                          <p:spTgt spid="387"/>
                                        </p:tgtEl>
                                      </p:cBhvr>
                                      <p:to x="100000" y="100000"/>
                                    </p:animScale>
                                    <p:animScale>
                                      <p:cBhvr>
                                        <p:cTn id="766" dur="26" fill="hold">
                                          <p:stCondLst>
                                            <p:cond delay="1808"/>
                                          </p:stCondLst>
                                        </p:cTn>
                                        <p:tgtEl>
                                          <p:spTgt spid="387"/>
                                        </p:tgtEl>
                                      </p:cBhvr>
                                      <p:to x="100000" y="95000"/>
                                    </p:animScale>
                                    <p:animScale>
                                      <p:cBhvr>
                                        <p:cTn id="767" dur="166" fill="hold">
                                          <p:stCondLst>
                                            <p:cond delay="1834"/>
                                          </p:stCondLst>
                                        </p:cTn>
                                        <p:tgtEl>
                                          <p:spTgt spid="387"/>
                                        </p:tgtEl>
                                      </p:cBhvr>
                                      <p:to x="100000" y="100000"/>
                                    </p:animScale>
                                  </p:childTnLst>
                                </p:cTn>
                              </p:par>
                            </p:childTnLst>
                          </p:cTn>
                        </p:par>
                      </p:childTnLst>
                    </p:cTn>
                  </p:par>
                  <p:par>
                    <p:cTn id="768" fill="hold">
                      <p:stCondLst>
                        <p:cond delay="indefinite"/>
                      </p:stCondLst>
                      <p:childTnLst>
                        <p:par>
                          <p:cTn id="769" fill="hold">
                            <p:stCondLst>
                              <p:cond delay="0"/>
                            </p:stCondLst>
                            <p:childTnLst>
                              <p:par>
                                <p:cTn id="770" nodeType="clickEffect" fill="hold" presetClass="entr" presetID="42">
                                  <p:stCondLst>
                                    <p:cond delay="0"/>
                                  </p:stCondLst>
                                  <p:childTnLst>
                                    <p:set>
                                      <p:cBhvr>
                                        <p:cTn id="771" dur="1" fill="hold">
                                          <p:stCondLst>
                                            <p:cond delay="0"/>
                                          </p:stCondLst>
                                        </p:cTn>
                                        <p:tgtEl>
                                          <p:spTgt spid="388"/>
                                        </p:tgtEl>
                                        <p:attrNameLst>
                                          <p:attrName>style.visibility</p:attrName>
                                        </p:attrNameLst>
                                      </p:cBhvr>
                                      <p:to>
                                        <p:strVal val="visible"/>
                                      </p:to>
                                    </p:set>
                                    <p:animEffect filter="fade" transition="in">
                                      <p:cBhvr additive="repl">
                                        <p:cTn id="772" dur="1000"/>
                                        <p:tgtEl>
                                          <p:spTgt spid="388"/>
                                        </p:tgtEl>
                                      </p:cBhvr>
                                    </p:animEffect>
                                    <p:anim calcmode="lin" valueType="num">
                                      <p:cBhvr additive="repl">
                                        <p:cTn id="773" dur="1000" fill="hold"/>
                                        <p:tgtEl>
                                          <p:spTgt spid="388"/>
                                        </p:tgtEl>
                                        <p:attrNameLst>
                                          <p:attrName>ppt_x</p:attrName>
                                        </p:attrNameLst>
                                      </p:cBhvr>
                                      <p:tavLst>
                                        <p:tav tm="0">
                                          <p:val>
                                            <p:strVal val="#ppt_x"/>
                                          </p:val>
                                        </p:tav>
                                        <p:tav tm="100000">
                                          <p:val>
                                            <p:strVal val="#ppt_x"/>
                                          </p:val>
                                        </p:tav>
                                      </p:tavLst>
                                    </p:anim>
                                    <p:anim calcmode="lin" valueType="num">
                                      <p:cBhvr additive="repl">
                                        <p:cTn id="774" dur="1000" fill="hold"/>
                                        <p:tgtEl>
                                          <p:spTgt spid="388"/>
                                        </p:tgtEl>
                                        <p:attrNameLst>
                                          <p:attrName>ppt_y</p:attrName>
                                        </p:attrNameLst>
                                      </p:cBhvr>
                                      <p:tavLst>
                                        <p:tav tm="0">
                                          <p:val>
                                            <p:strVal val="#ppt_y+.1"/>
                                          </p:val>
                                        </p:tav>
                                        <p:tav tm="100000">
                                          <p:val>
                                            <p:strVal val="#ppt_y"/>
                                          </p:val>
                                        </p:tav>
                                      </p:tavLst>
                                    </p:anim>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4" presetSubtype="10">
                                  <p:stCondLst>
                                    <p:cond delay="0"/>
                                  </p:stCondLst>
                                  <p:childTnLst>
                                    <p:set>
                                      <p:cBhvr>
                                        <p:cTn id="778" dur="1" fill="hold">
                                          <p:stCondLst>
                                            <p:cond delay="0"/>
                                          </p:stCondLst>
                                        </p:cTn>
                                        <p:tgtEl>
                                          <p:spTgt spid="401"/>
                                        </p:tgtEl>
                                        <p:attrNameLst>
                                          <p:attrName>style.visibility</p:attrName>
                                        </p:attrNameLst>
                                      </p:cBhvr>
                                      <p:to>
                                        <p:strVal val="visible"/>
                                      </p:to>
                                    </p:set>
                                    <p:animEffect filter="randombar(horizontal)" transition="in">
                                      <p:cBhvr additive="repl">
                                        <p:cTn id="779" dur="5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ce1">
            <a:alpha val="90000"/>
          </a:srgbClr>
        </a:solidFill>
      </p:bgPr>
    </p:bg>
    <p:spTree>
      <p:nvGrpSpPr>
        <p:cNvPr id="1" name=""/>
        <p:cNvGrpSpPr/>
        <p:nvPr/>
      </p:nvGrpSpPr>
      <p:grpSpPr>
        <a:xfrm>
          <a:off x="0" y="0"/>
          <a:ext cx="0" cy="0"/>
          <a:chOff x="0" y="0"/>
          <a:chExt cx="0" cy="0"/>
        </a:xfrm>
      </p:grpSpPr>
      <p:sp>
        <p:nvSpPr>
          <p:cNvPr id="40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a:t>
            </a:r>
            <a:r>
              <a:rPr b="1" lang="en-US" sz="4000" spc="-1" strike="noStrike">
                <a:solidFill>
                  <a:srgbClr val="7030a0"/>
                </a:solidFill>
                <a:latin typeface="Calibri"/>
              </a:rPr>
              <a:t> combine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407" name="TextShape 2"/>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408"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5FC6DDFE-0858-44C1-93D7-67AE9EEF7C99}" type="slidenum">
              <a:rPr b="0" lang="en-US" sz="1200" spc="-1" strike="noStrike">
                <a:solidFill>
                  <a:srgbClr val="8b8b8b"/>
                </a:solidFill>
                <a:latin typeface="Calibri"/>
              </a:rPr>
              <a:t>1</a:t>
            </a:fld>
            <a:endParaRPr b="0" lang="en-IN" sz="1200" spc="-1" strike="noStrike">
              <a:latin typeface="Times New Roman"/>
            </a:endParaRPr>
          </a:p>
        </p:txBody>
      </p:sp>
      <p:sp>
        <p:nvSpPr>
          <p:cNvPr id="409" name="CustomShape 4"/>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0" name="CustomShape 5"/>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1" name="CustomShape 6"/>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2" name="CustomShape 7"/>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3" name="CustomShape 8"/>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4" name="CustomShape 9"/>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5" name="CustomShape 10"/>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6" name="CustomShape 11"/>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7" name="CustomShape 12"/>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418" name="CustomShape 13"/>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19" name="CustomShape 14"/>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0" name="CustomShape 15"/>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1" name="CustomShape 16"/>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422" name="Formula 17"/>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423" name="CustomShape 18"/>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4" name="CustomShape 19"/>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5" name="CustomShape 20"/>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6" name="CustomShape 21"/>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7" name="CustomShape 22"/>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8" name="CustomShape 23"/>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9" name="CustomShape 24"/>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0" name="CustomShape 25"/>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1" name="CustomShape 26"/>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2" name="CustomShape 27"/>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3" name="CustomShape 28"/>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4" name="CustomShape 29"/>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5" name="CustomShape 30"/>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6" name="CustomShape 31"/>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7" name="CustomShape 32"/>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8" name="CustomShape 33"/>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9" name="CustomShape 34"/>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440" name="Formula 35"/>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441" name="Line 36"/>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442" name="CustomShape 37"/>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3" name="CustomShape 38"/>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4" name="CustomShape 39"/>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5" name="CustomShape 40"/>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6" name="CustomShape 41"/>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7" name="CustomShape 42"/>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8" name="CustomShape 43"/>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9" name="CustomShape 44"/>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50" name="CustomShape 45"/>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51" name="CustomShape 46"/>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52" name="CustomShape 47"/>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53" name="Line 48"/>
          <p:cNvSpPr/>
          <p:nvPr/>
        </p:nvSpPr>
        <p:spPr>
          <a:xfrm>
            <a:off x="4572000" y="1614960"/>
            <a:ext cx="0" cy="4496040"/>
          </a:xfrm>
          <a:prstGeom prst="line">
            <a:avLst/>
          </a:prstGeom>
          <a:ln w="19080">
            <a:solidFill>
              <a:schemeClr val="tx1"/>
            </a:solidFill>
            <a:prstDash val="sysDot"/>
            <a:round/>
          </a:ln>
        </p:spPr>
        <p:style>
          <a:lnRef idx="1">
            <a:schemeClr val="accent1"/>
          </a:lnRef>
          <a:fillRef idx="0">
            <a:schemeClr val="accent1"/>
          </a:fillRef>
          <a:effectRef idx="0">
            <a:schemeClr val="accent1"/>
          </a:effectRef>
          <a:fontRef idx="minor"/>
        </p:style>
      </p:sp>
      <p:sp>
        <p:nvSpPr>
          <p:cNvPr id="454" name="Line 49"/>
          <p:cNvSpPr/>
          <p:nvPr/>
        </p:nvSpPr>
        <p:spPr>
          <a:xfrm>
            <a:off x="4572000" y="1579680"/>
            <a:ext cx="0" cy="4495680"/>
          </a:xfrm>
          <a:prstGeom prst="line">
            <a:avLst/>
          </a:prstGeom>
          <a:ln w="19080">
            <a:solidFill>
              <a:schemeClr val="tx1"/>
            </a:solidFill>
            <a:prstDash val="sysDot"/>
            <a:round/>
          </a:ln>
        </p:spPr>
        <p:style>
          <a:lnRef idx="1">
            <a:schemeClr val="accent1"/>
          </a:lnRef>
          <a:fillRef idx="0">
            <a:schemeClr val="accent1"/>
          </a:fillRef>
          <a:effectRef idx="0">
            <a:schemeClr val="accent1"/>
          </a:effectRef>
          <a:fontRef idx="minor"/>
        </p:style>
      </p:sp>
      <p:sp>
        <p:nvSpPr>
          <p:cNvPr id="455" name="CustomShape 50"/>
          <p:cNvSpPr/>
          <p:nvPr/>
        </p:nvSpPr>
        <p:spPr>
          <a:xfrm flipH="1">
            <a:off x="4572000" y="579132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456" name="Formula 51"/>
              <p:cNvSpPr txBox="1"/>
              <p:nvPr/>
            </p:nvSpPr>
            <p:spPr>
              <a:xfrm>
                <a:off x="4552920" y="57913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457" name="Formula 52"/>
              <p:cNvSpPr txBox="1"/>
              <p:nvPr/>
            </p:nvSpPr>
            <p:spPr>
              <a:xfrm>
                <a:off x="4191120" y="59436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458" name="CustomShape 53"/>
          <p:cNvSpPr/>
          <p:nvPr/>
        </p:nvSpPr>
        <p:spPr>
          <a:xfrm flipH="1">
            <a:off x="4179960" y="594360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459" name="CustomShape 54"/>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0" name="CustomShape 55"/>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1" name="CustomShape 56"/>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2" name="CustomShape 57"/>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3" name="CustomShape 58"/>
          <p:cNvSpPr/>
          <p:nvPr/>
        </p:nvSpPr>
        <p:spPr>
          <a:xfrm flipV="1">
            <a:off x="2209680" y="3504240"/>
            <a:ext cx="4457520" cy="456840"/>
          </a:xfrm>
          <a:custGeom>
            <a:avLst/>
            <a:gdLst/>
            <a:ahLst/>
            <a:rect l="l" t="t" r="r" b="b"/>
            <a:pathLst>
              <a:path w="21600" h="21600">
                <a:moveTo>
                  <a:pt x="0" y="0"/>
                </a:moveTo>
                <a:lnTo>
                  <a:pt x="21600" y="21600"/>
                </a:lnTo>
              </a:path>
            </a:pathLst>
          </a:custGeom>
          <a:noFill/>
          <a:ln>
            <a:solidFill>
              <a:srgbClr val="4a7eb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64" name="CustomShape 59"/>
          <p:cNvSpPr/>
          <p:nvPr/>
        </p:nvSpPr>
        <p:spPr>
          <a:xfrm flipV="1">
            <a:off x="4332240" y="2503080"/>
            <a:ext cx="1164960" cy="250560"/>
          </a:xfrm>
          <a:custGeom>
            <a:avLst/>
            <a:gdLst/>
            <a:ahLst/>
            <a:rect l="l" t="t" r="r" b="b"/>
            <a:pathLst>
              <a:path w="21600" h="21600">
                <a:moveTo>
                  <a:pt x="0" y="0"/>
                </a:moveTo>
                <a:lnTo>
                  <a:pt x="21600" y="21600"/>
                </a:lnTo>
              </a:path>
            </a:pathLst>
          </a:custGeom>
          <a:noFill/>
          <a:ln>
            <a:solidFill>
              <a:srgbClr val="4a7eb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65" name="CustomShape 60"/>
          <p:cNvSpPr/>
          <p:nvPr/>
        </p:nvSpPr>
        <p:spPr>
          <a:xfrm flipV="1">
            <a:off x="1943280" y="4254840"/>
            <a:ext cx="2944440" cy="772920"/>
          </a:xfrm>
          <a:custGeom>
            <a:avLst/>
            <a:gdLst/>
            <a:ahLst/>
            <a:rect l="l" t="t" r="r" b="b"/>
            <a:pathLst>
              <a:path w="21600" h="21600">
                <a:moveTo>
                  <a:pt x="0" y="0"/>
                </a:moveTo>
                <a:lnTo>
                  <a:pt x="21600" y="21600"/>
                </a:lnTo>
              </a:path>
            </a:pathLst>
          </a:custGeom>
          <a:noFill/>
          <a:ln>
            <a:solidFill>
              <a:srgbClr val="4a7eb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66" name="CustomShape 61"/>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467" name="CustomShape 62"/>
          <p:cNvSpPr/>
          <p:nvPr/>
        </p:nvSpPr>
        <p:spPr>
          <a:xfrm>
            <a:off x="40320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468" name="CustomShape 63"/>
          <p:cNvSpPr/>
          <p:nvPr/>
        </p:nvSpPr>
        <p:spPr>
          <a:xfrm>
            <a:off x="5127840" y="152388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469" name="CustomShape 64"/>
          <p:cNvSpPr/>
          <p:nvPr/>
        </p:nvSpPr>
        <p:spPr>
          <a:xfrm>
            <a:off x="11160" y="1969920"/>
            <a:ext cx="1066320" cy="533160"/>
          </a:xfrm>
          <a:prstGeom prst="roundRect">
            <a:avLst>
              <a:gd name="adj" fmla="val 16667"/>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000000"/>
                </a:solidFill>
                <a:latin typeface="Calibri"/>
              </a:rPr>
              <a:t>Tool </a:t>
            </a:r>
            <a:r>
              <a:rPr b="1" lang="en-US" sz="2400" spc="-1" strike="noStrike">
                <a:solidFill>
                  <a:srgbClr val="00b0f0"/>
                </a:solidFill>
                <a:latin typeface="Calibri"/>
              </a:rPr>
              <a:t>1</a:t>
            </a:r>
            <a:endParaRPr b="0" lang="en-IN" sz="2400" spc="-1" strike="noStrike">
              <a:latin typeface="Arial"/>
            </a:endParaRPr>
          </a:p>
        </p:txBody>
      </p:sp>
      <p:sp>
        <p:nvSpPr>
          <p:cNvPr id="470" name="CustomShape 65"/>
          <p:cNvSpPr/>
          <p:nvPr/>
        </p:nvSpPr>
        <p:spPr>
          <a:xfrm>
            <a:off x="4305240" y="1668960"/>
            <a:ext cx="571320" cy="31176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471" name="Line 66"/>
          <p:cNvSpPr/>
          <p:nvPr/>
        </p:nvSpPr>
        <p:spPr>
          <a:xfrm flipV="1">
            <a:off x="3341520" y="2926080"/>
            <a:ext cx="1199880" cy="756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
        <p:nvSpPr>
          <p:cNvPr id="472" name="CustomShape 67"/>
          <p:cNvSpPr/>
          <p:nvPr/>
        </p:nvSpPr>
        <p:spPr>
          <a:xfrm>
            <a:off x="3151080" y="2819520"/>
            <a:ext cx="266400" cy="2282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473" name="Formula 68"/>
              <p:cNvSpPr txBox="1"/>
              <p:nvPr/>
            </p:nvSpPr>
            <p:spPr>
              <a:xfrm>
                <a:off x="3276720" y="2895480"/>
                <a:ext cx="794160" cy="369000"/>
              </a:xfrm>
              <a:prstGeom prst="rect">
                <a:avLst/>
              </a:prstGeom>
            </p:spPr>
            <p:txBody>
              <a:bodyPr/>
              <a:p>
                <a14:m>
                  <m:oMath xmlns:m="http://schemas.openxmlformats.org/officeDocument/2006/math">
                    <m:r>
                      <m:t xml:space="preserve">𝜹</m:t>
                    </m:r>
                  </m:oMath>
                </a14:m>
              </a:p>
            </p:txBody>
          </p:sp>
        </mc:Choice>
        <mc:Fallback/>
      </mc:AlternateContent>
    </p:spTree>
  </p:cSld>
  <mc:AlternateContent>
    <mc:Choice Requires="p14">
      <p:transition spd="med" p14:dur="700">
        <p:fade/>
      </p:transition>
    </mc:Choice>
    <mc:Fallback>
      <p:transition spd="med">
        <p:fade/>
      </p:transition>
    </mc:Fallback>
  </mc:AlternateContent>
  <p:timing>
    <p:tnLst>
      <p:par>
        <p:cTn id="780" dur="indefinite" restart="never" nodeType="tmRoot">
          <p:childTnLst>
            <p:seq>
              <p:cTn id="781" dur="indefinite" nodeType="mainSeq">
                <p:childTnLst>
                  <p:par>
                    <p:cTn id="782" fill="hold">
                      <p:stCondLst>
                        <p:cond delay="indefinite"/>
                      </p:stCondLst>
                      <p:childTnLst>
                        <p:par>
                          <p:cTn id="783" fill="hold">
                            <p:stCondLst>
                              <p:cond delay="0"/>
                            </p:stCondLst>
                            <p:childTnLst>
                              <p:par>
                                <p:cTn id="784" nodeType="clickEffect" fill="hold" presetClass="entr" presetID="47">
                                  <p:stCondLst>
                                    <p:cond delay="0"/>
                                  </p:stCondLst>
                                  <p:childTnLst>
                                    <p:set>
                                      <p:cBhvr>
                                        <p:cTn id="785" dur="1" fill="hold">
                                          <p:stCondLst>
                                            <p:cond delay="0"/>
                                          </p:stCondLst>
                                        </p:cTn>
                                        <p:tgtEl>
                                          <p:spTgt spid="406"/>
                                        </p:tgtEl>
                                        <p:attrNameLst>
                                          <p:attrName>style.visibility</p:attrName>
                                        </p:attrNameLst>
                                      </p:cBhvr>
                                      <p:to>
                                        <p:strVal val="visible"/>
                                      </p:to>
                                    </p:set>
                                    <p:animEffect filter="fade" transition="in">
                                      <p:cBhvr additive="repl">
                                        <p:cTn id="786" dur="1000"/>
                                        <p:tgtEl>
                                          <p:spTgt spid="406"/>
                                        </p:tgtEl>
                                      </p:cBhvr>
                                    </p:animEffect>
                                    <p:anim calcmode="lin" valueType="num">
                                      <p:cBhvr additive="repl">
                                        <p:cTn id="787" dur="1000" fill="hold"/>
                                        <p:tgtEl>
                                          <p:spTgt spid="406"/>
                                        </p:tgtEl>
                                        <p:attrNameLst>
                                          <p:attrName>ppt_x</p:attrName>
                                        </p:attrNameLst>
                                      </p:cBhvr>
                                      <p:tavLst>
                                        <p:tav tm="0">
                                          <p:val>
                                            <p:strVal val="#ppt_x"/>
                                          </p:val>
                                        </p:tav>
                                        <p:tav tm="100000">
                                          <p:val>
                                            <p:strVal val="#ppt_x"/>
                                          </p:val>
                                        </p:tav>
                                      </p:tavLst>
                                    </p:anim>
                                    <p:anim calcmode="lin" valueType="num">
                                      <p:cBhvr additive="repl">
                                        <p:cTn id="788" dur="1000" fill="hold"/>
                                        <p:tgtEl>
                                          <p:spTgt spid="406"/>
                                        </p:tgtEl>
                                        <p:attrNameLst>
                                          <p:attrName>ppt_y</p:attrName>
                                        </p:attrNameLst>
                                      </p:cBhvr>
                                      <p:tavLst>
                                        <p:tav tm="0">
                                          <p:val>
                                            <p:strVal val="#ppt_y-.1"/>
                                          </p:val>
                                        </p:tav>
                                        <p:tav tm="100000">
                                          <p:val>
                                            <p:strVal val="#ppt_y"/>
                                          </p:val>
                                        </p:tav>
                                      </p:tavLst>
                                    </p:anim>
                                  </p:childTnLst>
                                </p:cTn>
                              </p:par>
                            </p:childTnLst>
                          </p:cTn>
                        </p:par>
                      </p:childTnLst>
                    </p:cTn>
                  </p:par>
                  <p:par>
                    <p:cTn id="789" fill="hold">
                      <p:stCondLst>
                        <p:cond delay="indefinite"/>
                      </p:stCondLst>
                      <p:childTnLst>
                        <p:par>
                          <p:cTn id="790" fill="hold">
                            <p:stCondLst>
                              <p:cond delay="0"/>
                            </p:stCondLst>
                            <p:childTnLst>
                              <p:par>
                                <p:cTn id="791" nodeType="clickEffect" fill="hold" presetClass="entr" presetID="22" presetSubtype="4">
                                  <p:stCondLst>
                                    <p:cond delay="0"/>
                                  </p:stCondLst>
                                  <p:childTnLst>
                                    <p:set>
                                      <p:cBhvr>
                                        <p:cTn id="792" dur="1" fill="hold">
                                          <p:stCondLst>
                                            <p:cond delay="0"/>
                                          </p:stCondLst>
                                        </p:cTn>
                                        <p:tgtEl>
                                          <p:spTgt spid="470"/>
                                        </p:tgtEl>
                                        <p:attrNameLst>
                                          <p:attrName>style.visibility</p:attrName>
                                        </p:attrNameLst>
                                      </p:cBhvr>
                                      <p:to>
                                        <p:strVal val="visible"/>
                                      </p:to>
                                    </p:set>
                                    <p:animEffect filter="wipe(down)" transition="in">
                                      <p:cBhvr additive="repl">
                                        <p:cTn id="793" dur="500"/>
                                        <p:tgtEl>
                                          <p:spTgt spid="470"/>
                                        </p:tgtEl>
                                      </p:cBhvr>
                                    </p:animEffect>
                                  </p:childTnLst>
                                </p:cTn>
                              </p:par>
                            </p:childTnLst>
                          </p:cTn>
                        </p:par>
                      </p:childTnLst>
                    </p:cTn>
                  </p:par>
                  <p:par>
                    <p:cTn id="794" fill="hold">
                      <p:stCondLst>
                        <p:cond delay="indefinite"/>
                      </p:stCondLst>
                      <p:childTnLst>
                        <p:par>
                          <p:cTn id="795" fill="hold">
                            <p:stCondLst>
                              <p:cond delay="0"/>
                            </p:stCondLst>
                            <p:childTnLst>
                              <p:par>
                                <p:cTn id="796" nodeType="clickEffect" fill="hold" presetClass="exit" presetID="10">
                                  <p:stCondLst>
                                    <p:cond delay="0"/>
                                  </p:stCondLst>
                                  <p:childTnLst>
                                    <p:animEffect filter="fade" transition="out">
                                      <p:cBhvr additive="repl">
                                        <p:cTn id="797" dur="500"/>
                                        <p:tgtEl>
                                          <p:spTgt spid="470"/>
                                        </p:tgtEl>
                                      </p:cBhvr>
                                    </p:animEffect>
                                    <p:set>
                                      <p:cBhvr>
                                        <p:cTn id="798" dur="1" fill="hold">
                                          <p:stCondLst>
                                            <p:cond delay="499"/>
                                          </p:stCondLst>
                                        </p:cTn>
                                        <p:tgtEl>
                                          <p:spTgt spid="470"/>
                                        </p:tgtEl>
                                        <p:attrNameLst>
                                          <p:attrName>style.visibility</p:attrName>
                                        </p:attrNameLst>
                                      </p:cBhvr>
                                      <p:to>
                                        <p:strVal val="hidden"/>
                                      </p:to>
                                    </p:set>
                                  </p:childTnLst>
                                </p:cTn>
                              </p:par>
                            </p:childTnLst>
                          </p:cTn>
                        </p:par>
                      </p:childTnLst>
                    </p:cTn>
                  </p:par>
                  <p:par>
                    <p:cTn id="799" fill="hold">
                      <p:stCondLst>
                        <p:cond delay="indefinite"/>
                      </p:stCondLst>
                      <p:childTnLst>
                        <p:par>
                          <p:cTn id="800" fill="hold">
                            <p:stCondLst>
                              <p:cond delay="0"/>
                            </p:stCondLst>
                            <p:childTnLst>
                              <p:par>
                                <p:cTn id="801" nodeType="clickEffect" fill="hold" presetClass="entr" presetID="22" presetSubtype="4">
                                  <p:stCondLst>
                                    <p:cond delay="0"/>
                                  </p:stCondLst>
                                  <p:childTnLst>
                                    <p:set>
                                      <p:cBhvr>
                                        <p:cTn id="802" dur="1" fill="hold">
                                          <p:stCondLst>
                                            <p:cond delay="0"/>
                                          </p:stCondLst>
                                        </p:cTn>
                                        <p:tgtEl>
                                          <p:spTgt spid="463"/>
                                        </p:tgtEl>
                                        <p:attrNameLst>
                                          <p:attrName>style.visibility</p:attrName>
                                        </p:attrNameLst>
                                      </p:cBhvr>
                                      <p:to>
                                        <p:strVal val="visible"/>
                                      </p:to>
                                    </p:set>
                                    <p:animEffect filter="wipe(down)" transition="in">
                                      <p:cBhvr additive="repl">
                                        <p:cTn id="803" dur="500"/>
                                        <p:tgtEl>
                                          <p:spTgt spid="463"/>
                                        </p:tgtEl>
                                      </p:cBhvr>
                                    </p:animEffect>
                                  </p:childTnLst>
                                </p:cTn>
                              </p:par>
                              <p:par>
                                <p:cTn id="804" nodeType="withEffect" fill="hold" presetClass="entr" presetID="22" presetSubtype="4">
                                  <p:stCondLst>
                                    <p:cond delay="0"/>
                                  </p:stCondLst>
                                  <p:childTnLst>
                                    <p:set>
                                      <p:cBhvr>
                                        <p:cTn id="805" dur="1" fill="hold">
                                          <p:stCondLst>
                                            <p:cond delay="0"/>
                                          </p:stCondLst>
                                        </p:cTn>
                                        <p:tgtEl>
                                          <p:spTgt spid="464"/>
                                        </p:tgtEl>
                                        <p:attrNameLst>
                                          <p:attrName>style.visibility</p:attrName>
                                        </p:attrNameLst>
                                      </p:cBhvr>
                                      <p:to>
                                        <p:strVal val="visible"/>
                                      </p:to>
                                    </p:set>
                                    <p:animEffect filter="wipe(down)" transition="in">
                                      <p:cBhvr additive="repl">
                                        <p:cTn id="806" dur="500"/>
                                        <p:tgtEl>
                                          <p:spTgt spid="464"/>
                                        </p:tgtEl>
                                      </p:cBhvr>
                                    </p:animEffect>
                                  </p:childTnLst>
                                </p:cTn>
                              </p:par>
                              <p:par>
                                <p:cTn id="807" nodeType="withEffect" fill="hold" presetClass="entr" presetID="22" presetSubtype="4">
                                  <p:stCondLst>
                                    <p:cond delay="0"/>
                                  </p:stCondLst>
                                  <p:childTnLst>
                                    <p:set>
                                      <p:cBhvr>
                                        <p:cTn id="808" dur="1" fill="hold">
                                          <p:stCondLst>
                                            <p:cond delay="0"/>
                                          </p:stCondLst>
                                        </p:cTn>
                                        <p:tgtEl>
                                          <p:spTgt spid="465"/>
                                        </p:tgtEl>
                                        <p:attrNameLst>
                                          <p:attrName>style.visibility</p:attrName>
                                        </p:attrNameLst>
                                      </p:cBhvr>
                                      <p:to>
                                        <p:strVal val="visible"/>
                                      </p:to>
                                    </p:set>
                                    <p:animEffect filter="wipe(down)" transition="in">
                                      <p:cBhvr additive="repl">
                                        <p:cTn id="809" dur="500"/>
                                        <p:tgtEl>
                                          <p:spTgt spid="465"/>
                                        </p:tgtEl>
                                      </p:cBhvr>
                                    </p:animEffect>
                                  </p:childTnLst>
                                </p:cTn>
                              </p:par>
                            </p:childTnLst>
                          </p:cTn>
                        </p:par>
                      </p:childTnLst>
                    </p:cTn>
                  </p:par>
                  <p:par>
                    <p:cTn id="810" fill="hold">
                      <p:stCondLst>
                        <p:cond delay="indefinite"/>
                      </p:stCondLst>
                      <p:childTnLst>
                        <p:par>
                          <p:cTn id="811" fill="hold">
                            <p:stCondLst>
                              <p:cond delay="0"/>
                            </p:stCondLst>
                            <p:childTnLst>
                              <p:par>
                                <p:cTn id="812" nodeType="clickEffect" fill="hold" presetClass="exit" presetID="10">
                                  <p:stCondLst>
                                    <p:cond delay="0"/>
                                  </p:stCondLst>
                                  <p:childTnLst>
                                    <p:animEffect filter="fade" transition="out">
                                      <p:cBhvr additive="repl">
                                        <p:cTn id="813" dur="500"/>
                                        <p:tgtEl>
                                          <p:spTgt spid="463"/>
                                        </p:tgtEl>
                                      </p:cBhvr>
                                    </p:animEffect>
                                    <p:set>
                                      <p:cBhvr>
                                        <p:cTn id="814" dur="1" fill="hold">
                                          <p:stCondLst>
                                            <p:cond delay="499"/>
                                          </p:stCondLst>
                                        </p:cTn>
                                        <p:tgtEl>
                                          <p:spTgt spid="463"/>
                                        </p:tgtEl>
                                        <p:attrNameLst>
                                          <p:attrName>style.visibility</p:attrName>
                                        </p:attrNameLst>
                                      </p:cBhvr>
                                      <p:to>
                                        <p:strVal val="hidden"/>
                                      </p:to>
                                    </p:set>
                                  </p:childTnLst>
                                </p:cTn>
                              </p:par>
                              <p:par>
                                <p:cTn id="815" nodeType="withEffect" fill="hold" presetClass="exit" presetID="10">
                                  <p:stCondLst>
                                    <p:cond delay="0"/>
                                  </p:stCondLst>
                                  <p:childTnLst>
                                    <p:animEffect filter="fade" transition="out">
                                      <p:cBhvr additive="repl">
                                        <p:cTn id="816" dur="500"/>
                                        <p:tgtEl>
                                          <p:spTgt spid="464"/>
                                        </p:tgtEl>
                                      </p:cBhvr>
                                    </p:animEffect>
                                    <p:set>
                                      <p:cBhvr>
                                        <p:cTn id="817" dur="1" fill="hold">
                                          <p:stCondLst>
                                            <p:cond delay="499"/>
                                          </p:stCondLst>
                                        </p:cTn>
                                        <p:tgtEl>
                                          <p:spTgt spid="464"/>
                                        </p:tgtEl>
                                        <p:attrNameLst>
                                          <p:attrName>style.visibility</p:attrName>
                                        </p:attrNameLst>
                                      </p:cBhvr>
                                      <p:to>
                                        <p:strVal val="hidden"/>
                                      </p:to>
                                    </p:set>
                                  </p:childTnLst>
                                </p:cTn>
                              </p:par>
                              <p:par>
                                <p:cTn id="818" nodeType="withEffect" fill="hold" presetClass="exit" presetID="10">
                                  <p:stCondLst>
                                    <p:cond delay="0"/>
                                  </p:stCondLst>
                                  <p:childTnLst>
                                    <p:animEffect filter="fade" transition="out">
                                      <p:cBhvr additive="repl">
                                        <p:cTn id="819" dur="500"/>
                                        <p:tgtEl>
                                          <p:spTgt spid="465"/>
                                        </p:tgtEl>
                                      </p:cBhvr>
                                    </p:animEffect>
                                    <p:set>
                                      <p:cBhvr>
                                        <p:cTn id="820" dur="1" fill="hold">
                                          <p:stCondLst>
                                            <p:cond delay="499"/>
                                          </p:stCondLst>
                                        </p:cTn>
                                        <p:tgtEl>
                                          <p:spTgt spid="465"/>
                                        </p:tgtEl>
                                        <p:attrNameLst>
                                          <p:attrName>style.visibility</p:attrName>
                                        </p:attrNameLst>
                                      </p:cBhvr>
                                      <p:to>
                                        <p:strVal val="hidden"/>
                                      </p:to>
                                    </p:set>
                                  </p:childTnLst>
                                </p:cTn>
                              </p:par>
                            </p:childTnLst>
                          </p:cTn>
                        </p:par>
                      </p:childTnLst>
                    </p:cTn>
                  </p:par>
                  <p:par>
                    <p:cTn id="821" fill="hold">
                      <p:stCondLst>
                        <p:cond delay="indefinite"/>
                      </p:stCondLst>
                      <p:childTnLst>
                        <p:par>
                          <p:cTn id="822" fill="hold">
                            <p:stCondLst>
                              <p:cond delay="0"/>
                            </p:stCondLst>
                            <p:childTnLst>
                              <p:par>
                                <p:cTn id="823" nodeType="clickEffect" fill="hold" presetClass="entr" presetID="10">
                                  <p:stCondLst>
                                    <p:cond delay="0"/>
                                  </p:stCondLst>
                                  <p:childTnLst>
                                    <p:set>
                                      <p:cBhvr>
                                        <p:cTn id="824" dur="1" fill="hold">
                                          <p:stCondLst>
                                            <p:cond delay="0"/>
                                          </p:stCondLst>
                                        </p:cTn>
                                        <p:tgtEl>
                                          <p:spTgt spid="453"/>
                                        </p:tgtEl>
                                        <p:attrNameLst>
                                          <p:attrName>style.visibility</p:attrName>
                                        </p:attrNameLst>
                                      </p:cBhvr>
                                      <p:to>
                                        <p:strVal val="visible"/>
                                      </p:to>
                                    </p:set>
                                    <p:animEffect filter="fade" transition="in">
                                      <p:cBhvr additive="repl">
                                        <p:cTn id="825" dur="500"/>
                                        <p:tgtEl>
                                          <p:spTgt spid="453"/>
                                        </p:tgtEl>
                                      </p:cBhvr>
                                    </p:animEffect>
                                  </p:childTnLst>
                                </p:cTn>
                              </p:par>
                            </p:childTnLst>
                          </p:cTn>
                        </p:par>
                      </p:childTnLst>
                    </p:cTn>
                  </p:par>
                  <p:par>
                    <p:cTn id="826" fill="hold">
                      <p:stCondLst>
                        <p:cond delay="indefinite"/>
                      </p:stCondLst>
                      <p:childTnLst>
                        <p:par>
                          <p:cTn id="827" fill="hold">
                            <p:stCondLst>
                              <p:cond delay="0"/>
                            </p:stCondLst>
                            <p:childTnLst>
                              <p:par>
                                <p:cTn id="828" nodeType="clickEffect" fill="hold" presetClass="path" presetID="42">
                                  <p:stCondLst>
                                    <p:cond delay="0"/>
                                  </p:stCondLst>
                                  <p:childTnLst>
                                    <p:animMotion origin="layout" path="M 0 -4.44444E-006 L -0.03872 -0.00162 E">
                                      <p:cBhvr>
                                        <p:cTn id="829" dur="2000" fill="hold"/>
                                        <p:tgtEl>
                                          <p:spTgt spid="453"/>
                                        </p:tgtEl>
                                        <p:attrNameLst>
                                          <p:attrName>ppt_x</p:attrName>
                                          <p:attrName>ppt_y</p:attrName>
                                        </p:attrNameLst>
                                      </p:cBhvr>
                                    </p:animMotion>
                                  </p:childTnLst>
                                </p:cTn>
                              </p:par>
                            </p:childTnLst>
                          </p:cTn>
                        </p:par>
                        <p:par>
                          <p:cTn id="830" fill="hold">
                            <p:stCondLst>
                              <p:cond delay="2000"/>
                            </p:stCondLst>
                            <p:childTnLst>
                              <p:par>
                                <p:cTn id="831" nodeType="afterEffect" fill="hold" presetClass="entr" presetID="6" presetSubtype="32">
                                  <p:stCondLst>
                                    <p:cond delay="0"/>
                                  </p:stCondLst>
                                  <p:childTnLst>
                                    <p:set>
                                      <p:cBhvr>
                                        <p:cTn id="832" dur="1" fill="hold">
                                          <p:stCondLst>
                                            <p:cond delay="0"/>
                                          </p:stCondLst>
                                        </p:cTn>
                                        <p:tgtEl>
                                          <p:spTgt spid="458"/>
                                        </p:tgtEl>
                                        <p:attrNameLst>
                                          <p:attrName>style.visibility</p:attrName>
                                        </p:attrNameLst>
                                      </p:cBhvr>
                                      <p:to>
                                        <p:strVal val="visible"/>
                                      </p:to>
                                    </p:set>
                                    <p:animEffect filter="circle(out)" transition="in">
                                      <p:cBhvr additive="repl">
                                        <p:cTn id="833" dur="500"/>
                                        <p:tgtEl>
                                          <p:spTgt spid="458"/>
                                        </p:tgtEl>
                                      </p:cBhvr>
                                    </p:animEffect>
                                  </p:childTnLst>
                                </p:cTn>
                              </p:par>
                            </p:childTnLst>
                          </p:cTn>
                        </p:par>
                        <p:par>
                          <p:cTn id="834" fill="hold">
                            <p:stCondLst>
                              <p:cond delay="2500"/>
                            </p:stCondLst>
                            <p:childTnLst>
                              <p:par>
                                <p:cTn id="835" nodeType="afterEffect" fill="hold" presetClass="entr" presetID="14" presetSubtype="10">
                                  <p:stCondLst>
                                    <p:cond delay="0"/>
                                  </p:stCondLst>
                                  <p:childTnLst>
                                    <p:set>
                                      <p:cBhvr>
                                        <p:cTn id="836" dur="1" fill="hold">
                                          <p:stCondLst>
                                            <p:cond delay="0"/>
                                          </p:stCondLst>
                                        </p:cTn>
                                        <p:tgtEl>
                                          <p:spTgt spid="457"/>
                                        </p:tgtEl>
                                        <p:attrNameLst>
                                          <p:attrName>style.visibility</p:attrName>
                                        </p:attrNameLst>
                                      </p:cBhvr>
                                      <p:to>
                                        <p:strVal val="visible"/>
                                      </p:to>
                                    </p:set>
                                    <p:animEffect filter="randombar(horizontal)" transition="in">
                                      <p:cBhvr additive="repl">
                                        <p:cTn id="837" dur="500"/>
                                        <p:tgtEl>
                                          <p:spTgt spid="457"/>
                                        </p:tgtEl>
                                      </p:cBhvr>
                                    </p:animEffect>
                                  </p:childTnLst>
                                </p:cTn>
                              </p:par>
                            </p:childTnLst>
                          </p:cTn>
                        </p:par>
                      </p:childTnLst>
                    </p:cTn>
                  </p:par>
                  <p:par>
                    <p:cTn id="838" fill="hold">
                      <p:stCondLst>
                        <p:cond delay="indefinite"/>
                      </p:stCondLst>
                      <p:childTnLst>
                        <p:par>
                          <p:cTn id="839" fill="hold">
                            <p:stCondLst>
                              <p:cond delay="0"/>
                            </p:stCondLst>
                            <p:childTnLst>
                              <p:par>
                                <p:cTn id="840" nodeType="clickEffect" fill="hold" presetClass="entr" presetID="22" presetSubtype="4">
                                  <p:stCondLst>
                                    <p:cond delay="0"/>
                                  </p:stCondLst>
                                  <p:childTnLst>
                                    <p:set>
                                      <p:cBhvr>
                                        <p:cTn id="841" dur="1" fill="hold">
                                          <p:stCondLst>
                                            <p:cond delay="0"/>
                                          </p:stCondLst>
                                        </p:cTn>
                                        <p:tgtEl>
                                          <p:spTgt spid="472"/>
                                        </p:tgtEl>
                                        <p:attrNameLst>
                                          <p:attrName>style.visibility</p:attrName>
                                        </p:attrNameLst>
                                      </p:cBhvr>
                                      <p:to>
                                        <p:strVal val="visible"/>
                                      </p:to>
                                    </p:set>
                                    <p:animEffect filter="wipe(down)" transition="in">
                                      <p:cBhvr additive="repl">
                                        <p:cTn id="842" dur="500"/>
                                        <p:tgtEl>
                                          <p:spTgt spid="472"/>
                                        </p:tgtEl>
                                      </p:cBhvr>
                                    </p:animEffect>
                                  </p:childTnLst>
                                </p:cTn>
                              </p:par>
                            </p:childTnLst>
                          </p:cTn>
                        </p:par>
                      </p:childTnLst>
                    </p:cTn>
                  </p:par>
                  <p:par>
                    <p:cTn id="843" fill="hold">
                      <p:stCondLst>
                        <p:cond delay="indefinite"/>
                      </p:stCondLst>
                      <p:childTnLst>
                        <p:par>
                          <p:cTn id="844" fill="hold">
                            <p:stCondLst>
                              <p:cond delay="0"/>
                            </p:stCondLst>
                            <p:childTnLst>
                              <p:par>
                                <p:cTn id="845" nodeType="clickEffect" fill="hold" presetClass="entr" presetID="22" presetSubtype="8">
                                  <p:stCondLst>
                                    <p:cond delay="0"/>
                                  </p:stCondLst>
                                  <p:childTnLst>
                                    <p:set>
                                      <p:cBhvr>
                                        <p:cTn id="846" dur="1" fill="hold">
                                          <p:stCondLst>
                                            <p:cond delay="0"/>
                                          </p:stCondLst>
                                        </p:cTn>
                                        <p:tgtEl>
                                          <p:spTgt spid="471"/>
                                        </p:tgtEl>
                                        <p:attrNameLst>
                                          <p:attrName>style.visibility</p:attrName>
                                        </p:attrNameLst>
                                      </p:cBhvr>
                                      <p:to>
                                        <p:strVal val="visible"/>
                                      </p:to>
                                    </p:set>
                                    <p:animEffect filter="wipe(left)" transition="in">
                                      <p:cBhvr additive="repl">
                                        <p:cTn id="847" dur="500"/>
                                        <p:tgtEl>
                                          <p:spTgt spid="471"/>
                                        </p:tgtEl>
                                      </p:cBhvr>
                                    </p:animEffect>
                                  </p:childTnLst>
                                </p:cTn>
                              </p:par>
                            </p:childTnLst>
                          </p:cTn>
                        </p:par>
                      </p:childTnLst>
                    </p:cTn>
                  </p:par>
                  <p:par>
                    <p:cTn id="848" fill="hold">
                      <p:stCondLst>
                        <p:cond delay="indefinite"/>
                      </p:stCondLst>
                      <p:childTnLst>
                        <p:par>
                          <p:cTn id="849" fill="hold">
                            <p:stCondLst>
                              <p:cond delay="0"/>
                            </p:stCondLst>
                            <p:childTnLst>
                              <p:par>
                                <p:cTn id="850" nodeType="clickEffect" fill="hold" presetClass="entr" presetID="14" presetSubtype="10">
                                  <p:stCondLst>
                                    <p:cond delay="0"/>
                                  </p:stCondLst>
                                  <p:childTnLst>
                                    <p:set>
                                      <p:cBhvr>
                                        <p:cTn id="851" dur="1" fill="hold">
                                          <p:stCondLst>
                                            <p:cond delay="0"/>
                                          </p:stCondLst>
                                        </p:cTn>
                                        <p:tgtEl>
                                          <p:spTgt spid="473"/>
                                        </p:tgtEl>
                                        <p:attrNameLst>
                                          <p:attrName>style.visibility</p:attrName>
                                        </p:attrNameLst>
                                      </p:cBhvr>
                                      <p:to>
                                        <p:strVal val="visible"/>
                                      </p:to>
                                    </p:set>
                                    <p:animEffect filter="randombar(horizontal)" transition="in">
                                      <p:cBhvr additive="repl">
                                        <p:cTn id="852" dur="500"/>
                                        <p:tgtEl>
                                          <p:spTgt spid="473"/>
                                        </p:tgtEl>
                                      </p:cBhvr>
                                    </p:animEffect>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2" presetSubtype="8">
                                  <p:stCondLst>
                                    <p:cond delay="0"/>
                                  </p:stCondLst>
                                  <p:childTnLst>
                                    <p:set>
                                      <p:cBhvr>
                                        <p:cTn id="856" dur="1" fill="hold">
                                          <p:stCondLst>
                                            <p:cond delay="0"/>
                                          </p:stCondLst>
                                        </p:cTn>
                                        <p:tgtEl>
                                          <p:spTgt spid="469"/>
                                        </p:tgtEl>
                                        <p:attrNameLst>
                                          <p:attrName>style.visibility</p:attrName>
                                        </p:attrNameLst>
                                      </p:cBhvr>
                                      <p:to>
                                        <p:strVal val="visible"/>
                                      </p:to>
                                    </p:set>
                                    <p:anim calcmode="lin" valueType="num">
                                      <p:cBhvr additive="repl">
                                        <p:cTn id="857" dur="500" fill="hold"/>
                                        <p:tgtEl>
                                          <p:spTgt spid="469"/>
                                        </p:tgtEl>
                                        <p:attrNameLst>
                                          <p:attrName>ppt_x</p:attrName>
                                        </p:attrNameLst>
                                      </p:cBhvr>
                                      <p:tavLst>
                                        <p:tav tm="0">
                                          <p:val>
                                            <p:strVal val="0-#ppt_w/2"/>
                                          </p:val>
                                        </p:tav>
                                        <p:tav tm="100000">
                                          <p:val>
                                            <p:strVal val="#ppt_x"/>
                                          </p:val>
                                        </p:tav>
                                      </p:tavLst>
                                    </p:anim>
                                    <p:anim calcmode="lin" valueType="num">
                                      <p:cBhvr additive="repl">
                                        <p:cTn id="858" dur="500" fill="hold"/>
                                        <p:tgtEl>
                                          <p:spTgt spid="469"/>
                                        </p:tgtEl>
                                        <p:attrNameLst>
                                          <p:attrName>ppt_y</p:attrName>
                                        </p:attrNameLst>
                                      </p:cBhvr>
                                      <p:tavLst>
                                        <p:tav tm="0">
                                          <p:val>
                                            <p:strVal val="#ppt_y"/>
                                          </p:val>
                                        </p:tav>
                                        <p:tav tm="100000">
                                          <p:val>
                                            <p:strVal val="#ppt_y"/>
                                          </p:val>
                                        </p:tav>
                                      </p:tavLst>
                                    </p:anim>
                                  </p:childTnLst>
                                </p:cTn>
                              </p:par>
                            </p:childTnLst>
                          </p:cTn>
                        </p:par>
                      </p:childTnLst>
                    </p:cTn>
                  </p:par>
                  <p:par>
                    <p:cTn id="859" fill="hold">
                      <p:stCondLst>
                        <p:cond delay="indefinite"/>
                      </p:stCondLst>
                      <p:childTnLst>
                        <p:par>
                          <p:cTn id="860" fill="hold">
                            <p:stCondLst>
                              <p:cond delay="0"/>
                            </p:stCondLst>
                            <p:childTnLst>
                              <p:par>
                                <p:cTn id="861" nodeType="clickEffect" fill="hold" presetClass="exit" presetID="2" presetSubtype="8">
                                  <p:stCondLst>
                                    <p:cond delay="0"/>
                                  </p:stCondLst>
                                  <p:childTnLst>
                                    <p:anim calcmode="lin" valueType="num">
                                      <p:cBhvr additive="repl">
                                        <p:cTn id="862" dur="500"/>
                                        <p:tgtEl>
                                          <p:spTgt spid="469"/>
                                        </p:tgtEl>
                                        <p:attrNameLst>
                                          <p:attrName>ppt_x</p:attrName>
                                        </p:attrNameLst>
                                      </p:cBhvr>
                                      <p:tavLst>
                                        <p:tav tm="0">
                                          <p:val>
                                            <p:strVal val="#ppt_x"/>
                                          </p:val>
                                        </p:tav>
                                        <p:tav tm="100000">
                                          <p:val>
                                            <p:strVal val="0-#ppt_w/2"/>
                                          </p:val>
                                        </p:tav>
                                      </p:tavLst>
                                    </p:anim>
                                    <p:anim calcmode="lin" valueType="num">
                                      <p:cBhvr additive="repl">
                                        <p:cTn id="863" dur="500"/>
                                        <p:tgtEl>
                                          <p:spTgt spid="469"/>
                                        </p:tgtEl>
                                        <p:attrNameLst>
                                          <p:attrName>ppt_y</p:attrName>
                                        </p:attrNameLst>
                                      </p:cBhvr>
                                      <p:tavLst>
                                        <p:tav tm="0">
                                          <p:val>
                                            <p:strVal val="#ppt_y"/>
                                          </p:val>
                                        </p:tav>
                                        <p:tav tm="100000">
                                          <p:val>
                                            <p:strVal val="#ppt_y"/>
                                          </p:val>
                                        </p:tav>
                                      </p:tavLst>
                                    </p:anim>
                                    <p:set>
                                      <p:cBhvr>
                                        <p:cTn id="864" dur="1" fill="hold">
                                          <p:stCondLst>
                                            <p:cond delay="499"/>
                                          </p:stCondLst>
                                        </p:cTn>
                                        <p:tgtEl>
                                          <p:spTgt spid="469"/>
                                        </p:tgtEl>
                                        <p:attrNameLst>
                                          <p:attrName>style.visibility</p:attrName>
                                        </p:attrNameLst>
                                      </p:cBhvr>
                                      <p:to>
                                        <p:strVal val="hidden"/>
                                      </p:to>
                                    </p:set>
                                  </p:childTnLst>
                                </p:cTn>
                              </p:par>
                            </p:childTnLst>
                          </p:cTn>
                        </p:par>
                      </p:childTnLst>
                    </p:cTn>
                  </p:par>
                  <p:par>
                    <p:cTn id="865" fill="hold">
                      <p:stCondLst>
                        <p:cond delay="indefinite"/>
                      </p:stCondLst>
                      <p:childTnLst>
                        <p:par>
                          <p:cTn id="866" fill="hold">
                            <p:stCondLst>
                              <p:cond delay="0"/>
                            </p:stCondLst>
                            <p:childTnLst>
                              <p:par>
                                <p:cTn id="867" nodeType="clickEffect" fill="hold" presetClass="exit" presetID="10">
                                  <p:stCondLst>
                                    <p:cond delay="0"/>
                                  </p:stCondLst>
                                  <p:childTnLst>
                                    <p:animEffect filter="fade" transition="out">
                                      <p:cBhvr additive="repl">
                                        <p:cTn id="868" dur="500"/>
                                        <p:tgtEl>
                                          <p:spTgt spid="472"/>
                                        </p:tgtEl>
                                      </p:cBhvr>
                                    </p:animEffect>
                                    <p:set>
                                      <p:cBhvr>
                                        <p:cTn id="869" dur="1" fill="hold">
                                          <p:stCondLst>
                                            <p:cond delay="499"/>
                                          </p:stCondLst>
                                        </p:cTn>
                                        <p:tgtEl>
                                          <p:spTgt spid="472"/>
                                        </p:tgtEl>
                                        <p:attrNameLst>
                                          <p:attrName>style.visibility</p:attrName>
                                        </p:attrNameLst>
                                      </p:cBhvr>
                                      <p:to>
                                        <p:strVal val="hidden"/>
                                      </p:to>
                                    </p:set>
                                  </p:childTnLst>
                                </p:cTn>
                              </p:par>
                              <p:par>
                                <p:cTn id="870" nodeType="withEffect" fill="hold" presetClass="exit" presetID="10">
                                  <p:stCondLst>
                                    <p:cond delay="0"/>
                                  </p:stCondLst>
                                  <p:childTnLst>
                                    <p:animEffect filter="fade" transition="out">
                                      <p:cBhvr additive="repl">
                                        <p:cTn id="871" dur="500"/>
                                        <p:tgtEl>
                                          <p:spTgt spid="471"/>
                                        </p:tgtEl>
                                      </p:cBhvr>
                                    </p:animEffect>
                                    <p:set>
                                      <p:cBhvr>
                                        <p:cTn id="872" dur="1" fill="hold">
                                          <p:stCondLst>
                                            <p:cond delay="499"/>
                                          </p:stCondLst>
                                        </p:cTn>
                                        <p:tgtEl>
                                          <p:spTgt spid="471"/>
                                        </p:tgtEl>
                                        <p:attrNameLst>
                                          <p:attrName>style.visibility</p:attrName>
                                        </p:attrNameLst>
                                      </p:cBhvr>
                                      <p:to>
                                        <p:strVal val="hidden"/>
                                      </p:to>
                                    </p:set>
                                  </p:childTnLst>
                                </p:cTn>
                              </p:par>
                              <p:par>
                                <p:cTn id="873" nodeType="withEffect" fill="hold" presetClass="exit" presetID="10">
                                  <p:stCondLst>
                                    <p:cond delay="0"/>
                                  </p:stCondLst>
                                  <p:childTnLst>
                                    <p:animEffect filter="fade" transition="out">
                                      <p:cBhvr additive="repl">
                                        <p:cTn id="874" dur="500"/>
                                        <p:tgtEl>
                                          <p:spTgt spid="473"/>
                                        </p:tgtEl>
                                      </p:cBhvr>
                                    </p:animEffect>
                                    <p:set>
                                      <p:cBhvr>
                                        <p:cTn id="875" dur="1" fill="hold">
                                          <p:stCondLst>
                                            <p:cond delay="499"/>
                                          </p:stCondLst>
                                        </p:cTn>
                                        <p:tgtEl>
                                          <p:spTgt spid="473"/>
                                        </p:tgtEl>
                                        <p:attrNameLst>
                                          <p:attrName>style.visibility</p:attrName>
                                        </p:attrNameLst>
                                      </p:cBhvr>
                                      <p:to>
                                        <p:strVal val="hidden"/>
                                      </p:to>
                                    </p:set>
                                  </p:childTnLst>
                                </p:cTn>
                              </p:par>
                            </p:childTnLst>
                          </p:cTn>
                        </p:par>
                      </p:childTnLst>
                    </p:cTn>
                  </p:par>
                  <p:par>
                    <p:cTn id="876" fill="hold">
                      <p:stCondLst>
                        <p:cond delay="indefinite"/>
                      </p:stCondLst>
                      <p:childTnLst>
                        <p:par>
                          <p:cTn id="877" fill="hold">
                            <p:stCondLst>
                              <p:cond delay="0"/>
                            </p:stCondLst>
                            <p:childTnLst>
                              <p:par>
                                <p:cTn id="878" nodeType="clickEffect" fill="hold" presetClass="entr" presetID="22" presetSubtype="2">
                                  <p:stCondLst>
                                    <p:cond delay="0"/>
                                  </p:stCondLst>
                                  <p:childTnLst>
                                    <p:set>
                                      <p:cBhvr>
                                        <p:cTn id="879" dur="1" fill="hold">
                                          <p:stCondLst>
                                            <p:cond delay="0"/>
                                          </p:stCondLst>
                                        </p:cTn>
                                        <p:tgtEl>
                                          <p:spTgt spid="467"/>
                                        </p:tgtEl>
                                        <p:attrNameLst>
                                          <p:attrName>style.visibility</p:attrName>
                                        </p:attrNameLst>
                                      </p:cBhvr>
                                      <p:to>
                                        <p:strVal val="visible"/>
                                      </p:to>
                                    </p:set>
                                    <p:animEffect filter="wipe(right)" transition="in">
                                      <p:cBhvr additive="repl">
                                        <p:cTn id="880" dur="500"/>
                                        <p:tgtEl>
                                          <p:spTgt spid="467"/>
                                        </p:tgtEl>
                                      </p:cBhvr>
                                    </p:animEffect>
                                  </p:childTnLst>
                                </p:cTn>
                              </p:par>
                            </p:childTnLst>
                          </p:cTn>
                        </p:par>
                      </p:childTnLst>
                    </p:cTn>
                  </p:par>
                  <p:par>
                    <p:cTn id="881" fill="hold">
                      <p:stCondLst>
                        <p:cond delay="indefinite"/>
                      </p:stCondLst>
                      <p:childTnLst>
                        <p:par>
                          <p:cTn id="882" fill="hold">
                            <p:stCondLst>
                              <p:cond delay="0"/>
                            </p:stCondLst>
                            <p:childTnLst>
                              <p:par>
                                <p:cTn id="883" nodeType="clickEffect" fill="hold" presetClass="entr" presetID="22" presetSubtype="4">
                                  <p:stCondLst>
                                    <p:cond delay="0"/>
                                  </p:stCondLst>
                                  <p:childTnLst>
                                    <p:set>
                                      <p:cBhvr>
                                        <p:cTn id="884" dur="1" fill="hold">
                                          <p:stCondLst>
                                            <p:cond delay="0"/>
                                          </p:stCondLst>
                                        </p:cTn>
                                        <p:tgtEl>
                                          <p:spTgt spid="454"/>
                                        </p:tgtEl>
                                        <p:attrNameLst>
                                          <p:attrName>style.visibility</p:attrName>
                                        </p:attrNameLst>
                                      </p:cBhvr>
                                      <p:to>
                                        <p:strVal val="visible"/>
                                      </p:to>
                                    </p:set>
                                    <p:animEffect filter="wipe(down)" transition="in">
                                      <p:cBhvr additive="repl">
                                        <p:cTn id="885" dur="500"/>
                                        <p:tgtEl>
                                          <p:spTgt spid="454"/>
                                        </p:tgtEl>
                                      </p:cBhvr>
                                    </p:animEffect>
                                  </p:childTnLst>
                                </p:cTn>
                              </p:par>
                            </p:childTnLst>
                          </p:cTn>
                        </p:par>
                      </p:childTnLst>
                    </p:cTn>
                  </p:par>
                  <p:par>
                    <p:cTn id="886" fill="hold">
                      <p:stCondLst>
                        <p:cond delay="indefinite"/>
                      </p:stCondLst>
                      <p:childTnLst>
                        <p:par>
                          <p:cTn id="887" fill="hold">
                            <p:stCondLst>
                              <p:cond delay="0"/>
                            </p:stCondLst>
                            <p:childTnLst>
                              <p:par>
                                <p:cTn id="888" nodeType="clickEffect" fill="hold" presetClass="path" presetID="42">
                                  <p:stCondLst>
                                    <p:cond delay="0"/>
                                  </p:stCondLst>
                                  <p:childTnLst>
                                    <p:animMotion origin="layout" path="M 0 -1.85185E-006 L 0.04219 -0.00254 E">
                                      <p:cBhvr>
                                        <p:cTn id="889" dur="2000" fill="hold"/>
                                        <p:tgtEl>
                                          <p:spTgt spid="454"/>
                                        </p:tgtEl>
                                        <p:attrNameLst>
                                          <p:attrName>ppt_x</p:attrName>
                                          <p:attrName>ppt_y</p:attrName>
                                        </p:attrNameLst>
                                      </p:cBhvr>
                                    </p:animMotion>
                                  </p:childTnLst>
                                </p:cTn>
                              </p:par>
                            </p:childTnLst>
                          </p:cTn>
                        </p:par>
                        <p:par>
                          <p:cTn id="890" fill="hold">
                            <p:stCondLst>
                              <p:cond delay="2000"/>
                            </p:stCondLst>
                            <p:childTnLst>
                              <p:par>
                                <p:cTn id="891" nodeType="afterEffect" fill="hold" presetClass="entr" presetID="6" presetSubtype="32">
                                  <p:stCondLst>
                                    <p:cond delay="0"/>
                                  </p:stCondLst>
                                  <p:childTnLst>
                                    <p:set>
                                      <p:cBhvr>
                                        <p:cTn id="892" dur="1" fill="hold">
                                          <p:stCondLst>
                                            <p:cond delay="0"/>
                                          </p:stCondLst>
                                        </p:cTn>
                                        <p:tgtEl>
                                          <p:spTgt spid="455"/>
                                        </p:tgtEl>
                                        <p:attrNameLst>
                                          <p:attrName>style.visibility</p:attrName>
                                        </p:attrNameLst>
                                      </p:cBhvr>
                                      <p:to>
                                        <p:strVal val="visible"/>
                                      </p:to>
                                    </p:set>
                                    <p:animEffect filter="circle(out)" transition="in">
                                      <p:cBhvr additive="repl">
                                        <p:cTn id="893" dur="500"/>
                                        <p:tgtEl>
                                          <p:spTgt spid="455"/>
                                        </p:tgtEl>
                                      </p:cBhvr>
                                    </p:animEffect>
                                  </p:childTnLst>
                                </p:cTn>
                              </p:par>
                            </p:childTnLst>
                          </p:cTn>
                        </p:par>
                      </p:childTnLst>
                    </p:cTn>
                  </p:par>
                  <p:par>
                    <p:cTn id="894" fill="hold">
                      <p:stCondLst>
                        <p:cond delay="indefinite"/>
                      </p:stCondLst>
                      <p:childTnLst>
                        <p:par>
                          <p:cTn id="895" fill="hold">
                            <p:stCondLst>
                              <p:cond delay="0"/>
                            </p:stCondLst>
                            <p:childTnLst>
                              <p:par>
                                <p:cTn id="896" nodeType="clickEffect" fill="hold" presetClass="entr" presetID="14" presetSubtype="10">
                                  <p:stCondLst>
                                    <p:cond delay="0"/>
                                  </p:stCondLst>
                                  <p:childTnLst>
                                    <p:set>
                                      <p:cBhvr>
                                        <p:cTn id="897" dur="1" fill="hold">
                                          <p:stCondLst>
                                            <p:cond delay="0"/>
                                          </p:stCondLst>
                                        </p:cTn>
                                        <p:tgtEl>
                                          <p:spTgt spid="456"/>
                                        </p:tgtEl>
                                        <p:attrNameLst>
                                          <p:attrName>style.visibility</p:attrName>
                                        </p:attrNameLst>
                                      </p:cBhvr>
                                      <p:to>
                                        <p:strVal val="visible"/>
                                      </p:to>
                                    </p:set>
                                    <p:animEffect filter="randombar(horizontal)" transition="in">
                                      <p:cBhvr additive="repl">
                                        <p:cTn id="898" dur="500"/>
                                        <p:tgtEl>
                                          <p:spTgt spid="456"/>
                                        </p:tgtEl>
                                      </p:cBhvr>
                                    </p:animEffect>
                                  </p:childTnLst>
                                </p:cTn>
                              </p:par>
                            </p:childTnLst>
                          </p:cTn>
                        </p:par>
                      </p:childTnLst>
                    </p:cTn>
                  </p:par>
                  <p:par>
                    <p:cTn id="899" fill="hold">
                      <p:stCondLst>
                        <p:cond delay="indefinite"/>
                      </p:stCondLst>
                      <p:childTnLst>
                        <p:par>
                          <p:cTn id="900" fill="hold">
                            <p:stCondLst>
                              <p:cond delay="0"/>
                            </p:stCondLst>
                            <p:childTnLst>
                              <p:par>
                                <p:cTn id="901" nodeType="clickEffect" fill="hold" presetClass="entr" presetID="22" presetSubtype="8">
                                  <p:stCondLst>
                                    <p:cond delay="0"/>
                                  </p:stCondLst>
                                  <p:childTnLst>
                                    <p:set>
                                      <p:cBhvr>
                                        <p:cTn id="902" dur="1" fill="hold">
                                          <p:stCondLst>
                                            <p:cond delay="0"/>
                                          </p:stCondLst>
                                        </p:cTn>
                                        <p:tgtEl>
                                          <p:spTgt spid="468"/>
                                        </p:tgtEl>
                                        <p:attrNameLst>
                                          <p:attrName>style.visibility</p:attrName>
                                        </p:attrNameLst>
                                      </p:cBhvr>
                                      <p:to>
                                        <p:strVal val="visible"/>
                                      </p:to>
                                    </p:set>
                                    <p:animEffect filter="wipe(left)" transition="in">
                                      <p:cBhvr additive="repl">
                                        <p:cTn id="903" dur="5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75"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76"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combine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477" name="TextShape 4"/>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478"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647E62FE-A33F-4838-8469-4584D083C865}" type="slidenum">
              <a:rPr b="0" lang="en-US" sz="1200" spc="-1" strike="noStrike">
                <a:solidFill>
                  <a:srgbClr val="8b8b8b"/>
                </a:solidFill>
                <a:latin typeface="Calibri"/>
              </a:rPr>
              <a:t>1</a:t>
            </a:fld>
            <a:endParaRPr b="0" lang="en-IN" sz="1200" spc="-1" strike="noStrike">
              <a:latin typeface="Times New Roman"/>
            </a:endParaRPr>
          </a:p>
        </p:txBody>
      </p:sp>
      <p:sp>
        <p:nvSpPr>
          <p:cNvPr id="479"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0"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1"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2" name="CustomShape 9"/>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3" name="CustomShape 10"/>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4" name="CustomShape 11"/>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5" name="CustomShape 12"/>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6" name="CustomShape 13"/>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7" name="CustomShape 14"/>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488" name="CustomShape 15"/>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89" name="CustomShape 16"/>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0" name="CustomShape 17"/>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1" name="CustomShape 18"/>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492"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493"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4"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5"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6"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7"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8"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9"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0"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1"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2"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3"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4"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5"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6"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7"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8"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09" name="CustomShape 36"/>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510" name="Formula 37"/>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511" name="Line 38"/>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512" name="CustomShape 39"/>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3" name="CustomShape 40"/>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4" name="CustomShape 41"/>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5" name="CustomShape 42"/>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6" name="CustomShape 43"/>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7" name="CustomShape 44"/>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8" name="CustomShape 45"/>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9" name="CustomShape 46"/>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0" name="CustomShape 47"/>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1" name="CustomShape 48"/>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2" name="CustomShape 49"/>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3" name="Line 50"/>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524" name="Line 51"/>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525" name="CustomShape 52"/>
          <p:cNvSpPr/>
          <p:nvPr/>
        </p:nvSpPr>
        <p:spPr>
          <a:xfrm flipH="1">
            <a:off x="4572000" y="579132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526" name="Formula 53"/>
              <p:cNvSpPr txBox="1"/>
              <p:nvPr/>
            </p:nvSpPr>
            <p:spPr>
              <a:xfrm>
                <a:off x="4552920" y="57265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527" name="Formula 54"/>
              <p:cNvSpPr txBox="1"/>
              <p:nvPr/>
            </p:nvSpPr>
            <p:spPr>
              <a:xfrm>
                <a:off x="4191120" y="59436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528" name="CustomShape 55"/>
          <p:cNvSpPr/>
          <p:nvPr/>
        </p:nvSpPr>
        <p:spPr>
          <a:xfrm flipH="1">
            <a:off x="4179960" y="594360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529" name="CustomShape 56"/>
          <p:cNvSpPr/>
          <p:nvPr/>
        </p:nvSpPr>
        <p:spPr>
          <a:xfrm rot="16200000">
            <a:off x="4496760" y="1104480"/>
            <a:ext cx="190080" cy="801360"/>
          </a:xfrm>
          <a:prstGeom prst="rightBrace">
            <a:avLst>
              <a:gd name="adj1" fmla="val 8333"/>
              <a:gd name="adj2" fmla="val 50000"/>
            </a:avLst>
          </a:prstGeom>
          <a:noFill/>
          <a:ln w="28440">
            <a:solidFill>
              <a:schemeClr val="tx1"/>
            </a:solidFill>
            <a:round/>
          </a:ln>
        </p:spPr>
        <p:style>
          <a:lnRef idx="1">
            <a:schemeClr val="accent1"/>
          </a:lnRef>
          <a:fillRef idx="0">
            <a:schemeClr val="accent1"/>
          </a:fillRef>
          <a:effectRef idx="0">
            <a:schemeClr val="accent1"/>
          </a:effectRef>
          <a:fontRef idx="minor"/>
        </p:style>
      </p:sp>
      <p:sp>
        <p:nvSpPr>
          <p:cNvPr id="530" name="CustomShape 57"/>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31" name="CustomShape 58"/>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32" name="CustomShape 59"/>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33" name="CustomShape 60"/>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34" name="CustomShape 61"/>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535" name="CustomShape 62"/>
          <p:cNvSpPr/>
          <p:nvPr/>
        </p:nvSpPr>
        <p:spPr>
          <a:xfrm>
            <a:off x="5182560" y="1096920"/>
            <a:ext cx="3794400" cy="364680"/>
          </a:xfrm>
          <a:prstGeom prst="rect">
            <a:avLst/>
          </a:prstGeom>
          <a:solidFill>
            <a:schemeClr val="accent3">
              <a:lumMod val="40000"/>
              <a:lumOff val="6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Potentially  points in each strip </a:t>
            </a:r>
            <a:endParaRPr b="0" lang="en-IN" sz="1800" spc="-1" strike="noStrike">
              <a:latin typeface="Arial"/>
            </a:endParaRPr>
          </a:p>
        </p:txBody>
      </p:sp>
      <p:sp>
        <p:nvSpPr>
          <p:cNvPr id="536" name="Line 63"/>
          <p:cNvSpPr/>
          <p:nvPr/>
        </p:nvSpPr>
        <p:spPr>
          <a:xfrm flipV="1">
            <a:off x="4591800" y="1281600"/>
            <a:ext cx="681840" cy="12780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
        <p:nvSpPr>
          <p:cNvPr id="537" name="CustomShape 64"/>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538" name="CustomShape 65"/>
          <p:cNvSpPr/>
          <p:nvPr/>
        </p:nvSpPr>
        <p:spPr>
          <a:xfrm>
            <a:off x="502920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539" name="CustomShape 66"/>
          <p:cNvSpPr/>
          <p:nvPr/>
        </p:nvSpPr>
        <p:spPr>
          <a:xfrm>
            <a:off x="8189280" y="2199600"/>
            <a:ext cx="445680" cy="479880"/>
          </a:xfrm>
          <a:prstGeom prst="smileyFace">
            <a:avLst>
              <a:gd name="adj" fmla="val -4653"/>
            </a:avLst>
          </a:prstGeom>
          <a:solidFill>
            <a:schemeClr val="accent2">
              <a:lumMod val="40000"/>
              <a:lumOff val="60000"/>
            </a:schemeClr>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904" dur="indefinite" restart="never" nodeType="tmRoot">
          <p:childTnLst>
            <p:seq>
              <p:cTn id="905" dur="indefinite" nodeType="mainSeq">
                <p:childTnLst>
                  <p:par>
                    <p:cTn id="906" fill="hold">
                      <p:stCondLst>
                        <p:cond delay="indefinite"/>
                      </p:stCondLst>
                      <p:childTnLst>
                        <p:par>
                          <p:cTn id="907" fill="hold">
                            <p:stCondLst>
                              <p:cond delay="0"/>
                            </p:stCondLst>
                            <p:childTnLst>
                              <p:par>
                                <p:cTn id="908" nodeType="clickEffect" fill="hold" presetClass="entr" presetID="47">
                                  <p:stCondLst>
                                    <p:cond delay="0"/>
                                  </p:stCondLst>
                                  <p:childTnLst>
                                    <p:set>
                                      <p:cBhvr>
                                        <p:cTn id="909" dur="1" fill="hold">
                                          <p:stCondLst>
                                            <p:cond delay="0"/>
                                          </p:stCondLst>
                                        </p:cTn>
                                        <p:tgtEl>
                                          <p:spTgt spid="529"/>
                                        </p:tgtEl>
                                        <p:attrNameLst>
                                          <p:attrName>style.visibility</p:attrName>
                                        </p:attrNameLst>
                                      </p:cBhvr>
                                      <p:to>
                                        <p:strVal val="visible"/>
                                      </p:to>
                                    </p:set>
                                    <p:animEffect filter="fade" transition="in">
                                      <p:cBhvr additive="repl">
                                        <p:cTn id="910" dur="1000"/>
                                        <p:tgtEl>
                                          <p:spTgt spid="529"/>
                                        </p:tgtEl>
                                      </p:cBhvr>
                                    </p:animEffect>
                                    <p:anim calcmode="lin" valueType="num">
                                      <p:cBhvr additive="repl">
                                        <p:cTn id="911" dur="1000" fill="hold"/>
                                        <p:tgtEl>
                                          <p:spTgt spid="529"/>
                                        </p:tgtEl>
                                        <p:attrNameLst>
                                          <p:attrName>ppt_x</p:attrName>
                                        </p:attrNameLst>
                                      </p:cBhvr>
                                      <p:tavLst>
                                        <p:tav tm="0">
                                          <p:val>
                                            <p:strVal val="#ppt_x"/>
                                          </p:val>
                                        </p:tav>
                                        <p:tav tm="100000">
                                          <p:val>
                                            <p:strVal val="#ppt_x"/>
                                          </p:val>
                                        </p:tav>
                                      </p:tavLst>
                                    </p:anim>
                                    <p:anim calcmode="lin" valueType="num">
                                      <p:cBhvr additive="repl">
                                        <p:cTn id="912" dur="1000" fill="hold"/>
                                        <p:tgtEl>
                                          <p:spTgt spid="529"/>
                                        </p:tgtEl>
                                        <p:attrNameLst>
                                          <p:attrName>ppt_y</p:attrName>
                                        </p:attrNameLst>
                                      </p:cBhvr>
                                      <p:tavLst>
                                        <p:tav tm="0">
                                          <p:val>
                                            <p:strVal val="#ppt_y-.1"/>
                                          </p:val>
                                        </p:tav>
                                        <p:tav tm="100000">
                                          <p:val>
                                            <p:strVal val="#ppt_y"/>
                                          </p:val>
                                        </p:tav>
                                      </p:tavLst>
                                    </p:anim>
                                  </p:childTnLst>
                                </p:cTn>
                              </p:par>
                            </p:childTnLst>
                          </p:cTn>
                        </p:par>
                      </p:childTnLst>
                    </p:cTn>
                  </p:par>
                  <p:par>
                    <p:cTn id="913" fill="hold">
                      <p:stCondLst>
                        <p:cond delay="indefinite"/>
                      </p:stCondLst>
                      <p:childTnLst>
                        <p:par>
                          <p:cTn id="914" fill="hold">
                            <p:stCondLst>
                              <p:cond delay="0"/>
                            </p:stCondLst>
                            <p:childTnLst>
                              <p:par>
                                <p:cTn id="915" nodeType="clickEffect" fill="hold" presetClass="entr" presetID="22" presetSubtype="8">
                                  <p:stCondLst>
                                    <p:cond delay="0"/>
                                  </p:stCondLst>
                                  <p:childTnLst>
                                    <p:set>
                                      <p:cBhvr>
                                        <p:cTn id="916" dur="1" fill="hold">
                                          <p:stCondLst>
                                            <p:cond delay="0"/>
                                          </p:stCondLst>
                                        </p:cTn>
                                        <p:tgtEl>
                                          <p:spTgt spid="536"/>
                                        </p:tgtEl>
                                        <p:attrNameLst>
                                          <p:attrName>style.visibility</p:attrName>
                                        </p:attrNameLst>
                                      </p:cBhvr>
                                      <p:to>
                                        <p:strVal val="visible"/>
                                      </p:to>
                                    </p:set>
                                    <p:animEffect filter="wipe(left)" transition="in">
                                      <p:cBhvr additive="repl">
                                        <p:cTn id="917" dur="500"/>
                                        <p:tgtEl>
                                          <p:spTgt spid="536"/>
                                        </p:tgtEl>
                                      </p:cBhvr>
                                    </p:animEffect>
                                  </p:childTnLst>
                                </p:cTn>
                              </p:par>
                            </p:childTnLst>
                          </p:cTn>
                        </p:par>
                        <p:par>
                          <p:cTn id="918" fill="hold">
                            <p:stCondLst>
                              <p:cond delay="500"/>
                            </p:stCondLst>
                            <p:childTnLst>
                              <p:par>
                                <p:cTn id="919" nodeType="afterEffect" fill="hold" presetClass="entr" presetID="14" presetSubtype="10">
                                  <p:stCondLst>
                                    <p:cond delay="0"/>
                                  </p:stCondLst>
                                  <p:childTnLst>
                                    <p:set>
                                      <p:cBhvr>
                                        <p:cTn id="920" dur="1" fill="hold">
                                          <p:stCondLst>
                                            <p:cond delay="0"/>
                                          </p:stCondLst>
                                        </p:cTn>
                                        <p:tgtEl>
                                          <p:spTgt spid="535"/>
                                        </p:tgtEl>
                                        <p:attrNameLst>
                                          <p:attrName>style.visibility</p:attrName>
                                        </p:attrNameLst>
                                      </p:cBhvr>
                                      <p:to>
                                        <p:strVal val="visible"/>
                                      </p:to>
                                    </p:set>
                                    <p:animEffect filter="randombar(horizontal)" transition="in">
                                      <p:cBhvr additive="repl">
                                        <p:cTn id="921" dur="500"/>
                                        <p:tgtEl>
                                          <p:spTgt spid="535"/>
                                        </p:tgtEl>
                                      </p:cBhvr>
                                    </p:animEffect>
                                  </p:childTnLst>
                                </p:cTn>
                              </p:par>
                            </p:childTnLst>
                          </p:cTn>
                        </p:par>
                      </p:childTnLst>
                    </p:cTn>
                  </p:par>
                  <p:par>
                    <p:cTn id="922" fill="hold">
                      <p:stCondLst>
                        <p:cond delay="indefinite"/>
                      </p:stCondLst>
                      <p:childTnLst>
                        <p:par>
                          <p:cTn id="923" fill="hold">
                            <p:stCondLst>
                              <p:cond delay="0"/>
                            </p:stCondLst>
                            <p:childTnLst>
                              <p:par>
                                <p:cTn id="924" nodeType="clickEffect" fill="hold" presetClass="entr" presetID="47">
                                  <p:stCondLst>
                                    <p:cond delay="0"/>
                                  </p:stCondLst>
                                  <p:childTnLst>
                                    <p:set>
                                      <p:cBhvr>
                                        <p:cTn id="925" dur="1" fill="hold">
                                          <p:stCondLst>
                                            <p:cond delay="0"/>
                                          </p:stCondLst>
                                        </p:cTn>
                                        <p:tgtEl>
                                          <p:spTgt spid="539"/>
                                        </p:tgtEl>
                                        <p:attrNameLst>
                                          <p:attrName>style.visibility</p:attrName>
                                        </p:attrNameLst>
                                      </p:cBhvr>
                                      <p:to>
                                        <p:strVal val="visible"/>
                                      </p:to>
                                    </p:set>
                                    <p:animEffect filter="fade" transition="in">
                                      <p:cBhvr additive="repl">
                                        <p:cTn id="926" dur="1000"/>
                                        <p:tgtEl>
                                          <p:spTgt spid="539"/>
                                        </p:tgtEl>
                                      </p:cBhvr>
                                    </p:animEffect>
                                    <p:anim calcmode="lin" valueType="num">
                                      <p:cBhvr additive="repl">
                                        <p:cTn id="927" dur="1000" fill="hold"/>
                                        <p:tgtEl>
                                          <p:spTgt spid="539"/>
                                        </p:tgtEl>
                                        <p:attrNameLst>
                                          <p:attrName>ppt_x</p:attrName>
                                        </p:attrNameLst>
                                      </p:cBhvr>
                                      <p:tavLst>
                                        <p:tav tm="0">
                                          <p:val>
                                            <p:strVal val="#ppt_x"/>
                                          </p:val>
                                        </p:tav>
                                        <p:tav tm="100000">
                                          <p:val>
                                            <p:strVal val="#ppt_x"/>
                                          </p:val>
                                        </p:tav>
                                      </p:tavLst>
                                    </p:anim>
                                    <p:anim calcmode="lin" valueType="num">
                                      <p:cBhvr additive="repl">
                                        <p:cTn id="928" dur="1000" fill="hold"/>
                                        <p:tgtEl>
                                          <p:spTgt spid="5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541"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542"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combine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543" name="TextShape 4"/>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544"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F796B358-58F7-4361-A72E-64370D300920}" type="slidenum">
              <a:rPr b="0" lang="en-US" sz="1200" spc="-1" strike="noStrike">
                <a:solidFill>
                  <a:srgbClr val="8b8b8b"/>
                </a:solidFill>
                <a:latin typeface="Calibri"/>
              </a:rPr>
              <a:t>1</a:t>
            </a:fld>
            <a:endParaRPr b="0" lang="en-IN" sz="1200" spc="-1" strike="noStrike">
              <a:latin typeface="Times New Roman"/>
            </a:endParaRPr>
          </a:p>
        </p:txBody>
      </p:sp>
      <p:sp>
        <p:nvSpPr>
          <p:cNvPr id="545"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46"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47"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48" name="CustomShape 9"/>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49" name="CustomShape 10"/>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0" name="CustomShape 11"/>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1" name="CustomShape 12"/>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2" name="CustomShape 13"/>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3" name="CustomShape 14"/>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554" name="CustomShape 15"/>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5" name="CustomShape 16"/>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6" name="CustomShape 17"/>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7" name="CustomShape 18"/>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558"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559"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0"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1"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2"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3"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4"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5"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6"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7"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8"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9"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0"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1"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2"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3"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4"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5" name="CustomShape 36"/>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576" name="Formula 37"/>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577" name="Line 38"/>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578" name="CustomShape 39"/>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79" name="CustomShape 40"/>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0" name="CustomShape 41"/>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1" name="CustomShape 42"/>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2" name="CustomShape 43"/>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3" name="CustomShape 44"/>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4" name="CustomShape 45"/>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5" name="CustomShape 46"/>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6" name="CustomShape 47"/>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7" name="CustomShape 48"/>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8" name="CustomShape 49"/>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89" name="Line 50"/>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590" name="Line 51"/>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591" name="CustomShape 52"/>
          <p:cNvSpPr/>
          <p:nvPr/>
        </p:nvSpPr>
        <p:spPr>
          <a:xfrm flipH="1">
            <a:off x="4572000" y="579132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592" name="Formula 53"/>
              <p:cNvSpPr txBox="1"/>
              <p:nvPr/>
            </p:nvSpPr>
            <p:spPr>
              <a:xfrm>
                <a:off x="4552920" y="57265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593" name="Formula 54"/>
              <p:cNvSpPr txBox="1"/>
              <p:nvPr/>
            </p:nvSpPr>
            <p:spPr>
              <a:xfrm>
                <a:off x="4191120" y="59436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594" name="CustomShape 55"/>
          <p:cNvSpPr/>
          <p:nvPr/>
        </p:nvSpPr>
        <p:spPr>
          <a:xfrm flipH="1">
            <a:off x="4179960" y="594360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595" name="Line 56"/>
          <p:cNvSpPr/>
          <p:nvPr/>
        </p:nvSpPr>
        <p:spPr>
          <a:xfrm>
            <a:off x="4267080" y="4991040"/>
            <a:ext cx="69696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596" name="Formula 57"/>
              <p:cNvSpPr txBox="1"/>
              <p:nvPr/>
            </p:nvSpPr>
            <p:spPr>
              <a:xfrm>
                <a:off x="4039200" y="5029200"/>
                <a:ext cx="379800" cy="369000"/>
              </a:xfrm>
              <a:prstGeom prst="rect">
                <a:avLst/>
              </a:prstGeom>
            </p:spPr>
            <p:txBody>
              <a:bodyPr/>
              <a:p>
                <a14:m>
                  <m:oMath xmlns:m="http://schemas.openxmlformats.org/officeDocument/2006/math">
                    <m:r>
                      <m:t xml:space="preserve">𝒑</m:t>
                    </m:r>
                  </m:oMath>
                </a14:m>
              </a:p>
            </p:txBody>
          </p:sp>
        </mc:Choice>
        <mc:Fallback/>
      </mc:AlternateContent>
      <p:sp>
        <p:nvSpPr>
          <p:cNvPr id="597" name="CustomShape 58"/>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98" name="CustomShape 59"/>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99" name="CustomShape 60"/>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00" name="CustomShape 61"/>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01" name="CustomShape 62"/>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602" name="CustomShape 63"/>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603" name="CustomShape 64"/>
          <p:cNvSpPr/>
          <p:nvPr/>
        </p:nvSpPr>
        <p:spPr>
          <a:xfrm>
            <a:off x="5105520" y="156204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604" name="CustomShape 65"/>
          <p:cNvSpPr/>
          <p:nvPr/>
        </p:nvSpPr>
        <p:spPr>
          <a:xfrm>
            <a:off x="4076640" y="48769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929" dur="indefinite" restart="never" nodeType="tmRoot">
          <p:childTnLst>
            <p:seq>
              <p:cTn id="930" dur="indefinite" nodeType="mainSeq">
                <p:childTnLst>
                  <p:par>
                    <p:cTn id="931" fill="hold">
                      <p:stCondLst>
                        <p:cond delay="indefinite"/>
                      </p:stCondLst>
                      <p:childTnLst>
                        <p:par>
                          <p:cTn id="932" fill="hold">
                            <p:stCondLst>
                              <p:cond delay="0"/>
                            </p:stCondLst>
                            <p:childTnLst>
                              <p:par>
                                <p:cTn id="933" nodeType="clickEffect" fill="hold" presetClass="entr" presetID="22" presetSubtype="4">
                                  <p:stCondLst>
                                    <p:cond delay="0"/>
                                  </p:stCondLst>
                                  <p:childTnLst>
                                    <p:set>
                                      <p:cBhvr>
                                        <p:cTn id="934" dur="1" fill="hold">
                                          <p:stCondLst>
                                            <p:cond delay="0"/>
                                          </p:stCondLst>
                                        </p:cTn>
                                        <p:tgtEl>
                                          <p:spTgt spid="604"/>
                                        </p:tgtEl>
                                        <p:attrNameLst>
                                          <p:attrName>style.visibility</p:attrName>
                                        </p:attrNameLst>
                                      </p:cBhvr>
                                      <p:to>
                                        <p:strVal val="visible"/>
                                      </p:to>
                                    </p:set>
                                    <p:animEffect filter="wipe(down)" transition="in">
                                      <p:cBhvr additive="repl">
                                        <p:cTn id="935" dur="500"/>
                                        <p:tgtEl>
                                          <p:spTgt spid="604"/>
                                        </p:tgtEl>
                                      </p:cBhvr>
                                    </p:animEffect>
                                  </p:childTnLst>
                                </p:cTn>
                              </p:par>
                            </p:childTnLst>
                          </p:cTn>
                        </p:par>
                        <p:par>
                          <p:cTn id="936" fill="hold">
                            <p:stCondLst>
                              <p:cond delay="500"/>
                            </p:stCondLst>
                            <p:childTnLst>
                              <p:par>
                                <p:cTn id="937" nodeType="afterEffect" fill="hold" presetClass="entr" presetID="42">
                                  <p:stCondLst>
                                    <p:cond delay="0"/>
                                  </p:stCondLst>
                                  <p:childTnLst>
                                    <p:set>
                                      <p:cBhvr>
                                        <p:cTn id="938" dur="1" fill="hold">
                                          <p:stCondLst>
                                            <p:cond delay="0"/>
                                          </p:stCondLst>
                                        </p:cTn>
                                        <p:tgtEl>
                                          <p:spTgt spid="596"/>
                                        </p:tgtEl>
                                        <p:attrNameLst>
                                          <p:attrName>style.visibility</p:attrName>
                                        </p:attrNameLst>
                                      </p:cBhvr>
                                      <p:to>
                                        <p:strVal val="visible"/>
                                      </p:to>
                                    </p:set>
                                    <p:animEffect filter="fade" transition="in">
                                      <p:cBhvr additive="repl">
                                        <p:cTn id="939" dur="1000"/>
                                        <p:tgtEl>
                                          <p:spTgt spid="596"/>
                                        </p:tgtEl>
                                      </p:cBhvr>
                                    </p:animEffect>
                                    <p:anim calcmode="lin" valueType="num">
                                      <p:cBhvr additive="repl">
                                        <p:cTn id="940" dur="1000" fill="hold"/>
                                        <p:tgtEl>
                                          <p:spTgt spid="596"/>
                                        </p:tgtEl>
                                        <p:attrNameLst>
                                          <p:attrName>ppt_x</p:attrName>
                                        </p:attrNameLst>
                                      </p:cBhvr>
                                      <p:tavLst>
                                        <p:tav tm="0">
                                          <p:val>
                                            <p:strVal val="#ppt_x"/>
                                          </p:val>
                                        </p:tav>
                                        <p:tav tm="100000">
                                          <p:val>
                                            <p:strVal val="#ppt_x"/>
                                          </p:val>
                                        </p:tav>
                                      </p:tavLst>
                                    </p:anim>
                                    <p:anim calcmode="lin" valueType="num">
                                      <p:cBhvr additive="repl">
                                        <p:cTn id="941" dur="1000" fill="hold"/>
                                        <p:tgtEl>
                                          <p:spTgt spid="596"/>
                                        </p:tgtEl>
                                        <p:attrNameLst>
                                          <p:attrName>ppt_y</p:attrName>
                                        </p:attrNameLst>
                                      </p:cBhvr>
                                      <p:tavLst>
                                        <p:tav tm="0">
                                          <p:val>
                                            <p:strVal val="#ppt_y+.1"/>
                                          </p:val>
                                        </p:tav>
                                        <p:tav tm="100000">
                                          <p:val>
                                            <p:strVal val="#ppt_y"/>
                                          </p:val>
                                        </p:tav>
                                      </p:tavLst>
                                    </p:anim>
                                  </p:childTnLst>
                                </p:cTn>
                              </p:par>
                            </p:childTnLst>
                          </p:cTn>
                        </p:par>
                      </p:childTnLst>
                    </p:cTn>
                  </p:par>
                  <p:par>
                    <p:cTn id="942" fill="hold">
                      <p:stCondLst>
                        <p:cond delay="indefinite"/>
                      </p:stCondLst>
                      <p:childTnLst>
                        <p:par>
                          <p:cTn id="943" fill="hold">
                            <p:stCondLst>
                              <p:cond delay="0"/>
                            </p:stCondLst>
                            <p:childTnLst>
                              <p:par>
                                <p:cTn id="944" nodeType="clickEffect" fill="hold" presetClass="entr" presetID="22" presetSubtype="8">
                                  <p:stCondLst>
                                    <p:cond delay="0"/>
                                  </p:stCondLst>
                                  <p:childTnLst>
                                    <p:set>
                                      <p:cBhvr>
                                        <p:cTn id="945" dur="1" fill="hold">
                                          <p:stCondLst>
                                            <p:cond delay="0"/>
                                          </p:stCondLst>
                                        </p:cTn>
                                        <p:tgtEl>
                                          <p:spTgt spid="595"/>
                                        </p:tgtEl>
                                        <p:attrNameLst>
                                          <p:attrName>style.visibility</p:attrName>
                                        </p:attrNameLst>
                                      </p:cBhvr>
                                      <p:to>
                                        <p:strVal val="visible"/>
                                      </p:to>
                                    </p:set>
                                    <p:animEffect filter="wipe(left)" transition="in">
                                      <p:cBhvr additive="repl">
                                        <p:cTn id="946" dur="500"/>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06"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07"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combine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608"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D6526441-987D-4FA4-B6D3-59BEE204EC5F}" type="slidenum">
              <a:rPr b="0" lang="en-US" sz="1200" spc="-1" strike="noStrike">
                <a:solidFill>
                  <a:srgbClr val="8b8b8b"/>
                </a:solidFill>
                <a:latin typeface="Calibri"/>
              </a:rPr>
              <a:t>1</a:t>
            </a:fld>
            <a:endParaRPr b="0" lang="en-IN" sz="1200" spc="-1" strike="noStrike">
              <a:latin typeface="Times New Roman"/>
            </a:endParaRPr>
          </a:p>
        </p:txBody>
      </p:sp>
      <p:sp>
        <p:nvSpPr>
          <p:cNvPr id="609" name="CustomShape 5"/>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0" name="CustomShape 6"/>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1" name="CustomShape 7"/>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2" name="CustomShape 8"/>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3" name="CustomShape 9"/>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4" name="CustomShape 10"/>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5" name="CustomShape 11"/>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6" name="CustomShape 12"/>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7" name="CustomShape 13"/>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618" name="CustomShape 14"/>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19" name="CustomShape 15"/>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0" name="CustomShape 16"/>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1" name="CustomShape 17"/>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622" name="Formula 18"/>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623" name="CustomShape 19"/>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4" name="CustomShape 20"/>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5" name="CustomShape 21"/>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6" name="CustomShape 22"/>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7" name="CustomShape 23"/>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8" name="CustomShape 24"/>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29" name="CustomShape 25"/>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0" name="CustomShape 26"/>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1" name="CustomShape 27"/>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2" name="CustomShape 28"/>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3" name="CustomShape 29"/>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4" name="CustomShape 30"/>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5" name="CustomShape 31"/>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6" name="CustomShape 32"/>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7" name="CustomShape 33"/>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8" name="CustomShape 34"/>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9" name="CustomShape 35"/>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640" name="Formula 36"/>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641" name="CustomShape 37"/>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2" name="CustomShape 38"/>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3" name="CustomShape 39"/>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4" name="CustomShape 40"/>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5" name="CustomShape 41"/>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6" name="CustomShape 42"/>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7" name="CustomShape 43"/>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8" name="CustomShape 44"/>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49" name="CustomShape 45"/>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50" name="CustomShape 46"/>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51" name="CustomShape 47"/>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52" name="Line 48"/>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653" name="Line 49"/>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654" name="CustomShape 50"/>
          <p:cNvSpPr/>
          <p:nvPr/>
        </p:nvSpPr>
        <p:spPr>
          <a:xfrm flipH="1">
            <a:off x="4572000" y="579132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655" name="Formula 51"/>
              <p:cNvSpPr txBox="1"/>
              <p:nvPr/>
            </p:nvSpPr>
            <p:spPr>
              <a:xfrm>
                <a:off x="4552920" y="57265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656" name="Formula 52"/>
              <p:cNvSpPr txBox="1"/>
              <p:nvPr/>
            </p:nvSpPr>
            <p:spPr>
              <a:xfrm>
                <a:off x="4191120" y="59436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657" name="CustomShape 53"/>
          <p:cNvSpPr/>
          <p:nvPr/>
        </p:nvSpPr>
        <p:spPr>
          <a:xfrm flipH="1">
            <a:off x="4179960" y="594360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658" name="Line 54"/>
          <p:cNvSpPr/>
          <p:nvPr/>
        </p:nvSpPr>
        <p:spPr>
          <a:xfrm>
            <a:off x="4267080" y="4991040"/>
            <a:ext cx="69696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p:sp>
        <p:nvSpPr>
          <p:cNvPr id="659" name="CustomShape 55"/>
          <p:cNvSpPr/>
          <p:nvPr/>
        </p:nvSpPr>
        <p:spPr>
          <a:xfrm flipH="1">
            <a:off x="5018040" y="45720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660" name="CustomShape 56"/>
          <p:cNvSpPr/>
          <p:nvPr/>
        </p:nvSpPr>
        <p:spPr>
          <a:xfrm flipH="1">
            <a:off x="5018040" y="50292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661" name="Line 57"/>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662" name="Formula 58"/>
              <p:cNvSpPr txBox="1"/>
              <p:nvPr/>
            </p:nvSpPr>
            <p:spPr>
              <a:xfrm>
                <a:off x="4039200" y="5029200"/>
                <a:ext cx="379800" cy="369000"/>
              </a:xfrm>
              <a:prstGeom prst="rect">
                <a:avLst/>
              </a:prstGeom>
            </p:spPr>
            <p:txBody>
              <a:bodyPr/>
              <a:p>
                <a14:m>
                  <m:oMath xmlns:m="http://schemas.openxmlformats.org/officeDocument/2006/math">
                    <m:r>
                      <m:t xml:space="preserve">𝒑</m:t>
                    </m:r>
                  </m:oMath>
                </a14:m>
              </a:p>
            </p:txBody>
          </p:sp>
        </mc:Choice>
        <mc:Fallback/>
      </mc:AlternateContent>
      <p:sp>
        <p:nvSpPr>
          <p:cNvPr id="663" name="CustomShape 59"/>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64" name="CustomShape 60"/>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65" name="CustomShape 61"/>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66" name="CustomShape 62"/>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67" name="CustomShape 63"/>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668" name="CustomShape 64"/>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669" name="CustomShape 65"/>
          <p:cNvSpPr/>
          <p:nvPr/>
        </p:nvSpPr>
        <p:spPr>
          <a:xfrm>
            <a:off x="512784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670" name="Formula 66"/>
              <p:cNvSpPr txBox="1"/>
              <p:nvPr/>
            </p:nvSpPr>
            <p:spPr>
              <a:xfrm>
                <a:off x="5029200" y="457200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671" name="Formula 67"/>
              <p:cNvSpPr txBox="1"/>
              <p:nvPr/>
            </p:nvSpPr>
            <p:spPr>
              <a:xfrm>
                <a:off x="5029200" y="50292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672" name="CustomShape 68"/>
          <p:cNvSpPr/>
          <p:nvPr/>
        </p:nvSpPr>
        <p:spPr>
          <a:xfrm>
            <a:off x="4076640" y="48769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673" name="Line 69"/>
          <p:cNvSpPr/>
          <p:nvPr/>
        </p:nvSpPr>
        <p:spPr>
          <a:xfrm>
            <a:off x="4560840" y="4572000"/>
            <a:ext cx="43020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
        <p:nvSpPr>
          <p:cNvPr id="674" name="Line 70"/>
          <p:cNvSpPr/>
          <p:nvPr/>
        </p:nvSpPr>
        <p:spPr>
          <a:xfrm>
            <a:off x="4572000" y="5394960"/>
            <a:ext cx="43020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947" dur="indefinite" restart="never" nodeType="tmRoot">
          <p:childTnLst>
            <p:seq>
              <p:cTn id="948" dur="indefinite" nodeType="mainSeq">
                <p:childTnLst>
                  <p:par>
                    <p:cTn id="949" fill="hold">
                      <p:stCondLst>
                        <p:cond delay="indefinite"/>
                      </p:stCondLst>
                      <p:childTnLst>
                        <p:par>
                          <p:cTn id="950" fill="hold">
                            <p:stCondLst>
                              <p:cond delay="0"/>
                            </p:stCondLst>
                            <p:childTnLst>
                              <p:par>
                                <p:cTn id="951" nodeType="clickEffect" fill="hold" presetClass="entr" presetID="22" presetSubtype="4">
                                  <p:stCondLst>
                                    <p:cond delay="0"/>
                                  </p:stCondLst>
                                  <p:childTnLst>
                                    <p:set>
                                      <p:cBhvr>
                                        <p:cTn id="952" dur="1" fill="hold">
                                          <p:stCondLst>
                                            <p:cond delay="0"/>
                                          </p:stCondLst>
                                        </p:cTn>
                                        <p:tgtEl>
                                          <p:spTgt spid="659"/>
                                        </p:tgtEl>
                                        <p:attrNameLst>
                                          <p:attrName>style.visibility</p:attrName>
                                        </p:attrNameLst>
                                      </p:cBhvr>
                                      <p:to>
                                        <p:strVal val="visible"/>
                                      </p:to>
                                    </p:set>
                                    <p:animEffect filter="wipe(down)" transition="in">
                                      <p:cBhvr additive="repl">
                                        <p:cTn id="953" dur="500"/>
                                        <p:tgtEl>
                                          <p:spTgt spid="659"/>
                                        </p:tgtEl>
                                      </p:cBhvr>
                                    </p:animEffect>
                                  </p:childTnLst>
                                </p:cTn>
                              </p:par>
                              <p:par>
                                <p:cTn id="954" nodeType="withEffect" fill="hold" presetClass="entr" presetID="10">
                                  <p:stCondLst>
                                    <p:cond delay="0"/>
                                  </p:stCondLst>
                                  <p:childTnLst>
                                    <p:set>
                                      <p:cBhvr>
                                        <p:cTn id="955" dur="1" fill="hold">
                                          <p:stCondLst>
                                            <p:cond delay="0"/>
                                          </p:stCondLst>
                                        </p:cTn>
                                        <p:tgtEl>
                                          <p:spTgt spid="670"/>
                                        </p:tgtEl>
                                        <p:attrNameLst>
                                          <p:attrName>style.visibility</p:attrName>
                                        </p:attrNameLst>
                                      </p:cBhvr>
                                      <p:to>
                                        <p:strVal val="visible"/>
                                      </p:to>
                                    </p:set>
                                    <p:animEffect filter="fade" transition="in">
                                      <p:cBhvr additive="repl">
                                        <p:cTn id="956" dur="500"/>
                                        <p:tgtEl>
                                          <p:spTgt spid="670"/>
                                        </p:tgtEl>
                                      </p:cBhvr>
                                    </p:animEffect>
                                  </p:childTnLst>
                                </p:cTn>
                              </p:par>
                            </p:childTnLst>
                          </p:cTn>
                        </p:par>
                      </p:childTnLst>
                    </p:cTn>
                  </p:par>
                  <p:par>
                    <p:cTn id="957" fill="hold">
                      <p:stCondLst>
                        <p:cond delay="indefinite"/>
                      </p:stCondLst>
                      <p:childTnLst>
                        <p:par>
                          <p:cTn id="958" fill="hold">
                            <p:stCondLst>
                              <p:cond delay="0"/>
                            </p:stCondLst>
                            <p:childTnLst>
                              <p:par>
                                <p:cTn id="959" nodeType="clickEffect" fill="hold" presetClass="entr" presetID="22" presetSubtype="8">
                                  <p:stCondLst>
                                    <p:cond delay="0"/>
                                  </p:stCondLst>
                                  <p:childTnLst>
                                    <p:set>
                                      <p:cBhvr>
                                        <p:cTn id="960" dur="1" fill="hold">
                                          <p:stCondLst>
                                            <p:cond delay="0"/>
                                          </p:stCondLst>
                                        </p:cTn>
                                        <p:tgtEl>
                                          <p:spTgt spid="673"/>
                                        </p:tgtEl>
                                        <p:attrNameLst>
                                          <p:attrName>style.visibility</p:attrName>
                                        </p:attrNameLst>
                                      </p:cBhvr>
                                      <p:to>
                                        <p:strVal val="visible"/>
                                      </p:to>
                                    </p:set>
                                    <p:animEffect filter="wipe(left)" transition="in">
                                      <p:cBhvr additive="repl">
                                        <p:cTn id="961" dur="500"/>
                                        <p:tgtEl>
                                          <p:spTgt spid="673"/>
                                        </p:tgtEl>
                                      </p:cBhvr>
                                    </p:animEffect>
                                  </p:childTnLst>
                                </p:cTn>
                              </p:par>
                            </p:childTnLst>
                          </p:cTn>
                        </p:par>
                      </p:childTnLst>
                    </p:cTn>
                  </p:par>
                  <p:par>
                    <p:cTn id="962" fill="hold">
                      <p:stCondLst>
                        <p:cond delay="indefinite"/>
                      </p:stCondLst>
                      <p:childTnLst>
                        <p:par>
                          <p:cTn id="963" fill="hold">
                            <p:stCondLst>
                              <p:cond delay="0"/>
                            </p:stCondLst>
                            <p:childTnLst>
                              <p:par>
                                <p:cTn id="964" nodeType="clickEffect" fill="hold" presetClass="entr" presetID="22" presetSubtype="1">
                                  <p:stCondLst>
                                    <p:cond delay="0"/>
                                  </p:stCondLst>
                                  <p:childTnLst>
                                    <p:set>
                                      <p:cBhvr>
                                        <p:cTn id="965" dur="1" fill="hold">
                                          <p:stCondLst>
                                            <p:cond delay="0"/>
                                          </p:stCondLst>
                                        </p:cTn>
                                        <p:tgtEl>
                                          <p:spTgt spid="660"/>
                                        </p:tgtEl>
                                        <p:attrNameLst>
                                          <p:attrName>style.visibility</p:attrName>
                                        </p:attrNameLst>
                                      </p:cBhvr>
                                      <p:to>
                                        <p:strVal val="visible"/>
                                      </p:to>
                                    </p:set>
                                    <p:animEffect filter="wipe(up)" transition="in">
                                      <p:cBhvr additive="repl">
                                        <p:cTn id="966" dur="500"/>
                                        <p:tgtEl>
                                          <p:spTgt spid="660"/>
                                        </p:tgtEl>
                                      </p:cBhvr>
                                    </p:animEffect>
                                  </p:childTnLst>
                                </p:cTn>
                              </p:par>
                              <p:par>
                                <p:cTn id="967" nodeType="withEffect" fill="hold" presetClass="entr" presetID="10">
                                  <p:stCondLst>
                                    <p:cond delay="0"/>
                                  </p:stCondLst>
                                  <p:childTnLst>
                                    <p:set>
                                      <p:cBhvr>
                                        <p:cTn id="968" dur="1" fill="hold">
                                          <p:stCondLst>
                                            <p:cond delay="0"/>
                                          </p:stCondLst>
                                        </p:cTn>
                                        <p:tgtEl>
                                          <p:spTgt spid="671"/>
                                        </p:tgtEl>
                                        <p:attrNameLst>
                                          <p:attrName>style.visibility</p:attrName>
                                        </p:attrNameLst>
                                      </p:cBhvr>
                                      <p:to>
                                        <p:strVal val="visible"/>
                                      </p:to>
                                    </p:set>
                                    <p:animEffect filter="fade" transition="in">
                                      <p:cBhvr additive="repl">
                                        <p:cTn id="969" dur="500"/>
                                        <p:tgtEl>
                                          <p:spTgt spid="671"/>
                                        </p:tgtEl>
                                      </p:cBhvr>
                                    </p:animEffect>
                                  </p:childTnLst>
                                </p:cTn>
                              </p:par>
                            </p:childTnLst>
                          </p:cTn>
                        </p:par>
                      </p:childTnLst>
                    </p:cTn>
                  </p:par>
                  <p:par>
                    <p:cTn id="970" fill="hold">
                      <p:stCondLst>
                        <p:cond delay="indefinite"/>
                      </p:stCondLst>
                      <p:childTnLst>
                        <p:par>
                          <p:cTn id="971" fill="hold">
                            <p:stCondLst>
                              <p:cond delay="0"/>
                            </p:stCondLst>
                            <p:childTnLst>
                              <p:par>
                                <p:cTn id="972" nodeType="clickEffect" fill="hold" presetClass="entr" presetID="22" presetSubtype="8">
                                  <p:stCondLst>
                                    <p:cond delay="0"/>
                                  </p:stCondLst>
                                  <p:childTnLst>
                                    <p:set>
                                      <p:cBhvr>
                                        <p:cTn id="973" dur="1" fill="hold">
                                          <p:stCondLst>
                                            <p:cond delay="0"/>
                                          </p:stCondLst>
                                        </p:cTn>
                                        <p:tgtEl>
                                          <p:spTgt spid="674"/>
                                        </p:tgtEl>
                                        <p:attrNameLst>
                                          <p:attrName>style.visibility</p:attrName>
                                        </p:attrNameLst>
                                      </p:cBhvr>
                                      <p:to>
                                        <p:strVal val="visible"/>
                                      </p:to>
                                    </p:set>
                                    <p:animEffect filter="wipe(left)" transition="in">
                                      <p:cBhvr additive="repl">
                                        <p:cTn id="974" dur="500"/>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76"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77" name="CustomShape 3"/>
          <p:cNvSpPr/>
          <p:nvPr/>
        </p:nvSpPr>
        <p:spPr>
          <a:xfrm>
            <a:off x="4572000" y="4572000"/>
            <a:ext cx="388800" cy="82620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678" name="TextShape 4"/>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combine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67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78F8B23F-F978-428E-AC42-9EB1E4ACBEA4}" type="slidenum">
              <a:rPr b="0" lang="en-US" sz="1200" spc="-1" strike="noStrike">
                <a:solidFill>
                  <a:srgbClr val="8b8b8b"/>
                </a:solidFill>
                <a:latin typeface="Calibri"/>
              </a:rPr>
              <a:t>1</a:t>
            </a:fld>
            <a:endParaRPr b="0" lang="en-IN" sz="1200" spc="-1" strike="noStrike">
              <a:latin typeface="Times New Roman"/>
            </a:endParaRPr>
          </a:p>
        </p:txBody>
      </p:sp>
      <p:sp>
        <p:nvSpPr>
          <p:cNvPr id="680"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1"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2"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3" name="CustomShape 9"/>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4" name="CustomShape 10"/>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5" name="CustomShape 11"/>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6" name="CustomShape 12"/>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7" name="CustomShape 13"/>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88" name="CustomShape 14"/>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689" name="CustomShape 15"/>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0" name="CustomShape 16"/>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1" name="CustomShape 17"/>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2" name="CustomShape 18"/>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693"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694"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5"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6"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7"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8"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99"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0"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1"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2"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3"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4"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5"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6"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7"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8"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09"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0" name="CustomShape 36"/>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711" name="Formula 37"/>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712" name="CustomShape 38"/>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3" name="CustomShape 39"/>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4" name="CustomShape 40"/>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5" name="CustomShape 41"/>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6" name="CustomShape 42"/>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7" name="CustomShape 43"/>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8" name="CustomShape 44"/>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19" name="CustomShape 45"/>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20" name="CustomShape 46"/>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21" name="CustomShape 47"/>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22" name="CustomShape 48"/>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23" name="Line 49"/>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724" name="Line 50"/>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725" name="CustomShape 51"/>
          <p:cNvSpPr/>
          <p:nvPr/>
        </p:nvSpPr>
        <p:spPr>
          <a:xfrm flipH="1">
            <a:off x="4572000" y="579132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726" name="Formula 52"/>
              <p:cNvSpPr txBox="1"/>
              <p:nvPr/>
            </p:nvSpPr>
            <p:spPr>
              <a:xfrm>
                <a:off x="4552920" y="57265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727" name="Formula 53"/>
              <p:cNvSpPr txBox="1"/>
              <p:nvPr/>
            </p:nvSpPr>
            <p:spPr>
              <a:xfrm>
                <a:off x="4191120" y="59436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728" name="CustomShape 54"/>
          <p:cNvSpPr/>
          <p:nvPr/>
        </p:nvSpPr>
        <p:spPr>
          <a:xfrm flipH="1">
            <a:off x="4179960" y="594360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729" name="Line 55"/>
          <p:cNvSpPr/>
          <p:nvPr/>
        </p:nvSpPr>
        <p:spPr>
          <a:xfrm>
            <a:off x="4267080" y="4991040"/>
            <a:ext cx="69696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p:sp>
        <p:nvSpPr>
          <p:cNvPr id="730" name="CustomShape 56"/>
          <p:cNvSpPr/>
          <p:nvPr/>
        </p:nvSpPr>
        <p:spPr>
          <a:xfrm flipH="1">
            <a:off x="5018040" y="45720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731" name="CustomShape 57"/>
          <p:cNvSpPr/>
          <p:nvPr/>
        </p:nvSpPr>
        <p:spPr>
          <a:xfrm flipH="1">
            <a:off x="5018040" y="50292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732" name="Line 58"/>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733" name="CustomShape 59"/>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734" name="Formula 60"/>
              <p:cNvSpPr txBox="1"/>
              <p:nvPr/>
            </p:nvSpPr>
            <p:spPr>
              <a:xfrm>
                <a:off x="4039200" y="5029200"/>
                <a:ext cx="379800" cy="369000"/>
              </a:xfrm>
              <a:prstGeom prst="rect">
                <a:avLst/>
              </a:prstGeom>
            </p:spPr>
            <p:txBody>
              <a:bodyPr/>
              <a:p>
                <a14:m>
                  <m:oMath xmlns:m="http://schemas.openxmlformats.org/officeDocument/2006/math">
                    <m:r>
                      <m:t xml:space="preserve">𝒑</m:t>
                    </m:r>
                  </m:oMath>
                </a14:m>
              </a:p>
            </p:txBody>
          </p:sp>
        </mc:Choice>
        <mc:Fallback/>
      </mc:AlternateContent>
      <p:sp>
        <p:nvSpPr>
          <p:cNvPr id="735" name="CustomShape 61"/>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36" name="CustomShape 62"/>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37" name="CustomShape 63"/>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38" name="CustomShape 64"/>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39" name="CustomShape 65"/>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740" name="CustomShape 66"/>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741" name="CustomShape 67"/>
          <p:cNvSpPr/>
          <p:nvPr/>
        </p:nvSpPr>
        <p:spPr>
          <a:xfrm>
            <a:off x="5105520" y="1582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742" name="CustomShape 68"/>
          <p:cNvSpPr/>
          <p:nvPr/>
        </p:nvSpPr>
        <p:spPr>
          <a:xfrm>
            <a:off x="4076640" y="48769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743" name="Formula 69"/>
              <p:cNvSpPr txBox="1"/>
              <p:nvPr/>
            </p:nvSpPr>
            <p:spPr>
              <a:xfrm>
                <a:off x="5029200" y="457200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744" name="Formula 70"/>
              <p:cNvSpPr txBox="1"/>
              <p:nvPr/>
            </p:nvSpPr>
            <p:spPr>
              <a:xfrm>
                <a:off x="5029200" y="50292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745" name="Line 71"/>
          <p:cNvSpPr/>
          <p:nvPr/>
        </p:nvSpPr>
        <p:spPr>
          <a:xfrm>
            <a:off x="4560840" y="4572000"/>
            <a:ext cx="43020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
        <p:nvSpPr>
          <p:cNvPr id="746" name="Line 72"/>
          <p:cNvSpPr/>
          <p:nvPr/>
        </p:nvSpPr>
        <p:spPr>
          <a:xfrm>
            <a:off x="4572000" y="5394960"/>
            <a:ext cx="43020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
        <p:nvSpPr>
          <p:cNvPr id="747" name="CustomShape 73"/>
          <p:cNvSpPr/>
          <p:nvPr/>
        </p:nvSpPr>
        <p:spPr>
          <a:xfrm>
            <a:off x="11160" y="1969920"/>
            <a:ext cx="1066320" cy="533160"/>
          </a:xfrm>
          <a:prstGeom prst="roundRect">
            <a:avLst>
              <a:gd name="adj" fmla="val 16667"/>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000000"/>
                </a:solidFill>
                <a:latin typeface="Calibri"/>
              </a:rPr>
              <a:t>Tool </a:t>
            </a:r>
            <a:r>
              <a:rPr b="1" lang="en-US" sz="2400" spc="-1" strike="noStrike">
                <a:solidFill>
                  <a:srgbClr val="00b0f0"/>
                </a:solidFill>
                <a:latin typeface="Calibri"/>
              </a:rPr>
              <a:t>1</a:t>
            </a:r>
            <a:endParaRPr b="0" lang="en-IN" sz="24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975" dur="indefinite" restart="never" nodeType="tmRoot">
          <p:childTnLst>
            <p:seq>
              <p:cTn id="976" dur="indefinite" nodeType="mainSeq">
                <p:childTnLst>
                  <p:par>
                    <p:cTn id="977" fill="hold">
                      <p:stCondLst>
                        <p:cond delay="indefinite"/>
                      </p:stCondLst>
                      <p:childTnLst>
                        <p:par>
                          <p:cTn id="978" fill="hold">
                            <p:stCondLst>
                              <p:cond delay="0"/>
                            </p:stCondLst>
                            <p:childTnLst>
                              <p:par>
                                <p:cTn id="979" nodeType="clickEffect" fill="hold" presetClass="entr" presetID="2" presetSubtype="8">
                                  <p:stCondLst>
                                    <p:cond delay="0"/>
                                  </p:stCondLst>
                                  <p:childTnLst>
                                    <p:set>
                                      <p:cBhvr>
                                        <p:cTn id="980" dur="1" fill="hold">
                                          <p:stCondLst>
                                            <p:cond delay="0"/>
                                          </p:stCondLst>
                                        </p:cTn>
                                        <p:tgtEl>
                                          <p:spTgt spid="747"/>
                                        </p:tgtEl>
                                        <p:attrNameLst>
                                          <p:attrName>style.visibility</p:attrName>
                                        </p:attrNameLst>
                                      </p:cBhvr>
                                      <p:to>
                                        <p:strVal val="visible"/>
                                      </p:to>
                                    </p:set>
                                    <p:anim calcmode="lin" valueType="num">
                                      <p:cBhvr additive="repl">
                                        <p:cTn id="981" dur="500" fill="hold"/>
                                        <p:tgtEl>
                                          <p:spTgt spid="747"/>
                                        </p:tgtEl>
                                        <p:attrNameLst>
                                          <p:attrName>ppt_x</p:attrName>
                                        </p:attrNameLst>
                                      </p:cBhvr>
                                      <p:tavLst>
                                        <p:tav tm="0">
                                          <p:val>
                                            <p:strVal val="0-#ppt_w/2"/>
                                          </p:val>
                                        </p:tav>
                                        <p:tav tm="100000">
                                          <p:val>
                                            <p:strVal val="#ppt_x"/>
                                          </p:val>
                                        </p:tav>
                                      </p:tavLst>
                                    </p:anim>
                                    <p:anim calcmode="lin" valueType="num">
                                      <p:cBhvr additive="repl">
                                        <p:cTn id="982" dur="500" fill="hold"/>
                                        <p:tgtEl>
                                          <p:spTgt spid="747"/>
                                        </p:tgtEl>
                                        <p:attrNameLst>
                                          <p:attrName>ppt_y</p:attrName>
                                        </p:attrNameLst>
                                      </p:cBhvr>
                                      <p:tavLst>
                                        <p:tav tm="0">
                                          <p:val>
                                            <p:strVal val="#ppt_y"/>
                                          </p:val>
                                        </p:tav>
                                        <p:tav tm="100000">
                                          <p:val>
                                            <p:strVal val="#ppt_y"/>
                                          </p:val>
                                        </p:tav>
                                      </p:tavLst>
                                    </p:anim>
                                  </p:childTnLst>
                                </p:cTn>
                              </p:par>
                            </p:childTnLst>
                          </p:cTn>
                        </p:par>
                      </p:childTnLst>
                    </p:cTn>
                  </p:par>
                  <p:par>
                    <p:cTn id="983" fill="hold">
                      <p:stCondLst>
                        <p:cond delay="indefinite"/>
                      </p:stCondLst>
                      <p:childTnLst>
                        <p:par>
                          <p:cTn id="984" fill="hold">
                            <p:stCondLst>
                              <p:cond delay="0"/>
                            </p:stCondLst>
                            <p:childTnLst>
                              <p:par>
                                <p:cTn id="985" nodeType="clickEffect" fill="hold" presetClass="exit" presetID="2" presetSubtype="8">
                                  <p:stCondLst>
                                    <p:cond delay="0"/>
                                  </p:stCondLst>
                                  <p:childTnLst>
                                    <p:anim calcmode="lin" valueType="num">
                                      <p:cBhvr additive="repl">
                                        <p:cTn id="986" dur="500"/>
                                        <p:tgtEl>
                                          <p:spTgt spid="747"/>
                                        </p:tgtEl>
                                        <p:attrNameLst>
                                          <p:attrName>ppt_x</p:attrName>
                                        </p:attrNameLst>
                                      </p:cBhvr>
                                      <p:tavLst>
                                        <p:tav tm="0">
                                          <p:val>
                                            <p:strVal val="#ppt_x"/>
                                          </p:val>
                                        </p:tav>
                                        <p:tav tm="100000">
                                          <p:val>
                                            <p:strVal val="0-#ppt_w/2"/>
                                          </p:val>
                                        </p:tav>
                                      </p:tavLst>
                                    </p:anim>
                                    <p:anim calcmode="lin" valueType="num">
                                      <p:cBhvr additive="repl">
                                        <p:cTn id="987" dur="500"/>
                                        <p:tgtEl>
                                          <p:spTgt spid="747"/>
                                        </p:tgtEl>
                                        <p:attrNameLst>
                                          <p:attrName>ppt_y</p:attrName>
                                        </p:attrNameLst>
                                      </p:cBhvr>
                                      <p:tavLst>
                                        <p:tav tm="0">
                                          <p:val>
                                            <p:strVal val="#ppt_y"/>
                                          </p:val>
                                        </p:tav>
                                        <p:tav tm="100000">
                                          <p:val>
                                            <p:strVal val="#ppt_y"/>
                                          </p:val>
                                        </p:tav>
                                      </p:tavLst>
                                    </p:anim>
                                    <p:set>
                                      <p:cBhvr>
                                        <p:cTn id="988" dur="1" fill="hold">
                                          <p:stCondLst>
                                            <p:cond delay="499"/>
                                          </p:stCondLst>
                                        </p:cTn>
                                        <p:tgtEl>
                                          <p:spTgt spid="7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85800" y="2130480"/>
            <a:ext cx="7772040" cy="1469520"/>
          </a:xfrm>
          <a:prstGeom prst="rect">
            <a:avLst/>
          </a:prstGeom>
          <a:noFill/>
          <a:ln>
            <a:noFill/>
          </a:ln>
        </p:spPr>
        <p:txBody>
          <a:bodyPr anchor="ctr">
            <a:noAutofit/>
          </a:bodyPr>
          <a:p>
            <a:pPr algn="ctr">
              <a:lnSpc>
                <a:spcPct val="100000"/>
              </a:lnSpc>
            </a:pPr>
            <a:r>
              <a:rPr b="1" lang="en-US" sz="3600" spc="-1" strike="noStrike">
                <a:solidFill>
                  <a:srgbClr val="7030a0"/>
                </a:solidFill>
                <a:latin typeface="Calibri"/>
              </a:rPr>
              <a:t>Divide and Conquer </a:t>
            </a:r>
            <a:r>
              <a:rPr b="1" lang="en-US" sz="3600" spc="-1" strike="noStrike">
                <a:solidFill>
                  <a:srgbClr val="000000"/>
                </a:solidFill>
                <a:latin typeface="Calibri"/>
              </a:rPr>
              <a:t>paradigm </a:t>
            </a:r>
            <a:br/>
            <a:endParaRPr b="0" lang="en-US" sz="3600" spc="-1" strike="noStrike">
              <a:solidFill>
                <a:srgbClr val="000000"/>
              </a:solidFill>
              <a:latin typeface="Calibri"/>
            </a:endParaRPr>
          </a:p>
        </p:txBody>
      </p:sp>
      <p:sp>
        <p:nvSpPr>
          <p:cNvPr id="135"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9592C9A6-C791-4BBB-8792-C8AEEDC1367E}" type="slidenum">
              <a:rPr b="0" lang="en-US" sz="1200" spc="-1" strike="noStrike">
                <a:solidFill>
                  <a:srgbClr val="8b8b8b"/>
                </a:solidFill>
                <a:latin typeface="Calibri"/>
              </a:rPr>
              <a:t>1</a:t>
            </a:fld>
            <a:endParaRPr b="0" lang="en-IN" sz="1200" spc="-1" strike="noStrike">
              <a:latin typeface="Times New Roman"/>
            </a:endParaRPr>
          </a:p>
        </p:txBody>
      </p:sp>
      <p:sp>
        <p:nvSpPr>
          <p:cNvPr id="136" name="TextShape 3"/>
          <p:cNvSpPr txBox="1"/>
          <p:nvPr/>
        </p:nvSpPr>
        <p:spPr>
          <a:xfrm>
            <a:off x="1371600" y="3886200"/>
            <a:ext cx="6400440" cy="1752120"/>
          </a:xfrm>
          <a:prstGeom prst="rect">
            <a:avLst/>
          </a:prstGeom>
          <a:noFill/>
          <a:ln>
            <a:noFill/>
          </a:ln>
        </p:spPr>
        <p:txBody>
          <a:bodyPr>
            <a:noAutofit/>
          </a:bodyPr>
          <a:p>
            <a:pPr algn="ctr"/>
            <a:endParaRPr b="0" lang="en-IN" sz="32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134"/>
                                        </p:tgtEl>
                                        <p:attrNameLst>
                                          <p:attrName>style.visibility</p:attrName>
                                        </p:attrNameLst>
                                      </p:cBhvr>
                                      <p:to>
                                        <p:strVal val="visible"/>
                                      </p:to>
                                    </p:set>
                                    <p:animEffect filter="fade" transition="in">
                                      <p:cBhvr additive="repl">
                                        <p:cTn id="14" dur="1000"/>
                                        <p:tgtEl>
                                          <p:spTgt spid="134"/>
                                        </p:tgtEl>
                                      </p:cBhvr>
                                    </p:animEffect>
                                    <p:anim calcmode="lin" valueType="num">
                                      <p:cBhvr additive="repl">
                                        <p:cTn id="15" dur="1000" fill="hold"/>
                                        <p:tgtEl>
                                          <p:spTgt spid="134"/>
                                        </p:tgtEl>
                                        <p:attrNameLst>
                                          <p:attrName>ppt_x</p:attrName>
                                        </p:attrNameLst>
                                      </p:cBhvr>
                                      <p:tavLst>
                                        <p:tav tm="0">
                                          <p:val>
                                            <p:strVal val="#ppt_x"/>
                                          </p:val>
                                        </p:tav>
                                        <p:tav tm="100000">
                                          <p:val>
                                            <p:strVal val="#ppt_x"/>
                                          </p:val>
                                        </p:tav>
                                      </p:tavLst>
                                    </p:anim>
                                    <p:anim calcmode="lin" valueType="num">
                                      <p:cBhvr additive="repl">
                                        <p:cTn id="16"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TextShape 1"/>
          <p:cNvSpPr txBox="1"/>
          <p:nvPr/>
        </p:nvSpPr>
        <p:spPr>
          <a:xfrm>
            <a:off x="457200" y="274680"/>
            <a:ext cx="8229240" cy="1142640"/>
          </a:xfrm>
          <a:prstGeom prst="rect">
            <a:avLst/>
          </a:prstGeom>
          <a:noFill/>
          <a:ln>
            <a:noFill/>
          </a:ln>
        </p:spPr>
        <p:txBody>
          <a:bodyPr anchor="ctr">
            <a:noAutofit/>
          </a:bodyPr>
          <a:p>
            <a:endParaRPr b="0" lang="en-US" sz="4400" spc="-1" strike="noStrike">
              <a:solidFill>
                <a:srgbClr val="000000"/>
              </a:solidFill>
              <a:latin typeface="Calibri"/>
            </a:endParaRPr>
          </a:p>
        </p:txBody>
      </p:sp>
      <p:sp>
        <p:nvSpPr>
          <p:cNvPr id="749" name="TextShape 2"/>
          <p:cNvSpPr txBox="1"/>
          <p:nvPr/>
        </p:nvSpPr>
        <p:spPr>
          <a:xfrm>
            <a:off x="457200" y="1600200"/>
            <a:ext cx="8229240" cy="4525560"/>
          </a:xfrm>
          <a:prstGeom prst="rect">
            <a:avLst/>
          </a:prstGeom>
          <a:noFill/>
          <a:ln>
            <a:noFill/>
          </a:ln>
        </p:spPr>
        <p:txBody>
          <a:bodyPr>
            <a:noAutofit/>
          </a:bodyPr>
          <a:p>
            <a:pPr>
              <a:lnSpc>
                <a:spcPct val="100000"/>
              </a:lnSpc>
              <a:spcBef>
                <a:spcPts val="400"/>
              </a:spcBef>
              <a:tabLst>
                <a:tab algn="l" pos="0"/>
              </a:tabLst>
            </a:pPr>
            <a:r>
              <a:rPr b="1" lang="en-US" sz="2000" spc="-1" strike="noStrike">
                <a:solidFill>
                  <a:srgbClr val="c00000"/>
                </a:solidFill>
                <a:latin typeface="Calibri"/>
              </a:rPr>
              <a:t>Exercise: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What is the maximum number of points that can be placed in a </a:t>
            </a:r>
            <a:r>
              <a:rPr b="0" lang="en-US" sz="2000" spc="-1" strike="noStrike" u="sng">
                <a:solidFill>
                  <a:srgbClr val="000000"/>
                </a:solidFill>
                <a:uFillTx/>
                <a:latin typeface="Calibri"/>
              </a:rPr>
              <a:t>unit square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such that each pair of them is separated by distance at least </a:t>
            </a:r>
            <a:r>
              <a:rPr b="0" lang="en-US" sz="2000" spc="-1" strike="noStrike">
                <a:solidFill>
                  <a:srgbClr val="0070c0"/>
                </a:solidFill>
                <a:latin typeface="Calibri"/>
              </a:rPr>
              <a:t>1 </a:t>
            </a:r>
            <a:r>
              <a:rPr b="0" lang="en-US" sz="2000" spc="-1" strike="noStrike">
                <a:solidFill>
                  <a:srgbClr val="000000"/>
                </a:solidFill>
                <a:latin typeface="Calibri"/>
              </a:rPr>
              <a:t>?</a:t>
            </a: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000000"/>
                </a:solidFill>
                <a:latin typeface="Calibri"/>
              </a:rPr>
              <a:t>Answer:</a:t>
            </a:r>
            <a:r>
              <a:rPr b="0" lang="en-US" sz="2000" spc="-1" strike="noStrike">
                <a:solidFill>
                  <a:srgbClr val="000000"/>
                </a:solidFill>
                <a:latin typeface="Calibri"/>
              </a:rPr>
              <a:t> </a:t>
            </a:r>
            <a:r>
              <a:rPr b="0" lang="en-US" sz="2000" spc="-1" strike="noStrike">
                <a:solidFill>
                  <a:srgbClr val="0070c0"/>
                </a:solidFill>
                <a:latin typeface="Calibri"/>
              </a:rPr>
              <a:t>4</a:t>
            </a:r>
            <a:r>
              <a:rPr b="0" lang="en-US" sz="2000" spc="-1" strike="noStrike">
                <a:solidFill>
                  <a:srgbClr val="000000"/>
                </a:solidFill>
                <a:latin typeface="Calibri"/>
              </a:rPr>
              <a:t>.</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p:txBody>
      </p:sp>
      <p:sp>
        <p:nvSpPr>
          <p:cNvPr id="750"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2280B861-6548-4897-96CD-7BFCD6E46313}" type="slidenum">
              <a:rPr b="0" lang="en-US" sz="1200" spc="-1" strike="noStrike">
                <a:solidFill>
                  <a:srgbClr val="8b8b8b"/>
                </a:solidFill>
                <a:latin typeface="Calibri"/>
              </a:rPr>
              <a:t>&lt;number&gt;</a:t>
            </a:fld>
            <a:endParaRPr b="0" lang="en-IN" sz="1200" spc="-1" strike="noStrike">
              <a:latin typeface="Times New Roman"/>
            </a:endParaRPr>
          </a:p>
        </p:txBody>
      </p:sp>
      <p:sp>
        <p:nvSpPr>
          <p:cNvPr id="751" name="CustomShape 4"/>
          <p:cNvSpPr/>
          <p:nvPr/>
        </p:nvSpPr>
        <p:spPr>
          <a:xfrm>
            <a:off x="3505320" y="3429000"/>
            <a:ext cx="2057040" cy="1828440"/>
          </a:xfrm>
          <a:prstGeom prst="rect">
            <a:avLst/>
          </a:prstGeom>
          <a:noFill/>
          <a:ln>
            <a:round/>
          </a:ln>
        </p:spPr>
        <p:style>
          <a:lnRef idx="2">
            <a:schemeClr val="accent1">
              <a:shade val="50000"/>
            </a:schemeClr>
          </a:lnRef>
          <a:fillRef idx="1">
            <a:schemeClr val="accent1"/>
          </a:fillRef>
          <a:effectRef idx="0">
            <a:schemeClr val="accent1"/>
          </a:effectRef>
          <a:fontRef idx="minor"/>
        </p:style>
      </p:sp>
      <p:grpSp>
        <p:nvGrpSpPr>
          <p:cNvPr id="752" name="Group 5"/>
          <p:cNvGrpSpPr/>
          <p:nvPr/>
        </p:nvGrpSpPr>
        <p:grpSpPr>
          <a:xfrm>
            <a:off x="5943600" y="3429000"/>
            <a:ext cx="468360" cy="1828440"/>
            <a:chOff x="5943600" y="3429000"/>
            <a:chExt cx="468360" cy="1828440"/>
          </a:xfrm>
        </p:grpSpPr>
        <p:sp>
          <p:nvSpPr>
            <p:cNvPr id="753" name="CustomShape 6"/>
            <p:cNvSpPr/>
            <p:nvPr/>
          </p:nvSpPr>
          <p:spPr>
            <a:xfrm>
              <a:off x="5943600" y="3429000"/>
              <a:ext cx="360" cy="1828440"/>
            </a:xfrm>
            <a:custGeom>
              <a:avLst/>
              <a:gdLst/>
              <a:ahLst/>
              <a:rect l="l" t="t" r="r" b="b"/>
              <a:pathLst>
                <a:path w="21600" h="21600">
                  <a:moveTo>
                    <a:pt x="0" y="0"/>
                  </a:moveTo>
                  <a:lnTo>
                    <a:pt x="21600" y="21600"/>
                  </a:lnTo>
                </a:path>
              </a:pathLst>
            </a:custGeom>
            <a:noFill/>
            <a:ln>
              <a:solidFill>
                <a:schemeClr val="tx1"/>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754" name="CustomShape 7"/>
            <p:cNvSpPr/>
            <p:nvPr/>
          </p:nvSpPr>
          <p:spPr>
            <a:xfrm>
              <a:off x="6087600" y="4050360"/>
              <a:ext cx="324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1</a:t>
              </a:r>
              <a:endParaRPr b="0" lang="en-IN" sz="1800" spc="-1" strike="noStrike">
                <a:latin typeface="Arial"/>
              </a:endParaRPr>
            </a:p>
          </p:txBody>
        </p:sp>
      </p:grpSp>
      <p:sp>
        <p:nvSpPr>
          <p:cNvPr id="755" name="Line 8"/>
          <p:cNvSpPr/>
          <p:nvPr/>
        </p:nvSpPr>
        <p:spPr>
          <a:xfrm>
            <a:off x="4533840" y="3429000"/>
            <a:ext cx="0" cy="18288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756" name="Line 9"/>
          <p:cNvSpPr/>
          <p:nvPr/>
        </p:nvSpPr>
        <p:spPr>
          <a:xfrm>
            <a:off x="3504960" y="4343400"/>
            <a:ext cx="2057400" cy="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757" name="CustomShape 10"/>
          <p:cNvSpPr/>
          <p:nvPr/>
        </p:nvSpPr>
        <p:spPr>
          <a:xfrm>
            <a:off x="4800600" y="3581280"/>
            <a:ext cx="75960" cy="7596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758" name="CustomShape 11"/>
          <p:cNvSpPr/>
          <p:nvPr/>
        </p:nvSpPr>
        <p:spPr>
          <a:xfrm>
            <a:off x="5257800" y="4191120"/>
            <a:ext cx="75960" cy="7596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759" name="CustomShape 12"/>
          <p:cNvSpPr/>
          <p:nvPr/>
        </p:nvSpPr>
        <p:spPr>
          <a:xfrm flipH="1">
            <a:off x="4533120" y="3429000"/>
            <a:ext cx="1028520" cy="914040"/>
          </a:xfrm>
          <a:custGeom>
            <a:avLst/>
            <a:gdLst/>
            <a:ahLst/>
            <a:rect l="l" t="t" r="r" b="b"/>
            <a:pathLst>
              <a:path w="21600" h="21600">
                <a:moveTo>
                  <a:pt x="0" y="0"/>
                </a:moveTo>
                <a:lnTo>
                  <a:pt x="21600" y="21600"/>
                </a:lnTo>
              </a:path>
            </a:pathLst>
          </a:custGeom>
          <a:noFill/>
          <a:ln>
            <a:solidFill>
              <a:schemeClr val="tx1"/>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760" name="Formula 13"/>
              <p:cNvSpPr txBox="1"/>
              <p:nvPr/>
            </p:nvSpPr>
            <p:spPr>
              <a:xfrm>
                <a:off x="4565160" y="3733920"/>
                <a:ext cx="387720" cy="441720"/>
              </a:xfrm>
              <a:prstGeom prst="rect">
                <a:avLst/>
              </a:prstGeom>
            </p:spPr>
            <p:txBody>
              <a:bodyPr/>
              <a:p>
                <a14:m>
                  <m:oMath xmlns:m="http://schemas.openxmlformats.org/officeDocument/2006/math">
                    <m:f>
                      <m:num>
                        <m:r>
                          <m:t xml:space="preserve">1</m:t>
                        </m:r>
                      </m:num>
                      <m:den>
                        <m:rad>
                          <m:radPr>
                            <m:degHide m:val="1"/>
                          </m:radPr>
                          <m:deg/>
                          <m:e>
                            <m:r>
                              <m:t xml:space="preserve">2</m:t>
                            </m:r>
                          </m:e>
                        </m:rad>
                      </m:den>
                    </m:f>
                  </m:oMath>
                </a14:m>
              </a:p>
            </p:txBody>
          </p:sp>
        </mc:Choice>
        <mc:Fallback/>
      </mc:AlternateContent>
      <p:sp>
        <p:nvSpPr>
          <p:cNvPr id="761" name="CustomShape 14"/>
          <p:cNvSpPr/>
          <p:nvPr/>
        </p:nvSpPr>
        <p:spPr>
          <a:xfrm>
            <a:off x="2305800" y="597960"/>
            <a:ext cx="445608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7030a0"/>
                </a:solidFill>
                <a:latin typeface="Calibri"/>
              </a:rPr>
              <a:t>A discrete math exercise</a:t>
            </a:r>
            <a:endParaRPr b="0" lang="en-IN" sz="2400" spc="-1" strike="noStrike">
              <a:latin typeface="Arial"/>
            </a:endParaRPr>
          </a:p>
        </p:txBody>
      </p:sp>
      <p:sp>
        <p:nvSpPr>
          <p:cNvPr id="762" name="CustomShape 15"/>
          <p:cNvSpPr/>
          <p:nvPr/>
        </p:nvSpPr>
        <p:spPr>
          <a:xfrm>
            <a:off x="4723200" y="1905120"/>
            <a:ext cx="3582000" cy="456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63" name="CustomShape 16"/>
          <p:cNvSpPr/>
          <p:nvPr/>
        </p:nvSpPr>
        <p:spPr>
          <a:xfrm>
            <a:off x="3429000" y="2286000"/>
            <a:ext cx="3702960" cy="456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764" name="CustomShape 17"/>
          <p:cNvSpPr/>
          <p:nvPr/>
        </p:nvSpPr>
        <p:spPr>
          <a:xfrm>
            <a:off x="11160" y="762120"/>
            <a:ext cx="1066320" cy="533160"/>
          </a:xfrm>
          <a:prstGeom prst="roundRect">
            <a:avLst>
              <a:gd name="adj" fmla="val 16667"/>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000000"/>
                </a:solidFill>
                <a:latin typeface="Calibri"/>
              </a:rPr>
              <a:t>Tool </a:t>
            </a:r>
            <a:r>
              <a:rPr b="1" lang="en-US" sz="2400" spc="-1" strike="noStrike">
                <a:solidFill>
                  <a:srgbClr val="00b0f0"/>
                </a:solidFill>
                <a:latin typeface="Calibri"/>
              </a:rPr>
              <a:t>3</a:t>
            </a:r>
            <a:endParaRPr b="0" lang="en-IN" sz="2400" spc="-1" strike="noStrike">
              <a:latin typeface="Arial"/>
            </a:endParaRPr>
          </a:p>
        </p:txBody>
      </p:sp>
    </p:spTree>
  </p:cSld>
  <p:transition spd="slow">
    <p:randomBar dir="vert"/>
  </p:transition>
  <p:timing>
    <p:tnLst>
      <p:par>
        <p:cTn id="989" dur="indefinite" restart="never" nodeType="tmRoot">
          <p:childTnLst>
            <p:seq>
              <p:cTn id="990" dur="indefinite" nodeType="mainSeq">
                <p:childTnLst>
                  <p:par>
                    <p:cTn id="991" fill="hold">
                      <p:stCondLst>
                        <p:cond delay="indefinite"/>
                      </p:stCondLst>
                      <p:childTnLst>
                        <p:par>
                          <p:cTn id="992" fill="hold">
                            <p:stCondLst>
                              <p:cond delay="0"/>
                            </p:stCondLst>
                            <p:childTnLst>
                              <p:par>
                                <p:cTn id="993" nodeType="clickEffect" fill="hold" presetClass="entr" presetID="53" presetSubtype="16">
                                  <p:stCondLst>
                                    <p:cond delay="0"/>
                                  </p:stCondLst>
                                  <p:childTnLst>
                                    <p:set>
                                      <p:cBhvr>
                                        <p:cTn id="994" dur="1" fill="hold">
                                          <p:stCondLst>
                                            <p:cond delay="0"/>
                                          </p:stCondLst>
                                        </p:cTn>
                                        <p:tgtEl>
                                          <p:spTgt spid="761"/>
                                        </p:tgtEl>
                                        <p:attrNameLst>
                                          <p:attrName>style.visibility</p:attrName>
                                        </p:attrNameLst>
                                      </p:cBhvr>
                                      <p:to>
                                        <p:strVal val="visible"/>
                                      </p:to>
                                    </p:set>
                                    <p:anim calcmode="lin" valueType="num">
                                      <p:cBhvr additive="repl">
                                        <p:cTn id="995" dur="1250" fill="hold"/>
                                        <p:tgtEl>
                                          <p:spTgt spid="761"/>
                                        </p:tgtEl>
                                        <p:attrNameLst>
                                          <p:attrName>ppt_w</p:attrName>
                                        </p:attrNameLst>
                                      </p:cBhvr>
                                      <p:tavLst>
                                        <p:tav tm="0">
                                          <p:val>
                                            <p:fltVal val="0"/>
                                          </p:val>
                                        </p:tav>
                                        <p:tav tm="100000">
                                          <p:val>
                                            <p:strVal val="#ppt_w"/>
                                          </p:val>
                                        </p:tav>
                                      </p:tavLst>
                                    </p:anim>
                                    <p:anim calcmode="lin" valueType="num">
                                      <p:cBhvr additive="repl">
                                        <p:cTn id="996" dur="1250" fill="hold"/>
                                        <p:tgtEl>
                                          <p:spTgt spid="761"/>
                                        </p:tgtEl>
                                        <p:attrNameLst>
                                          <p:attrName>ppt_h</p:attrName>
                                        </p:attrNameLst>
                                      </p:cBhvr>
                                      <p:tavLst>
                                        <p:tav tm="0">
                                          <p:val>
                                            <p:fltVal val="0"/>
                                          </p:val>
                                        </p:tav>
                                        <p:tav tm="100000">
                                          <p:val>
                                            <p:strVal val="#ppt_h"/>
                                          </p:val>
                                        </p:tav>
                                      </p:tavLst>
                                    </p:anim>
                                    <p:animEffect filter="fade" transition="in">
                                      <p:cBhvr additive="repl">
                                        <p:cTn id="997" dur="1250"/>
                                        <p:tgtEl>
                                          <p:spTgt spid="761"/>
                                        </p:tgtEl>
                                      </p:cBhvr>
                                    </p:animEffect>
                                  </p:childTnLst>
                                </p:cTn>
                              </p:par>
                            </p:childTnLst>
                          </p:cTn>
                        </p:par>
                      </p:childTnLst>
                    </p:cTn>
                  </p:par>
                  <p:par>
                    <p:cTn id="998" fill="hold">
                      <p:stCondLst>
                        <p:cond delay="indefinite"/>
                      </p:stCondLst>
                      <p:childTnLst>
                        <p:par>
                          <p:cTn id="999" fill="hold">
                            <p:stCondLst>
                              <p:cond delay="0"/>
                            </p:stCondLst>
                            <p:childTnLst>
                              <p:par>
                                <p:cTn id="1000" nodeType="clickEffect" fill="hold" presetClass="entr" presetID="10">
                                  <p:stCondLst>
                                    <p:cond delay="0"/>
                                  </p:stCondLst>
                                  <p:childTnLst>
                                    <p:set>
                                      <p:cBhvr>
                                        <p:cTn id="1001" dur="1" fill="hold">
                                          <p:stCondLst>
                                            <p:cond delay="0"/>
                                          </p:stCondLst>
                                        </p:cTn>
                                        <p:tgtEl>
                                          <p:spTgt spid="749">
                                            <p:txEl>
                                              <p:pRg st="0" end="0"/>
                                            </p:txEl>
                                          </p:spTgt>
                                        </p:tgtEl>
                                        <p:attrNameLst>
                                          <p:attrName>style.visibility</p:attrName>
                                        </p:attrNameLst>
                                      </p:cBhvr>
                                      <p:to>
                                        <p:strVal val="visible"/>
                                      </p:to>
                                    </p:set>
                                    <p:animEffect filter="fade" transition="in">
                                      <p:cBhvr additive="repl">
                                        <p:cTn id="1002" dur="500"/>
                                        <p:tgtEl>
                                          <p:spTgt spid="749">
                                            <p:txEl>
                                              <p:pRg st="0" end="0"/>
                                            </p:txEl>
                                          </p:spTgt>
                                        </p:tgtEl>
                                      </p:cBhvr>
                                    </p:animEffect>
                                  </p:childTnLst>
                                </p:cTn>
                              </p:par>
                            </p:childTnLst>
                          </p:cTn>
                        </p:par>
                      </p:childTnLst>
                    </p:cTn>
                  </p:par>
                  <p:par>
                    <p:cTn id="1003" fill="hold">
                      <p:stCondLst>
                        <p:cond delay="indefinite"/>
                      </p:stCondLst>
                      <p:childTnLst>
                        <p:par>
                          <p:cTn id="1004" fill="hold">
                            <p:stCondLst>
                              <p:cond delay="0"/>
                            </p:stCondLst>
                            <p:childTnLst>
                              <p:par>
                                <p:cTn id="1005" nodeType="clickEffect" fill="hold" presetClass="entr" presetID="10">
                                  <p:stCondLst>
                                    <p:cond delay="0"/>
                                  </p:stCondLst>
                                  <p:childTnLst>
                                    <p:set>
                                      <p:cBhvr>
                                        <p:cTn id="1006" dur="1" fill="hold">
                                          <p:stCondLst>
                                            <p:cond delay="0"/>
                                          </p:stCondLst>
                                        </p:cTn>
                                        <p:tgtEl>
                                          <p:spTgt spid="751"/>
                                        </p:tgtEl>
                                        <p:attrNameLst>
                                          <p:attrName>style.visibility</p:attrName>
                                        </p:attrNameLst>
                                      </p:cBhvr>
                                      <p:to>
                                        <p:strVal val="visible"/>
                                      </p:to>
                                    </p:set>
                                    <p:animEffect filter="fade" transition="in">
                                      <p:cBhvr additive="repl">
                                        <p:cTn id="1007" dur="500"/>
                                        <p:tgtEl>
                                          <p:spTgt spid="751"/>
                                        </p:tgtEl>
                                      </p:cBhvr>
                                    </p:animEffect>
                                  </p:childTnLst>
                                </p:cTn>
                              </p:par>
                            </p:childTnLst>
                          </p:cTn>
                        </p:par>
                      </p:childTnLst>
                    </p:cTn>
                  </p:par>
                  <p:par>
                    <p:cTn id="1008" fill="hold">
                      <p:stCondLst>
                        <p:cond delay="indefinite"/>
                      </p:stCondLst>
                      <p:childTnLst>
                        <p:par>
                          <p:cTn id="1009" fill="hold">
                            <p:stCondLst>
                              <p:cond delay="0"/>
                            </p:stCondLst>
                            <p:childTnLst>
                              <p:par>
                                <p:cTn id="1010" nodeType="clickEffect" fill="hold" presetClass="entr" presetID="42">
                                  <p:stCondLst>
                                    <p:cond delay="0"/>
                                  </p:stCondLst>
                                  <p:childTnLst>
                                    <p:set>
                                      <p:cBhvr>
                                        <p:cTn id="1011" dur="1" fill="hold">
                                          <p:stCondLst>
                                            <p:cond delay="0"/>
                                          </p:stCondLst>
                                        </p:cTn>
                                        <p:tgtEl>
                                          <p:spTgt spid="752"/>
                                        </p:tgtEl>
                                        <p:attrNameLst>
                                          <p:attrName>style.visibility</p:attrName>
                                        </p:attrNameLst>
                                      </p:cBhvr>
                                      <p:to>
                                        <p:strVal val="visible"/>
                                      </p:to>
                                    </p:set>
                                    <p:animEffect filter="fade" transition="in">
                                      <p:cBhvr additive="repl">
                                        <p:cTn id="1012" dur="1000"/>
                                        <p:tgtEl>
                                          <p:spTgt spid="752"/>
                                        </p:tgtEl>
                                      </p:cBhvr>
                                    </p:animEffect>
                                    <p:anim calcmode="lin" valueType="num">
                                      <p:cBhvr additive="repl">
                                        <p:cTn id="1013" dur="1000" fill="hold"/>
                                        <p:tgtEl>
                                          <p:spTgt spid="752"/>
                                        </p:tgtEl>
                                        <p:attrNameLst>
                                          <p:attrName>ppt_x</p:attrName>
                                        </p:attrNameLst>
                                      </p:cBhvr>
                                      <p:tavLst>
                                        <p:tav tm="0">
                                          <p:val>
                                            <p:strVal val="#ppt_x"/>
                                          </p:val>
                                        </p:tav>
                                        <p:tav tm="100000">
                                          <p:val>
                                            <p:strVal val="#ppt_x"/>
                                          </p:val>
                                        </p:tav>
                                      </p:tavLst>
                                    </p:anim>
                                    <p:anim calcmode="lin" valueType="num">
                                      <p:cBhvr additive="repl">
                                        <p:cTn id="1014" dur="1000" fill="hold"/>
                                        <p:tgtEl>
                                          <p:spTgt spid="752"/>
                                        </p:tgtEl>
                                        <p:attrNameLst>
                                          <p:attrName>ppt_y</p:attrName>
                                        </p:attrNameLst>
                                      </p:cBhvr>
                                      <p:tavLst>
                                        <p:tav tm="0">
                                          <p:val>
                                            <p:strVal val="#ppt_y+.1"/>
                                          </p:val>
                                        </p:tav>
                                        <p:tav tm="100000">
                                          <p:val>
                                            <p:strVal val="#ppt_y"/>
                                          </p:val>
                                        </p:tav>
                                      </p:tavLst>
                                    </p:anim>
                                  </p:childTnLst>
                                </p:cTn>
                              </p:par>
                            </p:childTnLst>
                          </p:cTn>
                        </p:par>
                      </p:childTnLst>
                    </p:cTn>
                  </p:par>
                  <p:par>
                    <p:cTn id="1015" fill="hold">
                      <p:stCondLst>
                        <p:cond delay="indefinite"/>
                      </p:stCondLst>
                      <p:childTnLst>
                        <p:par>
                          <p:cTn id="1016" fill="hold">
                            <p:stCondLst>
                              <p:cond delay="0"/>
                            </p:stCondLst>
                            <p:childTnLst>
                              <p:par>
                                <p:cTn id="1017" nodeType="clickEffect" fill="hold" presetClass="entr" presetID="22" presetSubtype="8">
                                  <p:stCondLst>
                                    <p:cond delay="0"/>
                                  </p:stCondLst>
                                  <p:childTnLst>
                                    <p:set>
                                      <p:cBhvr>
                                        <p:cTn id="1018" dur="1" fill="hold">
                                          <p:stCondLst>
                                            <p:cond delay="0"/>
                                          </p:stCondLst>
                                        </p:cTn>
                                        <p:tgtEl>
                                          <p:spTgt spid="749">
                                            <p:txEl>
                                              <p:pRg st="1" end="1"/>
                                            </p:txEl>
                                          </p:spTgt>
                                        </p:tgtEl>
                                        <p:attrNameLst>
                                          <p:attrName>style.visibility</p:attrName>
                                        </p:attrNameLst>
                                      </p:cBhvr>
                                      <p:to>
                                        <p:strVal val="visible"/>
                                      </p:to>
                                    </p:set>
                                    <p:animEffect filter="wipe(left)" transition="in">
                                      <p:cBhvr additive="repl">
                                        <p:cTn id="1019" dur="3250"/>
                                        <p:tgtEl>
                                          <p:spTgt spid="749">
                                            <p:txEl>
                                              <p:pRg st="1" end="1"/>
                                            </p:txEl>
                                          </p:spTgt>
                                        </p:tgtEl>
                                      </p:cBhvr>
                                    </p:animEffect>
                                  </p:childTnLst>
                                </p:cTn>
                              </p:par>
                            </p:childTnLst>
                          </p:cTn>
                        </p:par>
                      </p:childTnLst>
                    </p:cTn>
                  </p:par>
                  <p:par>
                    <p:cTn id="1020" fill="hold">
                      <p:stCondLst>
                        <p:cond delay="indefinite"/>
                      </p:stCondLst>
                      <p:childTnLst>
                        <p:par>
                          <p:cTn id="1021" fill="hold">
                            <p:stCondLst>
                              <p:cond delay="0"/>
                            </p:stCondLst>
                            <p:childTnLst>
                              <p:par>
                                <p:cTn id="1022" nodeType="clickEffect" fill="hold" presetClass="exit" presetID="22" presetSubtype="8">
                                  <p:stCondLst>
                                    <p:cond delay="0"/>
                                  </p:stCondLst>
                                  <p:childTnLst>
                                    <p:animEffect filter="wipe(left)" transition="out">
                                      <p:cBhvr additive="repl">
                                        <p:cTn id="1023" dur="1250"/>
                                        <p:tgtEl>
                                          <p:spTgt spid="762"/>
                                        </p:tgtEl>
                                      </p:cBhvr>
                                    </p:animEffect>
                                    <p:set>
                                      <p:cBhvr>
                                        <p:cTn id="1024" dur="1" fill="hold">
                                          <p:stCondLst>
                                            <p:cond delay="1249"/>
                                          </p:stCondLst>
                                        </p:cTn>
                                        <p:tgtEl>
                                          <p:spTgt spid="762"/>
                                        </p:tgtEl>
                                        <p:attrNameLst>
                                          <p:attrName>style.visibility</p:attrName>
                                        </p:attrNameLst>
                                      </p:cBhvr>
                                      <p:to>
                                        <p:strVal val="hidden"/>
                                      </p:to>
                                    </p:set>
                                  </p:childTnLst>
                                </p:cTn>
                              </p:par>
                            </p:childTnLst>
                          </p:cTn>
                        </p:par>
                      </p:childTnLst>
                    </p:cTn>
                  </p:par>
                  <p:par>
                    <p:cTn id="1025" fill="hold">
                      <p:stCondLst>
                        <p:cond delay="indefinite"/>
                      </p:stCondLst>
                      <p:childTnLst>
                        <p:par>
                          <p:cTn id="1026" fill="hold">
                            <p:stCondLst>
                              <p:cond delay="0"/>
                            </p:stCondLst>
                            <p:childTnLst>
                              <p:par>
                                <p:cTn id="1027" nodeType="clickEffect" fill="hold" presetClass="entr" presetID="22" presetSubtype="8">
                                  <p:stCondLst>
                                    <p:cond delay="0"/>
                                  </p:stCondLst>
                                  <p:childTnLst>
                                    <p:set>
                                      <p:cBhvr>
                                        <p:cTn id="1028" dur="1" fill="hold">
                                          <p:stCondLst>
                                            <p:cond delay="0"/>
                                          </p:stCondLst>
                                        </p:cTn>
                                        <p:tgtEl>
                                          <p:spTgt spid="749">
                                            <p:txEl>
                                              <p:pRg st="2" end="2"/>
                                            </p:txEl>
                                          </p:spTgt>
                                        </p:tgtEl>
                                        <p:attrNameLst>
                                          <p:attrName>style.visibility</p:attrName>
                                        </p:attrNameLst>
                                      </p:cBhvr>
                                      <p:to>
                                        <p:strVal val="visible"/>
                                      </p:to>
                                    </p:set>
                                    <p:animEffect filter="wipe(left)" transition="in">
                                      <p:cBhvr additive="repl">
                                        <p:cTn id="1029" dur="1750"/>
                                        <p:tgtEl>
                                          <p:spTgt spid="749">
                                            <p:txEl>
                                              <p:pRg st="2" end="2"/>
                                            </p:txEl>
                                          </p:spTgt>
                                        </p:tgtEl>
                                      </p:cBhvr>
                                    </p:animEffect>
                                  </p:childTnLst>
                                </p:cTn>
                              </p:par>
                            </p:childTnLst>
                          </p:cTn>
                        </p:par>
                      </p:childTnLst>
                    </p:cTn>
                  </p:par>
                  <p:par>
                    <p:cTn id="1030" fill="hold">
                      <p:stCondLst>
                        <p:cond delay="indefinite"/>
                      </p:stCondLst>
                      <p:childTnLst>
                        <p:par>
                          <p:cTn id="1031" fill="hold">
                            <p:stCondLst>
                              <p:cond delay="0"/>
                            </p:stCondLst>
                            <p:childTnLst>
                              <p:par>
                                <p:cTn id="1032" nodeType="clickEffect" fill="hold" presetClass="exit" presetID="22" presetSubtype="8">
                                  <p:stCondLst>
                                    <p:cond delay="0"/>
                                  </p:stCondLst>
                                  <p:childTnLst>
                                    <p:animEffect filter="wipe(left)" transition="out">
                                      <p:cBhvr additive="repl">
                                        <p:cTn id="1033" dur="1250"/>
                                        <p:tgtEl>
                                          <p:spTgt spid="763"/>
                                        </p:tgtEl>
                                      </p:cBhvr>
                                    </p:animEffect>
                                    <p:set>
                                      <p:cBhvr>
                                        <p:cTn id="1034" dur="1" fill="hold">
                                          <p:stCondLst>
                                            <p:cond delay="1249"/>
                                          </p:stCondLst>
                                        </p:cTn>
                                        <p:tgtEl>
                                          <p:spTgt spid="763"/>
                                        </p:tgtEl>
                                        <p:attrNameLst>
                                          <p:attrName>style.visibility</p:attrName>
                                        </p:attrNameLst>
                                      </p:cBhvr>
                                      <p:to>
                                        <p:strVal val="hidden"/>
                                      </p:to>
                                    </p:set>
                                  </p:childTnLst>
                                </p:cTn>
                              </p:par>
                            </p:childTnLst>
                          </p:cTn>
                        </p:par>
                      </p:childTnLst>
                    </p:cTn>
                  </p:par>
                  <p:par>
                    <p:cTn id="1035" fill="hold">
                      <p:stCondLst>
                        <p:cond delay="indefinite"/>
                      </p:stCondLst>
                      <p:childTnLst>
                        <p:par>
                          <p:cTn id="1036" fill="hold">
                            <p:stCondLst>
                              <p:cond delay="0"/>
                            </p:stCondLst>
                            <p:childTnLst>
                              <p:par>
                                <p:cTn id="1037" nodeType="clickEffect" fill="hold" presetClass="entr" presetID="10">
                                  <p:stCondLst>
                                    <p:cond delay="0"/>
                                  </p:stCondLst>
                                  <p:childTnLst>
                                    <p:set>
                                      <p:cBhvr>
                                        <p:cTn id="1038" dur="1" fill="hold">
                                          <p:stCondLst>
                                            <p:cond delay="0"/>
                                          </p:stCondLst>
                                        </p:cTn>
                                        <p:tgtEl>
                                          <p:spTgt spid="749">
                                            <p:txEl>
                                              <p:pRg st="3" end="3"/>
                                            </p:txEl>
                                          </p:spTgt>
                                        </p:tgtEl>
                                        <p:attrNameLst>
                                          <p:attrName>style.visibility</p:attrName>
                                        </p:attrNameLst>
                                      </p:cBhvr>
                                      <p:to>
                                        <p:strVal val="visible"/>
                                      </p:to>
                                    </p:set>
                                    <p:animEffect filter="fade" transition="in">
                                      <p:cBhvr additive="repl">
                                        <p:cTn id="1039" dur="500"/>
                                        <p:tgtEl>
                                          <p:spTgt spid="749">
                                            <p:txEl>
                                              <p:pRg st="3" end="3"/>
                                            </p:txEl>
                                          </p:spTgt>
                                        </p:tgtEl>
                                      </p:cBhvr>
                                    </p:animEffect>
                                  </p:childTnLst>
                                </p:cTn>
                              </p:par>
                            </p:childTnLst>
                          </p:cTn>
                        </p:par>
                      </p:childTnLst>
                    </p:cTn>
                  </p:par>
                  <p:par>
                    <p:cTn id="1040" fill="hold">
                      <p:stCondLst>
                        <p:cond delay="indefinite"/>
                      </p:stCondLst>
                      <p:childTnLst>
                        <p:par>
                          <p:cTn id="1041" fill="hold">
                            <p:stCondLst>
                              <p:cond delay="0"/>
                            </p:stCondLst>
                            <p:childTnLst>
                              <p:par>
                                <p:cTn id="1042" nodeType="clickEffect" fill="hold" presetClass="entr" presetID="6" presetSubtype="16">
                                  <p:stCondLst>
                                    <p:cond delay="0"/>
                                  </p:stCondLst>
                                  <p:childTnLst>
                                    <p:set>
                                      <p:cBhvr>
                                        <p:cTn id="1043" dur="1" fill="hold">
                                          <p:stCondLst>
                                            <p:cond delay="0"/>
                                          </p:stCondLst>
                                        </p:cTn>
                                        <p:tgtEl>
                                          <p:spTgt spid="755"/>
                                        </p:tgtEl>
                                        <p:attrNameLst>
                                          <p:attrName>style.visibility</p:attrName>
                                        </p:attrNameLst>
                                      </p:cBhvr>
                                      <p:to>
                                        <p:strVal val="visible"/>
                                      </p:to>
                                    </p:set>
                                    <p:animEffect filter="circle(in)" transition="in">
                                      <p:cBhvr additive="repl">
                                        <p:cTn id="1044" dur="2000"/>
                                        <p:tgtEl>
                                          <p:spTgt spid="755"/>
                                        </p:tgtEl>
                                      </p:cBhvr>
                                    </p:animEffect>
                                  </p:childTnLst>
                                </p:cTn>
                              </p:par>
                              <p:par>
                                <p:cTn id="1045" nodeType="withEffect" fill="hold" presetClass="entr" presetID="6" presetSubtype="16">
                                  <p:stCondLst>
                                    <p:cond delay="0"/>
                                  </p:stCondLst>
                                  <p:childTnLst>
                                    <p:set>
                                      <p:cBhvr>
                                        <p:cTn id="1046" dur="1" fill="hold">
                                          <p:stCondLst>
                                            <p:cond delay="0"/>
                                          </p:stCondLst>
                                        </p:cTn>
                                        <p:tgtEl>
                                          <p:spTgt spid="756"/>
                                        </p:tgtEl>
                                        <p:attrNameLst>
                                          <p:attrName>style.visibility</p:attrName>
                                        </p:attrNameLst>
                                      </p:cBhvr>
                                      <p:to>
                                        <p:strVal val="visible"/>
                                      </p:to>
                                    </p:set>
                                    <p:animEffect filter="circle(in)" transition="in">
                                      <p:cBhvr additive="repl">
                                        <p:cTn id="1047" dur="2000"/>
                                        <p:tgtEl>
                                          <p:spTgt spid="756"/>
                                        </p:tgtEl>
                                      </p:cBhvr>
                                    </p:animEffect>
                                  </p:childTnLst>
                                </p:cTn>
                              </p:par>
                            </p:childTnLst>
                          </p:cTn>
                        </p:par>
                      </p:childTnLst>
                    </p:cTn>
                  </p:par>
                  <p:par>
                    <p:cTn id="1048" fill="hold">
                      <p:stCondLst>
                        <p:cond delay="indefinite"/>
                      </p:stCondLst>
                      <p:childTnLst>
                        <p:par>
                          <p:cTn id="1049" fill="hold">
                            <p:stCondLst>
                              <p:cond delay="0"/>
                            </p:stCondLst>
                            <p:childTnLst>
                              <p:par>
                                <p:cTn id="1050" nodeType="clickEffect" fill="hold" presetClass="entr" presetID="10">
                                  <p:stCondLst>
                                    <p:cond delay="0"/>
                                  </p:stCondLst>
                                  <p:childTnLst>
                                    <p:set>
                                      <p:cBhvr>
                                        <p:cTn id="1051" dur="1" fill="hold">
                                          <p:stCondLst>
                                            <p:cond delay="0"/>
                                          </p:stCondLst>
                                        </p:cTn>
                                        <p:tgtEl>
                                          <p:spTgt spid="757"/>
                                        </p:tgtEl>
                                        <p:attrNameLst>
                                          <p:attrName>style.visibility</p:attrName>
                                        </p:attrNameLst>
                                      </p:cBhvr>
                                      <p:to>
                                        <p:strVal val="visible"/>
                                      </p:to>
                                    </p:set>
                                    <p:animEffect filter="fade" transition="in">
                                      <p:cBhvr additive="repl">
                                        <p:cTn id="1052" dur="500"/>
                                        <p:tgtEl>
                                          <p:spTgt spid="757"/>
                                        </p:tgtEl>
                                      </p:cBhvr>
                                    </p:animEffect>
                                  </p:childTnLst>
                                </p:cTn>
                              </p:par>
                              <p:par>
                                <p:cTn id="1053" nodeType="withEffect" fill="hold" presetClass="entr" presetID="10">
                                  <p:stCondLst>
                                    <p:cond delay="0"/>
                                  </p:stCondLst>
                                  <p:childTnLst>
                                    <p:set>
                                      <p:cBhvr>
                                        <p:cTn id="1054" dur="1" fill="hold">
                                          <p:stCondLst>
                                            <p:cond delay="0"/>
                                          </p:stCondLst>
                                        </p:cTn>
                                        <p:tgtEl>
                                          <p:spTgt spid="758"/>
                                        </p:tgtEl>
                                        <p:attrNameLst>
                                          <p:attrName>style.visibility</p:attrName>
                                        </p:attrNameLst>
                                      </p:cBhvr>
                                      <p:to>
                                        <p:strVal val="visible"/>
                                      </p:to>
                                    </p:set>
                                    <p:animEffect filter="fade" transition="in">
                                      <p:cBhvr additive="repl">
                                        <p:cTn id="1055" dur="500"/>
                                        <p:tgtEl>
                                          <p:spTgt spid="758"/>
                                        </p:tgtEl>
                                      </p:cBhvr>
                                    </p:animEffect>
                                  </p:childTnLst>
                                </p:cTn>
                              </p:par>
                            </p:childTnLst>
                          </p:cTn>
                        </p:par>
                      </p:childTnLst>
                    </p:cTn>
                  </p:par>
                  <p:par>
                    <p:cTn id="1056" fill="hold">
                      <p:stCondLst>
                        <p:cond delay="indefinite"/>
                      </p:stCondLst>
                      <p:childTnLst>
                        <p:par>
                          <p:cTn id="1057" fill="hold">
                            <p:stCondLst>
                              <p:cond delay="0"/>
                            </p:stCondLst>
                            <p:childTnLst>
                              <p:par>
                                <p:cTn id="1058" nodeType="clickEffect" fill="hold" presetClass="entr" presetID="22" presetSubtype="4">
                                  <p:stCondLst>
                                    <p:cond delay="0"/>
                                  </p:stCondLst>
                                  <p:childTnLst>
                                    <p:set>
                                      <p:cBhvr>
                                        <p:cTn id="1059" dur="1" fill="hold">
                                          <p:stCondLst>
                                            <p:cond delay="0"/>
                                          </p:stCondLst>
                                        </p:cTn>
                                        <p:tgtEl>
                                          <p:spTgt spid="759"/>
                                        </p:tgtEl>
                                        <p:attrNameLst>
                                          <p:attrName>style.visibility</p:attrName>
                                        </p:attrNameLst>
                                      </p:cBhvr>
                                      <p:to>
                                        <p:strVal val="visible"/>
                                      </p:to>
                                    </p:set>
                                    <p:animEffect filter="wipe(down)" transition="in">
                                      <p:cBhvr additive="repl">
                                        <p:cTn id="1060" dur="500"/>
                                        <p:tgtEl>
                                          <p:spTgt spid="759"/>
                                        </p:tgtEl>
                                      </p:cBhvr>
                                    </p:animEffect>
                                  </p:childTnLst>
                                </p:cTn>
                              </p:par>
                              <p:par>
                                <p:cTn id="1061" nodeType="withEffect" fill="hold" presetClass="entr" presetID="22" presetSubtype="4">
                                  <p:stCondLst>
                                    <p:cond delay="0"/>
                                  </p:stCondLst>
                                  <p:childTnLst>
                                    <p:set>
                                      <p:cBhvr>
                                        <p:cTn id="1062" dur="1" fill="hold">
                                          <p:stCondLst>
                                            <p:cond delay="0"/>
                                          </p:stCondLst>
                                        </p:cTn>
                                        <p:tgtEl>
                                          <p:spTgt spid="760"/>
                                        </p:tgtEl>
                                        <p:attrNameLst>
                                          <p:attrName>style.visibility</p:attrName>
                                        </p:attrNameLst>
                                      </p:cBhvr>
                                      <p:to>
                                        <p:strVal val="visible"/>
                                      </p:to>
                                    </p:set>
                                    <p:animEffect filter="wipe(down)" transition="in">
                                      <p:cBhvr additive="repl">
                                        <p:cTn id="1063" dur="500"/>
                                        <p:tgtEl>
                                          <p:spTgt spid="760"/>
                                        </p:tgtEl>
                                      </p:cBhvr>
                                    </p:animEffect>
                                  </p:childTnLst>
                                </p:cTn>
                              </p:par>
                            </p:childTnLst>
                          </p:cTn>
                        </p:par>
                      </p:childTnLst>
                    </p:cTn>
                  </p:par>
                  <p:par>
                    <p:cTn id="1064" fill="hold">
                      <p:stCondLst>
                        <p:cond delay="indefinite"/>
                      </p:stCondLst>
                      <p:childTnLst>
                        <p:par>
                          <p:cTn id="1065" fill="hold">
                            <p:stCondLst>
                              <p:cond delay="0"/>
                            </p:stCondLst>
                            <p:childTnLst>
                              <p:par>
                                <p:cTn id="1066" nodeType="clickEffect" fill="hold" presetClass="entr" presetID="2" presetSubtype="8">
                                  <p:stCondLst>
                                    <p:cond delay="0"/>
                                  </p:stCondLst>
                                  <p:childTnLst>
                                    <p:set>
                                      <p:cBhvr>
                                        <p:cTn id="1067" dur="1" fill="hold">
                                          <p:stCondLst>
                                            <p:cond delay="0"/>
                                          </p:stCondLst>
                                        </p:cTn>
                                        <p:tgtEl>
                                          <p:spTgt spid="764"/>
                                        </p:tgtEl>
                                        <p:attrNameLst>
                                          <p:attrName>style.visibility</p:attrName>
                                        </p:attrNameLst>
                                      </p:cBhvr>
                                      <p:to>
                                        <p:strVal val="visible"/>
                                      </p:to>
                                    </p:set>
                                    <p:anim calcmode="lin" valueType="num">
                                      <p:cBhvr additive="repl">
                                        <p:cTn id="1068" dur="500" fill="hold"/>
                                        <p:tgtEl>
                                          <p:spTgt spid="764"/>
                                        </p:tgtEl>
                                        <p:attrNameLst>
                                          <p:attrName>ppt_x</p:attrName>
                                        </p:attrNameLst>
                                      </p:cBhvr>
                                      <p:tavLst>
                                        <p:tav tm="0">
                                          <p:val>
                                            <p:strVal val="0-#ppt_w/2"/>
                                          </p:val>
                                        </p:tav>
                                        <p:tav tm="100000">
                                          <p:val>
                                            <p:strVal val="#ppt_x"/>
                                          </p:val>
                                        </p:tav>
                                      </p:tavLst>
                                    </p:anim>
                                    <p:anim calcmode="lin" valueType="num">
                                      <p:cBhvr additive="repl">
                                        <p:cTn id="1069" dur="500" fill="hold"/>
                                        <p:tgtEl>
                                          <p:spTgt spid="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766"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767" name="CustomShape 3"/>
          <p:cNvSpPr/>
          <p:nvPr/>
        </p:nvSpPr>
        <p:spPr>
          <a:xfrm>
            <a:off x="4572000" y="4572000"/>
            <a:ext cx="388800" cy="82620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768" name="TextShape 4"/>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combine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76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458E0388-81A4-4225-9026-9B58D4EE0118}" type="slidenum">
              <a:rPr b="0" lang="en-US" sz="1200" spc="-1" strike="noStrike">
                <a:solidFill>
                  <a:srgbClr val="8b8b8b"/>
                </a:solidFill>
                <a:latin typeface="Calibri"/>
              </a:rPr>
              <a:t>&lt;number&gt;</a:t>
            </a:fld>
            <a:endParaRPr b="0" lang="en-IN" sz="1200" spc="-1" strike="noStrike">
              <a:latin typeface="Times New Roman"/>
            </a:endParaRPr>
          </a:p>
        </p:txBody>
      </p:sp>
      <p:sp>
        <p:nvSpPr>
          <p:cNvPr id="770"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1"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2"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3" name="CustomShape 9"/>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4" name="CustomShape 10"/>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5" name="CustomShape 11"/>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6" name="CustomShape 12"/>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7" name="CustomShape 13"/>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78" name="CustomShape 14"/>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779" name="CustomShape 15"/>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0" name="CustomShape 16"/>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1" name="CustomShape 17"/>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2" name="CustomShape 18"/>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783"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784"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5"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6"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7"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8"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89"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0"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1"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2"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3"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4"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5"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6"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7"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8"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799"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0" name="CustomShape 36"/>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801" name="Formula 37"/>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802" name="CustomShape 38"/>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3" name="CustomShape 39"/>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4" name="CustomShape 40"/>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5" name="CustomShape 41"/>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6" name="CustomShape 42"/>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7" name="CustomShape 43"/>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8" name="CustomShape 44"/>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09" name="CustomShape 45"/>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10" name="CustomShape 46"/>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11" name="CustomShape 47"/>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12" name="CustomShape 48"/>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13" name="Line 49"/>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814" name="Line 50"/>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815" name="CustomShape 51"/>
          <p:cNvSpPr/>
          <p:nvPr/>
        </p:nvSpPr>
        <p:spPr>
          <a:xfrm flipH="1">
            <a:off x="4572000" y="579132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816" name="Formula 52"/>
              <p:cNvSpPr txBox="1"/>
              <p:nvPr/>
            </p:nvSpPr>
            <p:spPr>
              <a:xfrm>
                <a:off x="4552920" y="57265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817" name="Formula 53"/>
              <p:cNvSpPr txBox="1"/>
              <p:nvPr/>
            </p:nvSpPr>
            <p:spPr>
              <a:xfrm>
                <a:off x="4191120" y="59436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818" name="CustomShape 54"/>
          <p:cNvSpPr/>
          <p:nvPr/>
        </p:nvSpPr>
        <p:spPr>
          <a:xfrm flipH="1">
            <a:off x="4179960" y="594360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819" name="Line 55"/>
          <p:cNvSpPr/>
          <p:nvPr/>
        </p:nvSpPr>
        <p:spPr>
          <a:xfrm>
            <a:off x="4267080" y="4991040"/>
            <a:ext cx="69696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p:sp>
        <p:nvSpPr>
          <p:cNvPr id="820" name="CustomShape 56"/>
          <p:cNvSpPr/>
          <p:nvPr/>
        </p:nvSpPr>
        <p:spPr>
          <a:xfrm flipH="1">
            <a:off x="5018040" y="45720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821" name="CustomShape 57"/>
          <p:cNvSpPr/>
          <p:nvPr/>
        </p:nvSpPr>
        <p:spPr>
          <a:xfrm flipH="1">
            <a:off x="5018040" y="50292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822" name="Line 58"/>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823" name="CustomShape 59"/>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824" name="Formula 60"/>
              <p:cNvSpPr txBox="1"/>
              <p:nvPr/>
            </p:nvSpPr>
            <p:spPr>
              <a:xfrm>
                <a:off x="4039200" y="5029200"/>
                <a:ext cx="379800" cy="369000"/>
              </a:xfrm>
              <a:prstGeom prst="rect">
                <a:avLst/>
              </a:prstGeom>
            </p:spPr>
            <p:txBody>
              <a:bodyPr/>
              <a:p>
                <a14:m>
                  <m:oMath xmlns:m="http://schemas.openxmlformats.org/officeDocument/2006/math">
                    <m:r>
                      <m:t xml:space="preserve">𝒑</m:t>
                    </m:r>
                  </m:oMath>
                </a14:m>
              </a:p>
            </p:txBody>
          </p:sp>
        </mc:Choice>
        <mc:Fallback/>
      </mc:AlternateContent>
      <p:sp>
        <p:nvSpPr>
          <p:cNvPr id="825" name="CustomShape 61"/>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26" name="CustomShape 62"/>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27" name="CustomShape 63"/>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28" name="CustomShape 64"/>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29" name="CustomShape 65"/>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830" name="CustomShape 66"/>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831" name="CustomShape 67"/>
          <p:cNvSpPr/>
          <p:nvPr/>
        </p:nvSpPr>
        <p:spPr>
          <a:xfrm>
            <a:off x="5105520" y="1582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832" name="CustomShape 68"/>
          <p:cNvSpPr/>
          <p:nvPr/>
        </p:nvSpPr>
        <p:spPr>
          <a:xfrm>
            <a:off x="4076640" y="48769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833" name="Formula 69"/>
              <p:cNvSpPr txBox="1"/>
              <p:nvPr/>
            </p:nvSpPr>
            <p:spPr>
              <a:xfrm>
                <a:off x="5029200" y="457200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834" name="Formula 70"/>
              <p:cNvSpPr txBox="1"/>
              <p:nvPr/>
            </p:nvSpPr>
            <p:spPr>
              <a:xfrm>
                <a:off x="5029200" y="50292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835" name="CustomShape 71"/>
          <p:cNvSpPr/>
          <p:nvPr/>
        </p:nvSpPr>
        <p:spPr>
          <a:xfrm>
            <a:off x="319320" y="4391640"/>
            <a:ext cx="3399840" cy="364680"/>
          </a:xfrm>
          <a:prstGeom prst="rect">
            <a:avLst/>
          </a:prstGeom>
          <a:solidFill>
            <a:schemeClr val="accent2">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It will take time for a given .</a:t>
            </a:r>
            <a:endParaRPr b="0" lang="en-IN" sz="1800" spc="-1" strike="noStrike">
              <a:latin typeface="Arial"/>
            </a:endParaRPr>
          </a:p>
        </p:txBody>
      </p:sp>
      <p:sp>
        <p:nvSpPr>
          <p:cNvPr id="836" name="CustomShape 72"/>
          <p:cNvSpPr/>
          <p:nvPr/>
        </p:nvSpPr>
        <p:spPr>
          <a:xfrm>
            <a:off x="1469520" y="4952880"/>
            <a:ext cx="456840" cy="456840"/>
          </a:xfrm>
          <a:prstGeom prst="smileyFace">
            <a:avLst>
              <a:gd name="adj" fmla="val -4653"/>
            </a:avLst>
          </a:prstGeom>
          <a:solidFill>
            <a:schemeClr val="accent2">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837" name="Line 73"/>
          <p:cNvSpPr/>
          <p:nvPr/>
        </p:nvSpPr>
        <p:spPr>
          <a:xfrm>
            <a:off x="4560840" y="4572000"/>
            <a:ext cx="43020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
        <p:nvSpPr>
          <p:cNvPr id="838" name="Line 74"/>
          <p:cNvSpPr/>
          <p:nvPr/>
        </p:nvSpPr>
        <p:spPr>
          <a:xfrm>
            <a:off x="4572000" y="5394960"/>
            <a:ext cx="43020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
        <p:nvSpPr>
          <p:cNvPr id="839" name="CustomShape 75"/>
          <p:cNvSpPr/>
          <p:nvPr/>
        </p:nvSpPr>
        <p:spPr>
          <a:xfrm>
            <a:off x="4504680" y="4525920"/>
            <a:ext cx="513000" cy="923040"/>
          </a:xfrm>
          <a:prstGeom prst="frame">
            <a:avLst>
              <a:gd name="adj1" fmla="val 6920"/>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sp>
      <p:sp>
        <p:nvSpPr>
          <p:cNvPr id="840" name="CustomShape 76"/>
          <p:cNvSpPr/>
          <p:nvPr/>
        </p:nvSpPr>
        <p:spPr>
          <a:xfrm>
            <a:off x="6157080" y="4313160"/>
            <a:ext cx="1514520" cy="364680"/>
          </a:xfrm>
          <a:prstGeom prst="rect">
            <a:avLst/>
          </a:prstGeom>
          <a:solidFill>
            <a:schemeClr val="accent3">
              <a:lumMod val="40000"/>
              <a:lumOff val="6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points only</a:t>
            </a:r>
            <a:endParaRPr b="0" lang="en-IN" sz="1800" spc="-1" strike="noStrike">
              <a:latin typeface="Arial"/>
            </a:endParaRPr>
          </a:p>
        </p:txBody>
      </p:sp>
      <p:sp>
        <p:nvSpPr>
          <p:cNvPr id="841" name="CustomShape 77"/>
          <p:cNvSpPr/>
          <p:nvPr/>
        </p:nvSpPr>
        <p:spPr>
          <a:xfrm>
            <a:off x="6705720" y="3711240"/>
            <a:ext cx="456840" cy="479520"/>
          </a:xfrm>
          <a:prstGeom prst="smileyFace">
            <a:avLst>
              <a:gd name="adj" fmla="val 4653"/>
            </a:avLst>
          </a:prstGeom>
          <a:solidFill>
            <a:srgbClr val="ffc000"/>
          </a:solidFill>
          <a:ln>
            <a:round/>
          </a:ln>
        </p:spPr>
        <p:style>
          <a:lnRef idx="2">
            <a:schemeClr val="accent1">
              <a:shade val="50000"/>
            </a:schemeClr>
          </a:lnRef>
          <a:fillRef idx="1">
            <a:schemeClr val="accent1"/>
          </a:fillRef>
          <a:effectRef idx="0">
            <a:schemeClr val="accent1"/>
          </a:effectRef>
          <a:fontRef idx="minor"/>
        </p:style>
      </p:sp>
    </p:spTree>
  </p:cSld>
  <p:transition spd="slow">
    <p:randomBar dir="vert"/>
  </p:transition>
  <p:timing>
    <p:tnLst>
      <p:par>
        <p:cTn id="1070" dur="indefinite" restart="never" nodeType="tmRoot">
          <p:childTnLst>
            <p:seq>
              <p:cTn id="1071" dur="indefinite" nodeType="mainSeq">
                <p:childTnLst>
                  <p:par>
                    <p:cTn id="1072" fill="hold">
                      <p:stCondLst>
                        <p:cond delay="indefinite"/>
                      </p:stCondLst>
                      <p:childTnLst>
                        <p:par>
                          <p:cTn id="1073" fill="hold">
                            <p:stCondLst>
                              <p:cond delay="0"/>
                            </p:stCondLst>
                            <p:childTnLst>
                              <p:par>
                                <p:cTn id="1074" nodeType="clickEffect" fill="hold" presetClass="entr" presetID="22" presetSubtype="4">
                                  <p:stCondLst>
                                    <p:cond delay="0"/>
                                  </p:stCondLst>
                                  <p:childTnLst>
                                    <p:set>
                                      <p:cBhvr>
                                        <p:cTn id="1075" dur="1" fill="hold">
                                          <p:stCondLst>
                                            <p:cond delay="0"/>
                                          </p:stCondLst>
                                        </p:cTn>
                                        <p:tgtEl>
                                          <p:spTgt spid="839"/>
                                        </p:tgtEl>
                                        <p:attrNameLst>
                                          <p:attrName>style.visibility</p:attrName>
                                        </p:attrNameLst>
                                      </p:cBhvr>
                                      <p:to>
                                        <p:strVal val="visible"/>
                                      </p:to>
                                    </p:set>
                                    <p:animEffect filter="wipe(down)" transition="in">
                                      <p:cBhvr additive="repl">
                                        <p:cTn id="1076" dur="500"/>
                                        <p:tgtEl>
                                          <p:spTgt spid="839"/>
                                        </p:tgtEl>
                                      </p:cBhvr>
                                    </p:animEffect>
                                  </p:childTnLst>
                                </p:cTn>
                              </p:par>
                            </p:childTnLst>
                          </p:cTn>
                        </p:par>
                      </p:childTnLst>
                    </p:cTn>
                  </p:par>
                  <p:par>
                    <p:cTn id="1077" fill="hold">
                      <p:stCondLst>
                        <p:cond delay="indefinite"/>
                      </p:stCondLst>
                      <p:childTnLst>
                        <p:par>
                          <p:cTn id="1078" fill="hold">
                            <p:stCondLst>
                              <p:cond delay="0"/>
                            </p:stCondLst>
                            <p:childTnLst>
                              <p:par>
                                <p:cTn id="1079" nodeType="clickEffect" fill="hold" presetClass="entr" presetID="14" presetSubtype="10">
                                  <p:stCondLst>
                                    <p:cond delay="0"/>
                                  </p:stCondLst>
                                  <p:childTnLst>
                                    <p:set>
                                      <p:cBhvr>
                                        <p:cTn id="1080" dur="1" fill="hold">
                                          <p:stCondLst>
                                            <p:cond delay="0"/>
                                          </p:stCondLst>
                                        </p:cTn>
                                        <p:tgtEl>
                                          <p:spTgt spid="840"/>
                                        </p:tgtEl>
                                        <p:attrNameLst>
                                          <p:attrName>style.visibility</p:attrName>
                                        </p:attrNameLst>
                                      </p:cBhvr>
                                      <p:to>
                                        <p:strVal val="visible"/>
                                      </p:to>
                                    </p:set>
                                    <p:animEffect filter="randombar(horizontal)" transition="in">
                                      <p:cBhvr additive="repl">
                                        <p:cTn id="1081" dur="500"/>
                                        <p:tgtEl>
                                          <p:spTgt spid="840"/>
                                        </p:tgtEl>
                                      </p:cBhvr>
                                    </p:animEffect>
                                  </p:childTnLst>
                                </p:cTn>
                              </p:par>
                            </p:childTnLst>
                          </p:cTn>
                        </p:par>
                      </p:childTnLst>
                    </p:cTn>
                  </p:par>
                  <p:par>
                    <p:cTn id="1082" fill="hold">
                      <p:stCondLst>
                        <p:cond delay="indefinite"/>
                      </p:stCondLst>
                      <p:childTnLst>
                        <p:par>
                          <p:cTn id="1083" fill="hold">
                            <p:stCondLst>
                              <p:cond delay="0"/>
                            </p:stCondLst>
                            <p:childTnLst>
                              <p:par>
                                <p:cTn id="1084" nodeType="clickEffect" fill="hold" presetClass="entr" presetID="42">
                                  <p:stCondLst>
                                    <p:cond delay="0"/>
                                  </p:stCondLst>
                                  <p:childTnLst>
                                    <p:set>
                                      <p:cBhvr>
                                        <p:cTn id="1085" dur="1" fill="hold">
                                          <p:stCondLst>
                                            <p:cond delay="0"/>
                                          </p:stCondLst>
                                        </p:cTn>
                                        <p:tgtEl>
                                          <p:spTgt spid="841"/>
                                        </p:tgtEl>
                                        <p:attrNameLst>
                                          <p:attrName>style.visibility</p:attrName>
                                        </p:attrNameLst>
                                      </p:cBhvr>
                                      <p:to>
                                        <p:strVal val="visible"/>
                                      </p:to>
                                    </p:set>
                                    <p:animEffect filter="fade" transition="in">
                                      <p:cBhvr additive="repl">
                                        <p:cTn id="1086" dur="1000"/>
                                        <p:tgtEl>
                                          <p:spTgt spid="841"/>
                                        </p:tgtEl>
                                      </p:cBhvr>
                                    </p:animEffect>
                                    <p:anim calcmode="lin" valueType="num">
                                      <p:cBhvr additive="repl">
                                        <p:cTn id="1087" dur="1000" fill="hold"/>
                                        <p:tgtEl>
                                          <p:spTgt spid="841"/>
                                        </p:tgtEl>
                                        <p:attrNameLst>
                                          <p:attrName>ppt_x</p:attrName>
                                        </p:attrNameLst>
                                      </p:cBhvr>
                                      <p:tavLst>
                                        <p:tav tm="0">
                                          <p:val>
                                            <p:strVal val="#ppt_x"/>
                                          </p:val>
                                        </p:tav>
                                        <p:tav tm="100000">
                                          <p:val>
                                            <p:strVal val="#ppt_x"/>
                                          </p:val>
                                        </p:tav>
                                      </p:tavLst>
                                    </p:anim>
                                    <p:anim calcmode="lin" valueType="num">
                                      <p:cBhvr additive="repl">
                                        <p:cTn id="1088" dur="1000" fill="hold"/>
                                        <p:tgtEl>
                                          <p:spTgt spid="841"/>
                                        </p:tgtEl>
                                        <p:attrNameLst>
                                          <p:attrName>ppt_y</p:attrName>
                                        </p:attrNameLst>
                                      </p:cBhvr>
                                      <p:tavLst>
                                        <p:tav tm="0">
                                          <p:val>
                                            <p:strVal val="#ppt_y+.1"/>
                                          </p:val>
                                        </p:tav>
                                        <p:tav tm="100000">
                                          <p:val>
                                            <p:strVal val="#ppt_y"/>
                                          </p:val>
                                        </p:tav>
                                      </p:tavLst>
                                    </p:anim>
                                  </p:childTnLst>
                                </p:cTn>
                              </p:par>
                            </p:childTnLst>
                          </p:cTn>
                        </p:par>
                      </p:childTnLst>
                    </p:cTn>
                  </p:par>
                  <p:par>
                    <p:cTn id="1089" fill="hold">
                      <p:stCondLst>
                        <p:cond delay="indefinite"/>
                      </p:stCondLst>
                      <p:childTnLst>
                        <p:par>
                          <p:cTn id="1090" fill="hold">
                            <p:stCondLst>
                              <p:cond delay="0"/>
                            </p:stCondLst>
                            <p:childTnLst>
                              <p:par>
                                <p:cTn id="1091" nodeType="clickEffect" fill="hold" presetClass="exit" presetID="14" presetSubtype="10">
                                  <p:stCondLst>
                                    <p:cond delay="0"/>
                                  </p:stCondLst>
                                  <p:childTnLst>
                                    <p:animEffect filter="randombar(horizontal)" transition="out">
                                      <p:cBhvr additive="repl">
                                        <p:cTn id="1092" dur="500"/>
                                        <p:tgtEl>
                                          <p:spTgt spid="840"/>
                                        </p:tgtEl>
                                      </p:cBhvr>
                                    </p:animEffect>
                                    <p:set>
                                      <p:cBhvr>
                                        <p:cTn id="1093" dur="1" fill="hold">
                                          <p:stCondLst>
                                            <p:cond delay="499"/>
                                          </p:stCondLst>
                                        </p:cTn>
                                        <p:tgtEl>
                                          <p:spTgt spid="840"/>
                                        </p:tgtEl>
                                        <p:attrNameLst>
                                          <p:attrName>style.visibility</p:attrName>
                                        </p:attrNameLst>
                                      </p:cBhvr>
                                      <p:to>
                                        <p:strVal val="hidden"/>
                                      </p:to>
                                    </p:set>
                                  </p:childTnLst>
                                </p:cTn>
                              </p:par>
                              <p:par>
                                <p:cTn id="1094" nodeType="withEffect" fill="hold" presetClass="exit" presetID="14" presetSubtype="10">
                                  <p:stCondLst>
                                    <p:cond delay="0"/>
                                  </p:stCondLst>
                                  <p:childTnLst>
                                    <p:animEffect filter="randombar(horizontal)" transition="out">
                                      <p:cBhvr additive="repl">
                                        <p:cTn id="1095" dur="500"/>
                                        <p:tgtEl>
                                          <p:spTgt spid="841"/>
                                        </p:tgtEl>
                                      </p:cBhvr>
                                    </p:animEffect>
                                    <p:set>
                                      <p:cBhvr>
                                        <p:cTn id="1096" dur="1" fill="hold">
                                          <p:stCondLst>
                                            <p:cond delay="499"/>
                                          </p:stCondLst>
                                        </p:cTn>
                                        <p:tgtEl>
                                          <p:spTgt spid="841"/>
                                        </p:tgtEl>
                                        <p:attrNameLst>
                                          <p:attrName>style.visibility</p:attrName>
                                        </p:attrNameLst>
                                      </p:cBhvr>
                                      <p:to>
                                        <p:strVal val="hidden"/>
                                      </p:to>
                                    </p:set>
                                  </p:childTnLst>
                                </p:cTn>
                              </p:par>
                              <p:par>
                                <p:cTn id="1097" nodeType="withEffect" fill="hold" presetClass="exit" presetID="3" presetSubtype="10">
                                  <p:stCondLst>
                                    <p:cond delay="0"/>
                                  </p:stCondLst>
                                  <p:childTnLst>
                                    <p:animEffect filter="blinds(horizontal)" transition="out">
                                      <p:cBhvr additive="repl">
                                        <p:cTn id="1098" dur="500"/>
                                        <p:tgtEl>
                                          <p:spTgt spid="839"/>
                                        </p:tgtEl>
                                      </p:cBhvr>
                                    </p:animEffect>
                                    <p:set>
                                      <p:cBhvr>
                                        <p:cTn id="1099" dur="1" fill="hold">
                                          <p:stCondLst>
                                            <p:cond delay="499"/>
                                          </p:stCondLst>
                                        </p:cTn>
                                        <p:tgtEl>
                                          <p:spTgt spid="839"/>
                                        </p:tgtEl>
                                        <p:attrNameLst>
                                          <p:attrName>style.visibility</p:attrName>
                                        </p:attrNameLst>
                                      </p:cBhvr>
                                      <p:to>
                                        <p:strVal val="hidden"/>
                                      </p:to>
                                    </p:set>
                                  </p:childTnLst>
                                </p:cTn>
                              </p:par>
                            </p:childTnLst>
                          </p:cTn>
                        </p:par>
                      </p:childTnLst>
                    </p:cTn>
                  </p:par>
                  <p:par>
                    <p:cTn id="1100" fill="hold">
                      <p:stCondLst>
                        <p:cond delay="indefinite"/>
                      </p:stCondLst>
                      <p:childTnLst>
                        <p:par>
                          <p:cTn id="1101" fill="hold">
                            <p:stCondLst>
                              <p:cond delay="0"/>
                            </p:stCondLst>
                            <p:childTnLst>
                              <p:par>
                                <p:cTn id="1102" nodeType="clickEffect" fill="hold" presetClass="entr" presetID="14" presetSubtype="10">
                                  <p:stCondLst>
                                    <p:cond delay="0"/>
                                  </p:stCondLst>
                                  <p:childTnLst>
                                    <p:set>
                                      <p:cBhvr>
                                        <p:cTn id="1103" dur="1" fill="hold">
                                          <p:stCondLst>
                                            <p:cond delay="0"/>
                                          </p:stCondLst>
                                        </p:cTn>
                                        <p:tgtEl>
                                          <p:spTgt spid="835"/>
                                        </p:tgtEl>
                                        <p:attrNameLst>
                                          <p:attrName>style.visibility</p:attrName>
                                        </p:attrNameLst>
                                      </p:cBhvr>
                                      <p:to>
                                        <p:strVal val="visible"/>
                                      </p:to>
                                    </p:set>
                                    <p:animEffect filter="randombar(horizontal)" transition="in">
                                      <p:cBhvr additive="repl">
                                        <p:cTn id="1104" dur="500"/>
                                        <p:tgtEl>
                                          <p:spTgt spid="835"/>
                                        </p:tgtEl>
                                      </p:cBhvr>
                                    </p:animEffect>
                                  </p:childTnLst>
                                </p:cTn>
                              </p:par>
                            </p:childTnLst>
                          </p:cTn>
                        </p:par>
                      </p:childTnLst>
                    </p:cTn>
                  </p:par>
                  <p:par>
                    <p:cTn id="1105" fill="hold">
                      <p:stCondLst>
                        <p:cond delay="indefinite"/>
                      </p:stCondLst>
                      <p:childTnLst>
                        <p:par>
                          <p:cTn id="1106" fill="hold">
                            <p:stCondLst>
                              <p:cond delay="0"/>
                            </p:stCondLst>
                            <p:childTnLst>
                              <p:par>
                                <p:cTn id="1107" nodeType="clickEffect" fill="hold" presetClass="entr" presetID="47">
                                  <p:stCondLst>
                                    <p:cond delay="0"/>
                                  </p:stCondLst>
                                  <p:childTnLst>
                                    <p:set>
                                      <p:cBhvr>
                                        <p:cTn id="1108" dur="1" fill="hold">
                                          <p:stCondLst>
                                            <p:cond delay="0"/>
                                          </p:stCondLst>
                                        </p:cTn>
                                        <p:tgtEl>
                                          <p:spTgt spid="836"/>
                                        </p:tgtEl>
                                        <p:attrNameLst>
                                          <p:attrName>style.visibility</p:attrName>
                                        </p:attrNameLst>
                                      </p:cBhvr>
                                      <p:to>
                                        <p:strVal val="visible"/>
                                      </p:to>
                                    </p:set>
                                    <p:animEffect filter="fade" transition="in">
                                      <p:cBhvr additive="repl">
                                        <p:cTn id="1109" dur="1000"/>
                                        <p:tgtEl>
                                          <p:spTgt spid="836"/>
                                        </p:tgtEl>
                                      </p:cBhvr>
                                    </p:animEffect>
                                    <p:anim calcmode="lin" valueType="num">
                                      <p:cBhvr additive="repl">
                                        <p:cTn id="1110" dur="1000" fill="hold"/>
                                        <p:tgtEl>
                                          <p:spTgt spid="836"/>
                                        </p:tgtEl>
                                        <p:attrNameLst>
                                          <p:attrName>ppt_x</p:attrName>
                                        </p:attrNameLst>
                                      </p:cBhvr>
                                      <p:tavLst>
                                        <p:tav tm="0">
                                          <p:val>
                                            <p:strVal val="#ppt_x"/>
                                          </p:val>
                                        </p:tav>
                                        <p:tav tm="100000">
                                          <p:val>
                                            <p:strVal val="#ppt_x"/>
                                          </p:val>
                                        </p:tav>
                                      </p:tavLst>
                                    </p:anim>
                                    <p:anim calcmode="lin" valueType="num">
                                      <p:cBhvr additive="repl">
                                        <p:cTn id="1111" dur="1000" fill="hold"/>
                                        <p:tgtEl>
                                          <p:spTgt spid="8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43" name="CustomShape 2"/>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844" name="CustomShape 3"/>
          <p:cNvSpPr/>
          <p:nvPr/>
        </p:nvSpPr>
        <p:spPr>
          <a:xfrm>
            <a:off x="4572000" y="4572000"/>
            <a:ext cx="388800" cy="82620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845" name="CustomShape 4"/>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846" name="TextShape 5"/>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combine</a:t>
            </a:r>
            <a:r>
              <a:rPr b="1" lang="en-US" sz="4000" spc="-1" strike="noStrike">
                <a:solidFill>
                  <a:srgbClr val="000000"/>
                </a:solidFill>
                <a:latin typeface="Calibri"/>
              </a:rPr>
              <a:t> step</a:t>
            </a:r>
            <a:endParaRPr b="0" lang="en-US" sz="4000" spc="-1" strike="noStrike">
              <a:solidFill>
                <a:srgbClr val="000000"/>
              </a:solidFill>
              <a:latin typeface="Calibri"/>
            </a:endParaRPr>
          </a:p>
        </p:txBody>
      </p:sp>
      <p:sp>
        <p:nvSpPr>
          <p:cNvPr id="847" name="TextShape 6"/>
          <p:cNvSpPr txBox="1"/>
          <p:nvPr/>
        </p:nvSpPr>
        <p:spPr>
          <a:xfrm>
            <a:off x="6553080" y="6356520"/>
            <a:ext cx="2133360" cy="364680"/>
          </a:xfrm>
          <a:prstGeom prst="rect">
            <a:avLst/>
          </a:prstGeom>
          <a:noFill/>
          <a:ln>
            <a:noFill/>
          </a:ln>
        </p:spPr>
        <p:txBody>
          <a:bodyPr anchor="ctr">
            <a:noAutofit/>
          </a:bodyPr>
          <a:p>
            <a:pPr algn="r">
              <a:lnSpc>
                <a:spcPct val="100000"/>
              </a:lnSpc>
            </a:pPr>
            <a:fld id="{A07A55E6-F4DA-4FE6-A530-7DD55194BCFD}" type="slidenum">
              <a:rPr b="0" lang="en-US" sz="1200" spc="-1" strike="noStrike">
                <a:solidFill>
                  <a:srgbClr val="8b8b8b"/>
                </a:solidFill>
                <a:latin typeface="Calibri"/>
              </a:rPr>
              <a:t>&lt;number&gt;</a:t>
            </a:fld>
            <a:endParaRPr b="0" lang="en-IN" sz="1200" spc="-1" strike="noStrike">
              <a:latin typeface="Times New Roman"/>
            </a:endParaRPr>
          </a:p>
        </p:txBody>
      </p:sp>
      <p:sp>
        <p:nvSpPr>
          <p:cNvPr id="848" name="CustomShape 7"/>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49" name="CustomShape 8"/>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0" name="CustomShape 9"/>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1" name="CustomShape 10"/>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2" name="CustomShape 11"/>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3" name="CustomShape 12"/>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4" name="CustomShape 13"/>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855" name="CustomShape 14"/>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6" name="CustomShape 15"/>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7" name="CustomShape 16"/>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8" name="CustomShape 17"/>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859" name="Formula 18"/>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860" name="CustomShape 19"/>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1" name="CustomShape 20"/>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2" name="CustomShape 21"/>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3" name="CustomShape 22"/>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4" name="CustomShape 23"/>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5" name="CustomShape 24"/>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6" name="CustomShape 25"/>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7" name="CustomShape 26"/>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8" name="CustomShape 27"/>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69" name="CustomShape 28"/>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0" name="CustomShape 29"/>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1" name="CustomShape 30"/>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2" name="CustomShape 31"/>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3" name="CustomShape 32"/>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4" name="CustomShape 33"/>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5" name="CustomShape 34"/>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6" name="CustomShape 35"/>
          <p:cNvSpPr/>
          <p:nvPr/>
        </p:nvSpPr>
        <p:spPr>
          <a:xfrm flipH="1">
            <a:off x="5715000" y="5246640"/>
            <a:ext cx="391680" cy="353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877" name="Formula 36"/>
              <p:cNvSpPr txBox="1"/>
              <p:nvPr/>
            </p:nvSpPr>
            <p:spPr>
              <a:xfrm>
                <a:off x="5848200" y="534564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878" name="CustomShape 37"/>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79" name="CustomShape 38"/>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0" name="CustomShape 39"/>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1" name="CustomShape 40"/>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2" name="CustomShape 41"/>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3" name="CustomShape 42"/>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4" name="CustomShape 43"/>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5" name="CustomShape 44"/>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6" name="CustomShape 45"/>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87" name="Line 46"/>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888" name="Line 47"/>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889" name="CustomShape 48"/>
          <p:cNvSpPr/>
          <p:nvPr/>
        </p:nvSpPr>
        <p:spPr>
          <a:xfrm flipH="1">
            <a:off x="4572000" y="579132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890" name="Formula 49"/>
              <p:cNvSpPr txBox="1"/>
              <p:nvPr/>
            </p:nvSpPr>
            <p:spPr>
              <a:xfrm>
                <a:off x="4552920" y="57265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891" name="Formula 50"/>
              <p:cNvSpPr txBox="1"/>
              <p:nvPr/>
            </p:nvSpPr>
            <p:spPr>
              <a:xfrm>
                <a:off x="4191120" y="594360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892" name="CustomShape 51"/>
          <p:cNvSpPr/>
          <p:nvPr/>
        </p:nvSpPr>
        <p:spPr>
          <a:xfrm flipH="1">
            <a:off x="4179960" y="594360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893" name="CustomShape 52"/>
          <p:cNvSpPr/>
          <p:nvPr/>
        </p:nvSpPr>
        <p:spPr>
          <a:xfrm>
            <a:off x="44197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94" name="CustomShape 53"/>
          <p:cNvSpPr/>
          <p:nvPr/>
        </p:nvSpPr>
        <p:spPr>
          <a:xfrm>
            <a:off x="4648320" y="1752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95" name="CustomShape 54"/>
          <p:cNvSpPr/>
          <p:nvPr/>
        </p:nvSpPr>
        <p:spPr>
          <a:xfrm>
            <a:off x="453384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96" name="Line 55"/>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897" name="CustomShape 56"/>
          <p:cNvSpPr/>
          <p:nvPr/>
        </p:nvSpPr>
        <p:spPr>
          <a:xfrm>
            <a:off x="3950280" y="62856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898" name="CustomShape 57"/>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899" name="CustomShape 58"/>
          <p:cNvSpPr/>
          <p:nvPr/>
        </p:nvSpPr>
        <p:spPr>
          <a:xfrm>
            <a:off x="5105520" y="157212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900" name="CustomShape 59"/>
          <p:cNvSpPr/>
          <p:nvPr/>
        </p:nvSpPr>
        <p:spPr>
          <a:xfrm>
            <a:off x="0" y="1752480"/>
            <a:ext cx="1066320" cy="533160"/>
          </a:xfrm>
          <a:prstGeom prst="roundRect">
            <a:avLst>
              <a:gd name="adj" fmla="val 16667"/>
            </a:avLst>
          </a:prstGeom>
          <a:solidFill>
            <a:srgbClr val="ffc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000000"/>
                </a:solidFill>
                <a:latin typeface="Calibri"/>
              </a:rPr>
              <a:t>Tool </a:t>
            </a:r>
            <a:r>
              <a:rPr b="1" lang="en-US" sz="2400" spc="-1" strike="noStrike">
                <a:solidFill>
                  <a:srgbClr val="00b0f0"/>
                </a:solidFill>
                <a:latin typeface="Calibri"/>
              </a:rPr>
              <a:t>2</a:t>
            </a:r>
            <a:endParaRPr b="0" lang="en-IN" sz="2400" spc="-1" strike="noStrike">
              <a:latin typeface="Arial"/>
            </a:endParaRPr>
          </a:p>
        </p:txBody>
      </p:sp>
      <p:sp>
        <p:nvSpPr>
          <p:cNvPr id="901" name="CustomShape 60"/>
          <p:cNvSpPr/>
          <p:nvPr/>
        </p:nvSpPr>
        <p:spPr>
          <a:xfrm>
            <a:off x="5301360" y="3098520"/>
            <a:ext cx="3986640" cy="639000"/>
          </a:xfrm>
          <a:prstGeom prst="rect">
            <a:avLst/>
          </a:prstGeom>
          <a:solidFill>
            <a:schemeClr val="accent3">
              <a:lumMod val="40000"/>
              <a:lumOff val="6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Sort all points of the right strip in</a:t>
            </a:r>
            <a:endParaRPr b="0" lang="en-IN" sz="1800" spc="-1" strike="noStrike">
              <a:latin typeface="Arial"/>
            </a:endParaRPr>
          </a:p>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increasing order of -coordinate.</a:t>
            </a:r>
            <a:endParaRPr b="0" lang="en-IN" sz="1800" spc="-1" strike="noStrike">
              <a:latin typeface="Arial"/>
            </a:endParaRPr>
          </a:p>
        </p:txBody>
      </p:sp>
      <p:sp>
        <p:nvSpPr>
          <p:cNvPr id="902" name="Line 61"/>
          <p:cNvSpPr/>
          <p:nvPr/>
        </p:nvSpPr>
        <p:spPr>
          <a:xfrm>
            <a:off x="4267080" y="4991040"/>
            <a:ext cx="69696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903" name="Formula 62"/>
              <p:cNvSpPr txBox="1"/>
              <p:nvPr/>
            </p:nvSpPr>
            <p:spPr>
              <a:xfrm>
                <a:off x="4039200" y="5029200"/>
                <a:ext cx="379800" cy="369000"/>
              </a:xfrm>
              <a:prstGeom prst="rect">
                <a:avLst/>
              </a:prstGeom>
            </p:spPr>
            <p:txBody>
              <a:bodyPr/>
              <a:p>
                <a14:m>
                  <m:oMath xmlns:m="http://schemas.openxmlformats.org/officeDocument/2006/math">
                    <m:r>
                      <m:t xml:space="preserve">𝒑</m:t>
                    </m:r>
                  </m:oMath>
                </a14:m>
              </a:p>
            </p:txBody>
          </p:sp>
        </mc:Choice>
        <mc:Fallback/>
      </mc:AlternateContent>
      <p:sp>
        <p:nvSpPr>
          <p:cNvPr id="904" name="CustomShape 63"/>
          <p:cNvSpPr/>
          <p:nvPr/>
        </p:nvSpPr>
        <p:spPr>
          <a:xfrm>
            <a:off x="4076640" y="48769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905" name="CustomShape 64"/>
          <p:cNvSpPr/>
          <p:nvPr/>
        </p:nvSpPr>
        <p:spPr>
          <a:xfrm>
            <a:off x="5718240" y="4801320"/>
            <a:ext cx="2389320" cy="364680"/>
          </a:xfrm>
          <a:prstGeom prst="rect">
            <a:avLst/>
          </a:prstGeom>
          <a:solidFill>
            <a:schemeClr val="accent3">
              <a:lumMod val="40000"/>
              <a:lumOff val="6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Binary search for ()</a:t>
            </a:r>
            <a:endParaRPr b="0" lang="en-IN" sz="1800" spc="-1" strike="noStrike">
              <a:latin typeface="Arial"/>
            </a:endParaRPr>
          </a:p>
        </p:txBody>
      </p:sp>
      <p:sp>
        <p:nvSpPr>
          <p:cNvPr id="906" name="CustomShape 65"/>
          <p:cNvSpPr/>
          <p:nvPr/>
        </p:nvSpPr>
        <p:spPr>
          <a:xfrm flipH="1">
            <a:off x="5018040" y="45720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907" name="CustomShape 66"/>
          <p:cNvSpPr/>
          <p:nvPr/>
        </p:nvSpPr>
        <p:spPr>
          <a:xfrm flipH="1">
            <a:off x="5018040" y="50292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908" name="Formula 67"/>
              <p:cNvSpPr txBox="1"/>
              <p:nvPr/>
            </p:nvSpPr>
            <p:spPr>
              <a:xfrm>
                <a:off x="5029200" y="457200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909" name="Formula 68"/>
              <p:cNvSpPr txBox="1"/>
              <p:nvPr/>
            </p:nvSpPr>
            <p:spPr>
              <a:xfrm>
                <a:off x="5029200" y="502920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910" name="Formula 69"/>
              <p:cNvSpPr txBox="1"/>
              <p:nvPr/>
            </p:nvSpPr>
            <p:spPr>
              <a:xfrm>
                <a:off x="3253680" y="4789080"/>
                <a:ext cx="930960" cy="369000"/>
              </a:xfrm>
              <a:prstGeom prst="rect">
                <a:avLst/>
              </a:prstGeom>
            </p:spPr>
            <p:txBody>
              <a:bodyPr/>
              <a:p>
                <a14:m>
                  <m:oMath xmlns:m="http://schemas.openxmlformats.org/officeDocument/2006/math">
                    <m:d>
                      <m:dPr>
                        <m:begChr m:val="("/>
                        <m:endChr m:val=")"/>
                      </m:dPr>
                      <m:e>
                        <m:sSup>
                          <m:e>
                            <m:r>
                              <m:t xml:space="preserve">𝑥</m:t>
                            </m:r>
                          </m:e>
                          <m:sup>
                            <m:r>
                              <m:t xml:space="preserve">′</m:t>
                            </m:r>
                          </m:sup>
                        </m:sSup>
                        <m:r>
                          <m:t xml:space="preserve">,</m:t>
                        </m:r>
                        <m:sSup>
                          <m:e>
                            <m:r>
                              <m:t xml:space="preserve">𝑦</m:t>
                            </m:r>
                          </m:e>
                          <m:sup>
                            <m:r>
                              <m:t xml:space="preserve">′</m:t>
                            </m:r>
                          </m:sup>
                        </m:sSup>
                      </m:e>
                    </m:d>
                  </m:oMath>
                </a14:m>
              </a:p>
            </p:txBody>
          </p:sp>
        </mc:Choice>
        <mc:Fallback/>
      </mc:AlternateContent>
      <p:sp>
        <p:nvSpPr>
          <p:cNvPr id="911" name="CustomShape 70"/>
          <p:cNvSpPr/>
          <p:nvPr/>
        </p:nvSpPr>
        <p:spPr>
          <a:xfrm>
            <a:off x="5718240" y="5228640"/>
            <a:ext cx="2389320" cy="364680"/>
          </a:xfrm>
          <a:prstGeom prst="rect">
            <a:avLst/>
          </a:prstGeom>
          <a:solidFill>
            <a:schemeClr val="accent3">
              <a:lumMod val="40000"/>
              <a:lumOff val="6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Binary search for ()</a:t>
            </a:r>
            <a:endParaRPr b="0" lang="en-IN" sz="1800" spc="-1" strike="noStrike">
              <a:latin typeface="Arial"/>
            </a:endParaRPr>
          </a:p>
        </p:txBody>
      </p:sp>
      <p:grpSp>
        <p:nvGrpSpPr>
          <p:cNvPr id="912" name="Group 71"/>
          <p:cNvGrpSpPr/>
          <p:nvPr/>
        </p:nvGrpSpPr>
        <p:grpSpPr>
          <a:xfrm>
            <a:off x="4275720" y="1828800"/>
            <a:ext cx="1134000" cy="875880"/>
            <a:chOff x="4275720" y="1828800"/>
            <a:chExt cx="1134000" cy="875880"/>
          </a:xfrm>
        </p:grpSpPr>
        <p:sp>
          <p:nvSpPr>
            <p:cNvPr id="913" name="CustomShape 72"/>
            <p:cNvSpPr/>
            <p:nvPr/>
          </p:nvSpPr>
          <p:spPr>
            <a:xfrm>
              <a:off x="4580640" y="1828800"/>
              <a:ext cx="391680" cy="87588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914" name="Line 73"/>
            <p:cNvSpPr/>
            <p:nvPr/>
          </p:nvSpPr>
          <p:spPr>
            <a:xfrm>
              <a:off x="4275720" y="2247840"/>
              <a:ext cx="69696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p:sp>
          <p:nvSpPr>
            <p:cNvPr id="915" name="CustomShape 74"/>
            <p:cNvSpPr/>
            <p:nvPr/>
          </p:nvSpPr>
          <p:spPr>
            <a:xfrm flipH="1">
              <a:off x="5026680" y="18288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916" name="CustomShape 75"/>
            <p:cNvSpPr/>
            <p:nvPr/>
          </p:nvSpPr>
          <p:spPr>
            <a:xfrm flipH="1">
              <a:off x="5026680" y="228600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917" name="Formula 76"/>
                <p:cNvSpPr txBox="1"/>
                <p:nvPr/>
              </p:nvSpPr>
              <p:spPr>
                <a:xfrm>
                  <a:off x="5018760" y="190512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918" name="Formula 77"/>
                <p:cNvSpPr txBox="1"/>
                <p:nvPr/>
              </p:nvSpPr>
              <p:spPr>
                <a:xfrm>
                  <a:off x="5037840" y="2286000"/>
                  <a:ext cx="371880" cy="369000"/>
                </a:xfrm>
                <a:prstGeom prst="rect">
                  <a:avLst/>
                </a:prstGeom>
              </p:spPr>
              <p:txBody>
                <a:bodyPr/>
                <a:p>
                  <a14:m>
                    <m:oMath xmlns:m="http://schemas.openxmlformats.org/officeDocument/2006/math">
                      <m:r>
                        <m:t xml:space="preserve">𝜹</m:t>
                      </m:r>
                    </m:oMath>
                  </a14:m>
                </a:p>
              </p:txBody>
            </p:sp>
          </mc:Choice>
          <mc:Fallback/>
        </mc:AlternateContent>
      </p:grpSp>
      <p:grpSp>
        <p:nvGrpSpPr>
          <p:cNvPr id="919" name="Group 78"/>
          <p:cNvGrpSpPr/>
          <p:nvPr/>
        </p:nvGrpSpPr>
        <p:grpSpPr>
          <a:xfrm>
            <a:off x="4275720" y="2362320"/>
            <a:ext cx="1134000" cy="875880"/>
            <a:chOff x="4275720" y="2362320"/>
            <a:chExt cx="1134000" cy="875880"/>
          </a:xfrm>
        </p:grpSpPr>
        <p:sp>
          <p:nvSpPr>
            <p:cNvPr id="920" name="CustomShape 79"/>
            <p:cNvSpPr/>
            <p:nvPr/>
          </p:nvSpPr>
          <p:spPr>
            <a:xfrm>
              <a:off x="4580640" y="2362320"/>
              <a:ext cx="391680" cy="87588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921" name="Line 80"/>
            <p:cNvSpPr/>
            <p:nvPr/>
          </p:nvSpPr>
          <p:spPr>
            <a:xfrm>
              <a:off x="4275720" y="2781000"/>
              <a:ext cx="69696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p:sp>
          <p:nvSpPr>
            <p:cNvPr id="922" name="CustomShape 81"/>
            <p:cNvSpPr/>
            <p:nvPr/>
          </p:nvSpPr>
          <p:spPr>
            <a:xfrm flipH="1">
              <a:off x="5026680" y="236232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923" name="CustomShape 82"/>
            <p:cNvSpPr/>
            <p:nvPr/>
          </p:nvSpPr>
          <p:spPr>
            <a:xfrm flipH="1">
              <a:off x="5026680" y="281952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924" name="Formula 83"/>
                <p:cNvSpPr txBox="1"/>
                <p:nvPr/>
              </p:nvSpPr>
              <p:spPr>
                <a:xfrm>
                  <a:off x="5018760" y="243828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925" name="Formula 84"/>
                <p:cNvSpPr txBox="1"/>
                <p:nvPr/>
              </p:nvSpPr>
              <p:spPr>
                <a:xfrm>
                  <a:off x="5037840" y="2819520"/>
                  <a:ext cx="371880" cy="369000"/>
                </a:xfrm>
                <a:prstGeom prst="rect">
                  <a:avLst/>
                </a:prstGeom>
              </p:spPr>
              <p:txBody>
                <a:bodyPr/>
                <a:p>
                  <a14:m>
                    <m:oMath xmlns:m="http://schemas.openxmlformats.org/officeDocument/2006/math">
                      <m:r>
                        <m:t xml:space="preserve">𝜹</m:t>
                      </m:r>
                    </m:oMath>
                  </a14:m>
                </a:p>
              </p:txBody>
            </p:sp>
          </mc:Choice>
          <mc:Fallback/>
        </mc:AlternateContent>
      </p:grpSp>
      <p:grpSp>
        <p:nvGrpSpPr>
          <p:cNvPr id="926" name="Group 85"/>
          <p:cNvGrpSpPr/>
          <p:nvPr/>
        </p:nvGrpSpPr>
        <p:grpSpPr>
          <a:xfrm>
            <a:off x="4419360" y="4038480"/>
            <a:ext cx="981720" cy="875880"/>
            <a:chOff x="4419360" y="4038480"/>
            <a:chExt cx="981720" cy="875880"/>
          </a:xfrm>
        </p:grpSpPr>
        <p:sp>
          <p:nvSpPr>
            <p:cNvPr id="927" name="CustomShape 86"/>
            <p:cNvSpPr/>
            <p:nvPr/>
          </p:nvSpPr>
          <p:spPr>
            <a:xfrm>
              <a:off x="4572000" y="4038480"/>
              <a:ext cx="391680" cy="87588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928" name="Line 87"/>
            <p:cNvSpPr/>
            <p:nvPr/>
          </p:nvSpPr>
          <p:spPr>
            <a:xfrm>
              <a:off x="4419360" y="4457520"/>
              <a:ext cx="544680" cy="0"/>
            </a:xfrm>
            <a:prstGeom prst="line">
              <a:avLst/>
            </a:prstGeom>
            <a:ln>
              <a:solidFill>
                <a:srgbClr val="006c31"/>
              </a:solidFill>
              <a:prstDash val="dash"/>
              <a:round/>
            </a:ln>
          </p:spPr>
          <p:style>
            <a:lnRef idx="1">
              <a:schemeClr val="accent1"/>
            </a:lnRef>
            <a:fillRef idx="0">
              <a:schemeClr val="accent1"/>
            </a:fillRef>
            <a:effectRef idx="0">
              <a:schemeClr val="accent1"/>
            </a:effectRef>
            <a:fontRef idx="minor"/>
          </p:style>
        </p:sp>
        <p:sp>
          <p:nvSpPr>
            <p:cNvPr id="929" name="CustomShape 88"/>
            <p:cNvSpPr/>
            <p:nvPr/>
          </p:nvSpPr>
          <p:spPr>
            <a:xfrm flipH="1">
              <a:off x="5018040" y="403848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930" name="CustomShape 89"/>
            <p:cNvSpPr/>
            <p:nvPr/>
          </p:nvSpPr>
          <p:spPr>
            <a:xfrm flipH="1">
              <a:off x="5018040" y="449568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931" name="Formula 90"/>
                <p:cNvSpPr txBox="1"/>
                <p:nvPr/>
              </p:nvSpPr>
              <p:spPr>
                <a:xfrm>
                  <a:off x="5010120" y="411480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932" name="Formula 91"/>
                <p:cNvSpPr txBox="1"/>
                <p:nvPr/>
              </p:nvSpPr>
              <p:spPr>
                <a:xfrm>
                  <a:off x="5029200" y="4495680"/>
                  <a:ext cx="371880" cy="369000"/>
                </a:xfrm>
                <a:prstGeom prst="rect">
                  <a:avLst/>
                </a:prstGeom>
              </p:spPr>
              <p:txBody>
                <a:bodyPr/>
                <a:p>
                  <a14:m>
                    <m:oMath xmlns:m="http://schemas.openxmlformats.org/officeDocument/2006/math">
                      <m:r>
                        <m:t xml:space="preserve">𝜹</m:t>
                      </m:r>
                    </m:oMath>
                  </a14:m>
                </a:p>
              </p:txBody>
            </p:sp>
          </mc:Choice>
          <mc:Fallback/>
        </mc:AlternateContent>
      </p:grpSp>
      <p:sp>
        <p:nvSpPr>
          <p:cNvPr id="933" name="CustomShape 92"/>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34" name="CustomShape 93"/>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35" name="CustomShape 94"/>
          <p:cNvSpPr/>
          <p:nvPr/>
        </p:nvSpPr>
        <p:spPr>
          <a:xfrm>
            <a:off x="464832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1112" dur="indefinite" restart="never" nodeType="tmRoot">
          <p:childTnLst>
            <p:seq>
              <p:cTn id="1113" dur="indefinite" nodeType="mainSeq">
                <p:childTnLst>
                  <p:par>
                    <p:cTn id="1114" fill="hold">
                      <p:stCondLst>
                        <p:cond delay="indefinite"/>
                      </p:stCondLst>
                      <p:childTnLst>
                        <p:par>
                          <p:cTn id="1115" fill="hold">
                            <p:stCondLst>
                              <p:cond delay="0"/>
                            </p:stCondLst>
                            <p:childTnLst>
                              <p:par>
                                <p:cTn id="1116" nodeType="clickEffect" fill="hold" presetClass="entr" presetID="10">
                                  <p:stCondLst>
                                    <p:cond delay="0"/>
                                  </p:stCondLst>
                                  <p:childTnLst>
                                    <p:set>
                                      <p:cBhvr>
                                        <p:cTn id="1117" dur="1" fill="hold">
                                          <p:stCondLst>
                                            <p:cond delay="0"/>
                                          </p:stCondLst>
                                        </p:cTn>
                                        <p:tgtEl>
                                          <p:spTgt spid="919"/>
                                        </p:tgtEl>
                                        <p:attrNameLst>
                                          <p:attrName>style.visibility</p:attrName>
                                        </p:attrNameLst>
                                      </p:cBhvr>
                                      <p:to>
                                        <p:strVal val="visible"/>
                                      </p:to>
                                    </p:set>
                                    <p:animEffect filter="fade" transition="in">
                                      <p:cBhvr additive="repl">
                                        <p:cTn id="1118" dur="500"/>
                                        <p:tgtEl>
                                          <p:spTgt spid="919"/>
                                        </p:tgtEl>
                                      </p:cBhvr>
                                    </p:animEffect>
                                  </p:childTnLst>
                                </p:cTn>
                              </p:par>
                            </p:childTnLst>
                          </p:cTn>
                        </p:par>
                      </p:childTnLst>
                    </p:cTn>
                  </p:par>
                  <p:par>
                    <p:cTn id="1119" fill="hold">
                      <p:stCondLst>
                        <p:cond delay="indefinite"/>
                      </p:stCondLst>
                      <p:childTnLst>
                        <p:par>
                          <p:cTn id="1120" fill="hold">
                            <p:stCondLst>
                              <p:cond delay="0"/>
                            </p:stCondLst>
                            <p:childTnLst>
                              <p:par>
                                <p:cTn id="1121" nodeType="clickEffect" fill="hold" presetClass="exit" presetID="10">
                                  <p:stCondLst>
                                    <p:cond delay="0"/>
                                  </p:stCondLst>
                                  <p:childTnLst>
                                    <p:animEffect filter="fade" transition="out">
                                      <p:cBhvr additive="repl">
                                        <p:cTn id="1122" dur="500"/>
                                        <p:tgtEl>
                                          <p:spTgt spid="919"/>
                                        </p:tgtEl>
                                      </p:cBhvr>
                                    </p:animEffect>
                                    <p:set>
                                      <p:cBhvr>
                                        <p:cTn id="1123" dur="1" fill="hold">
                                          <p:stCondLst>
                                            <p:cond delay="499"/>
                                          </p:stCondLst>
                                        </p:cTn>
                                        <p:tgtEl>
                                          <p:spTgt spid="919"/>
                                        </p:tgtEl>
                                        <p:attrNameLst>
                                          <p:attrName>style.visibility</p:attrName>
                                        </p:attrNameLst>
                                      </p:cBhvr>
                                      <p:to>
                                        <p:strVal val="hidden"/>
                                      </p:to>
                                    </p:set>
                                  </p:childTnLst>
                                </p:cTn>
                              </p:par>
                            </p:childTnLst>
                          </p:cTn>
                        </p:par>
                      </p:childTnLst>
                    </p:cTn>
                  </p:par>
                  <p:par>
                    <p:cTn id="1124" fill="hold">
                      <p:stCondLst>
                        <p:cond delay="indefinite"/>
                      </p:stCondLst>
                      <p:childTnLst>
                        <p:par>
                          <p:cTn id="1125" fill="hold">
                            <p:stCondLst>
                              <p:cond delay="0"/>
                            </p:stCondLst>
                            <p:childTnLst>
                              <p:par>
                                <p:cTn id="1126" nodeType="clickEffect" fill="hold" presetClass="entr" presetID="10">
                                  <p:stCondLst>
                                    <p:cond delay="0"/>
                                  </p:stCondLst>
                                  <p:childTnLst>
                                    <p:set>
                                      <p:cBhvr>
                                        <p:cTn id="1127" dur="1" fill="hold">
                                          <p:stCondLst>
                                            <p:cond delay="0"/>
                                          </p:stCondLst>
                                        </p:cTn>
                                        <p:tgtEl>
                                          <p:spTgt spid="926"/>
                                        </p:tgtEl>
                                        <p:attrNameLst>
                                          <p:attrName>style.visibility</p:attrName>
                                        </p:attrNameLst>
                                      </p:cBhvr>
                                      <p:to>
                                        <p:strVal val="visible"/>
                                      </p:to>
                                    </p:set>
                                    <p:animEffect filter="fade" transition="in">
                                      <p:cBhvr additive="repl">
                                        <p:cTn id="1128" dur="500"/>
                                        <p:tgtEl>
                                          <p:spTgt spid="926"/>
                                        </p:tgtEl>
                                      </p:cBhvr>
                                    </p:animEffect>
                                  </p:childTnLst>
                                </p:cTn>
                              </p:par>
                            </p:childTnLst>
                          </p:cTn>
                        </p:par>
                      </p:childTnLst>
                    </p:cTn>
                  </p:par>
                  <p:par>
                    <p:cTn id="1129" fill="hold">
                      <p:stCondLst>
                        <p:cond delay="indefinite"/>
                      </p:stCondLst>
                      <p:childTnLst>
                        <p:par>
                          <p:cTn id="1130" fill="hold">
                            <p:stCondLst>
                              <p:cond delay="0"/>
                            </p:stCondLst>
                            <p:childTnLst>
                              <p:par>
                                <p:cTn id="1131" nodeType="clickEffect" fill="hold" presetClass="exit" presetID="10">
                                  <p:stCondLst>
                                    <p:cond delay="0"/>
                                  </p:stCondLst>
                                  <p:childTnLst>
                                    <p:animEffect filter="fade" transition="out">
                                      <p:cBhvr additive="repl">
                                        <p:cTn id="1132" dur="500"/>
                                        <p:tgtEl>
                                          <p:spTgt spid="926"/>
                                        </p:tgtEl>
                                      </p:cBhvr>
                                    </p:animEffect>
                                    <p:set>
                                      <p:cBhvr>
                                        <p:cTn id="1133" dur="1" fill="hold">
                                          <p:stCondLst>
                                            <p:cond delay="499"/>
                                          </p:stCondLst>
                                        </p:cTn>
                                        <p:tgtEl>
                                          <p:spTgt spid="926"/>
                                        </p:tgtEl>
                                        <p:attrNameLst>
                                          <p:attrName>style.visibility</p:attrName>
                                        </p:attrNameLst>
                                      </p:cBhvr>
                                      <p:to>
                                        <p:strVal val="hidden"/>
                                      </p:to>
                                    </p:set>
                                  </p:childTnLst>
                                </p:cTn>
                              </p:par>
                            </p:childTnLst>
                          </p:cTn>
                        </p:par>
                      </p:childTnLst>
                    </p:cTn>
                  </p:par>
                  <p:par>
                    <p:cTn id="1134" fill="hold">
                      <p:stCondLst>
                        <p:cond delay="indefinite"/>
                      </p:stCondLst>
                      <p:childTnLst>
                        <p:par>
                          <p:cTn id="1135" fill="hold">
                            <p:stCondLst>
                              <p:cond delay="0"/>
                            </p:stCondLst>
                            <p:childTnLst>
                              <p:par>
                                <p:cTn id="1136" nodeType="clickEffect" fill="hold" presetClass="entr" presetID="10">
                                  <p:stCondLst>
                                    <p:cond delay="0"/>
                                  </p:stCondLst>
                                  <p:childTnLst>
                                    <p:set>
                                      <p:cBhvr>
                                        <p:cTn id="1137" dur="1" fill="hold">
                                          <p:stCondLst>
                                            <p:cond delay="0"/>
                                          </p:stCondLst>
                                        </p:cTn>
                                        <p:tgtEl>
                                          <p:spTgt spid="912"/>
                                        </p:tgtEl>
                                        <p:attrNameLst>
                                          <p:attrName>style.visibility</p:attrName>
                                        </p:attrNameLst>
                                      </p:cBhvr>
                                      <p:to>
                                        <p:strVal val="visible"/>
                                      </p:to>
                                    </p:set>
                                    <p:animEffect filter="fade" transition="in">
                                      <p:cBhvr additive="repl">
                                        <p:cTn id="1138" dur="500"/>
                                        <p:tgtEl>
                                          <p:spTgt spid="912"/>
                                        </p:tgtEl>
                                      </p:cBhvr>
                                    </p:animEffect>
                                  </p:childTnLst>
                                </p:cTn>
                              </p:par>
                            </p:childTnLst>
                          </p:cTn>
                        </p:par>
                      </p:childTnLst>
                    </p:cTn>
                  </p:par>
                  <p:par>
                    <p:cTn id="1139" fill="hold">
                      <p:stCondLst>
                        <p:cond delay="indefinite"/>
                      </p:stCondLst>
                      <p:childTnLst>
                        <p:par>
                          <p:cTn id="1140" fill="hold">
                            <p:stCondLst>
                              <p:cond delay="0"/>
                            </p:stCondLst>
                            <p:childTnLst>
                              <p:par>
                                <p:cTn id="1141" nodeType="clickEffect" fill="hold" presetClass="exit" presetID="10">
                                  <p:stCondLst>
                                    <p:cond delay="0"/>
                                  </p:stCondLst>
                                  <p:childTnLst>
                                    <p:animEffect filter="fade" transition="out">
                                      <p:cBhvr additive="repl">
                                        <p:cTn id="1142" dur="500"/>
                                        <p:tgtEl>
                                          <p:spTgt spid="912"/>
                                        </p:tgtEl>
                                      </p:cBhvr>
                                    </p:animEffect>
                                    <p:set>
                                      <p:cBhvr>
                                        <p:cTn id="1143" dur="1" fill="hold">
                                          <p:stCondLst>
                                            <p:cond delay="499"/>
                                          </p:stCondLst>
                                        </p:cTn>
                                        <p:tgtEl>
                                          <p:spTgt spid="912"/>
                                        </p:tgtEl>
                                        <p:attrNameLst>
                                          <p:attrName>style.visibility</p:attrName>
                                        </p:attrNameLst>
                                      </p:cBhvr>
                                      <p:to>
                                        <p:strVal val="hidden"/>
                                      </p:to>
                                    </p:set>
                                  </p:childTnLst>
                                </p:cTn>
                              </p:par>
                            </p:childTnLst>
                          </p:cTn>
                        </p:par>
                      </p:childTnLst>
                    </p:cTn>
                  </p:par>
                  <p:par>
                    <p:cTn id="1144" fill="hold">
                      <p:stCondLst>
                        <p:cond delay="indefinite"/>
                      </p:stCondLst>
                      <p:childTnLst>
                        <p:par>
                          <p:cTn id="1145" fill="hold">
                            <p:stCondLst>
                              <p:cond delay="0"/>
                            </p:stCondLst>
                            <p:childTnLst>
                              <p:par>
                                <p:cTn id="1146" nodeType="clickEffect" fill="hold" presetClass="entr" presetID="2" presetSubtype="8">
                                  <p:stCondLst>
                                    <p:cond delay="0"/>
                                  </p:stCondLst>
                                  <p:childTnLst>
                                    <p:set>
                                      <p:cBhvr>
                                        <p:cTn id="1147" dur="1" fill="hold">
                                          <p:stCondLst>
                                            <p:cond delay="0"/>
                                          </p:stCondLst>
                                        </p:cTn>
                                        <p:tgtEl>
                                          <p:spTgt spid="900"/>
                                        </p:tgtEl>
                                        <p:attrNameLst>
                                          <p:attrName>style.visibility</p:attrName>
                                        </p:attrNameLst>
                                      </p:cBhvr>
                                      <p:to>
                                        <p:strVal val="visible"/>
                                      </p:to>
                                    </p:set>
                                    <p:anim calcmode="lin" valueType="num">
                                      <p:cBhvr additive="repl">
                                        <p:cTn id="1148" dur="500" fill="hold"/>
                                        <p:tgtEl>
                                          <p:spTgt spid="900"/>
                                        </p:tgtEl>
                                        <p:attrNameLst>
                                          <p:attrName>ppt_x</p:attrName>
                                        </p:attrNameLst>
                                      </p:cBhvr>
                                      <p:tavLst>
                                        <p:tav tm="0">
                                          <p:val>
                                            <p:strVal val="0-#ppt_w/2"/>
                                          </p:val>
                                        </p:tav>
                                        <p:tav tm="100000">
                                          <p:val>
                                            <p:strVal val="#ppt_x"/>
                                          </p:val>
                                        </p:tav>
                                      </p:tavLst>
                                    </p:anim>
                                    <p:anim calcmode="lin" valueType="num">
                                      <p:cBhvr additive="repl">
                                        <p:cTn id="1149" dur="500" fill="hold"/>
                                        <p:tgtEl>
                                          <p:spTgt spid="900"/>
                                        </p:tgtEl>
                                        <p:attrNameLst>
                                          <p:attrName>ppt_y</p:attrName>
                                        </p:attrNameLst>
                                      </p:cBhvr>
                                      <p:tavLst>
                                        <p:tav tm="0">
                                          <p:val>
                                            <p:strVal val="#ppt_y"/>
                                          </p:val>
                                        </p:tav>
                                        <p:tav tm="100000">
                                          <p:val>
                                            <p:strVal val="#ppt_y"/>
                                          </p:val>
                                        </p:tav>
                                      </p:tavLst>
                                    </p:anim>
                                  </p:childTnLst>
                                </p:cTn>
                              </p:par>
                            </p:childTnLst>
                          </p:cTn>
                        </p:par>
                      </p:childTnLst>
                    </p:cTn>
                  </p:par>
                  <p:par>
                    <p:cTn id="1150" fill="hold">
                      <p:stCondLst>
                        <p:cond delay="indefinite"/>
                      </p:stCondLst>
                      <p:childTnLst>
                        <p:par>
                          <p:cTn id="1151" fill="hold">
                            <p:stCondLst>
                              <p:cond delay="0"/>
                            </p:stCondLst>
                            <p:childTnLst>
                              <p:par>
                                <p:cTn id="1152" nodeType="clickEffect" fill="hold" presetClass="exit" presetID="2" presetSubtype="8">
                                  <p:stCondLst>
                                    <p:cond delay="0"/>
                                  </p:stCondLst>
                                  <p:childTnLst>
                                    <p:anim calcmode="lin" valueType="num">
                                      <p:cBhvr additive="repl">
                                        <p:cTn id="1153" dur="500"/>
                                        <p:tgtEl>
                                          <p:spTgt spid="900"/>
                                        </p:tgtEl>
                                        <p:attrNameLst>
                                          <p:attrName>ppt_x</p:attrName>
                                        </p:attrNameLst>
                                      </p:cBhvr>
                                      <p:tavLst>
                                        <p:tav tm="0">
                                          <p:val>
                                            <p:strVal val="#ppt_x"/>
                                          </p:val>
                                        </p:tav>
                                        <p:tav tm="100000">
                                          <p:val>
                                            <p:strVal val="0-#ppt_w/2"/>
                                          </p:val>
                                        </p:tav>
                                      </p:tavLst>
                                    </p:anim>
                                    <p:anim calcmode="lin" valueType="num">
                                      <p:cBhvr additive="repl">
                                        <p:cTn id="1154" dur="500"/>
                                        <p:tgtEl>
                                          <p:spTgt spid="900"/>
                                        </p:tgtEl>
                                        <p:attrNameLst>
                                          <p:attrName>ppt_y</p:attrName>
                                        </p:attrNameLst>
                                      </p:cBhvr>
                                      <p:tavLst>
                                        <p:tav tm="0">
                                          <p:val>
                                            <p:strVal val="#ppt_y"/>
                                          </p:val>
                                        </p:tav>
                                        <p:tav tm="100000">
                                          <p:val>
                                            <p:strVal val="#ppt_y"/>
                                          </p:val>
                                        </p:tav>
                                      </p:tavLst>
                                    </p:anim>
                                    <p:set>
                                      <p:cBhvr>
                                        <p:cTn id="1155" dur="1" fill="hold">
                                          <p:stCondLst>
                                            <p:cond delay="499"/>
                                          </p:stCondLst>
                                        </p:cTn>
                                        <p:tgtEl>
                                          <p:spTgt spid="900"/>
                                        </p:tgtEl>
                                        <p:attrNameLst>
                                          <p:attrName>style.visibility</p:attrName>
                                        </p:attrNameLst>
                                      </p:cBhvr>
                                      <p:to>
                                        <p:strVal val="hidden"/>
                                      </p:to>
                                    </p:set>
                                  </p:childTnLst>
                                </p:cTn>
                              </p:par>
                            </p:childTnLst>
                          </p:cTn>
                        </p:par>
                      </p:childTnLst>
                    </p:cTn>
                  </p:par>
                  <p:par>
                    <p:cTn id="1156" fill="hold">
                      <p:stCondLst>
                        <p:cond delay="indefinite"/>
                      </p:stCondLst>
                      <p:childTnLst>
                        <p:par>
                          <p:cTn id="1157" fill="hold">
                            <p:stCondLst>
                              <p:cond delay="0"/>
                            </p:stCondLst>
                            <p:childTnLst>
                              <p:par>
                                <p:cTn id="1158" nodeType="clickEffect" fill="hold" presetClass="entr" presetID="14" presetSubtype="10">
                                  <p:stCondLst>
                                    <p:cond delay="0"/>
                                  </p:stCondLst>
                                  <p:childTnLst>
                                    <p:set>
                                      <p:cBhvr>
                                        <p:cTn id="1159" dur="1" fill="hold">
                                          <p:stCondLst>
                                            <p:cond delay="0"/>
                                          </p:stCondLst>
                                        </p:cTn>
                                        <p:tgtEl>
                                          <p:spTgt spid="901"/>
                                        </p:tgtEl>
                                        <p:attrNameLst>
                                          <p:attrName>style.visibility</p:attrName>
                                        </p:attrNameLst>
                                      </p:cBhvr>
                                      <p:to>
                                        <p:strVal val="visible"/>
                                      </p:to>
                                    </p:set>
                                    <p:animEffect filter="randombar(horizontal)" transition="in">
                                      <p:cBhvr additive="repl">
                                        <p:cTn id="1160" dur="500"/>
                                        <p:tgtEl>
                                          <p:spTgt spid="901"/>
                                        </p:tgtEl>
                                      </p:cBhvr>
                                    </p:animEffect>
                                  </p:childTnLst>
                                </p:cTn>
                              </p:par>
                            </p:childTnLst>
                          </p:cTn>
                        </p:par>
                      </p:childTnLst>
                    </p:cTn>
                  </p:par>
                  <p:par>
                    <p:cTn id="1161" fill="hold">
                      <p:stCondLst>
                        <p:cond delay="indefinite"/>
                      </p:stCondLst>
                      <p:childTnLst>
                        <p:par>
                          <p:cTn id="1162" fill="hold">
                            <p:stCondLst>
                              <p:cond delay="0"/>
                            </p:stCondLst>
                            <p:childTnLst>
                              <p:par>
                                <p:cTn id="1163" nodeType="clickEffect" fill="hold" presetClass="entr" presetID="10">
                                  <p:stCondLst>
                                    <p:cond delay="0"/>
                                  </p:stCondLst>
                                  <p:childTnLst>
                                    <p:set>
                                      <p:cBhvr>
                                        <p:cTn id="1164" dur="1" fill="hold">
                                          <p:stCondLst>
                                            <p:cond delay="0"/>
                                          </p:stCondLst>
                                        </p:cTn>
                                        <p:tgtEl>
                                          <p:spTgt spid="903"/>
                                        </p:tgtEl>
                                        <p:attrNameLst>
                                          <p:attrName>style.visibility</p:attrName>
                                        </p:attrNameLst>
                                      </p:cBhvr>
                                      <p:to>
                                        <p:strVal val="visible"/>
                                      </p:to>
                                    </p:set>
                                    <p:animEffect filter="fade" transition="in">
                                      <p:cBhvr additive="repl">
                                        <p:cTn id="1165" dur="500"/>
                                        <p:tgtEl>
                                          <p:spTgt spid="903"/>
                                        </p:tgtEl>
                                      </p:cBhvr>
                                    </p:animEffect>
                                  </p:childTnLst>
                                </p:cTn>
                              </p:par>
                              <p:par>
                                <p:cTn id="1166" nodeType="withEffect" fill="hold" presetClass="entr" presetID="10">
                                  <p:stCondLst>
                                    <p:cond delay="0"/>
                                  </p:stCondLst>
                                  <p:childTnLst>
                                    <p:set>
                                      <p:cBhvr>
                                        <p:cTn id="1167" dur="1" fill="hold">
                                          <p:stCondLst>
                                            <p:cond delay="0"/>
                                          </p:stCondLst>
                                        </p:cTn>
                                        <p:tgtEl>
                                          <p:spTgt spid="904"/>
                                        </p:tgtEl>
                                        <p:attrNameLst>
                                          <p:attrName>style.visibility</p:attrName>
                                        </p:attrNameLst>
                                      </p:cBhvr>
                                      <p:to>
                                        <p:strVal val="visible"/>
                                      </p:to>
                                    </p:set>
                                    <p:animEffect filter="fade" transition="in">
                                      <p:cBhvr additive="repl">
                                        <p:cTn id="1168" dur="500"/>
                                        <p:tgtEl>
                                          <p:spTgt spid="904"/>
                                        </p:tgtEl>
                                      </p:cBhvr>
                                    </p:animEffect>
                                  </p:childTnLst>
                                </p:cTn>
                              </p:par>
                              <p:par>
                                <p:cTn id="1169" nodeType="withEffect" fill="hold" presetClass="entr" presetID="10">
                                  <p:stCondLst>
                                    <p:cond delay="0"/>
                                  </p:stCondLst>
                                  <p:childTnLst>
                                    <p:set>
                                      <p:cBhvr>
                                        <p:cTn id="1170" dur="1" fill="hold">
                                          <p:stCondLst>
                                            <p:cond delay="0"/>
                                          </p:stCondLst>
                                        </p:cTn>
                                        <p:tgtEl>
                                          <p:spTgt spid="844"/>
                                        </p:tgtEl>
                                        <p:attrNameLst>
                                          <p:attrName>style.visibility</p:attrName>
                                        </p:attrNameLst>
                                      </p:cBhvr>
                                      <p:to>
                                        <p:strVal val="visible"/>
                                      </p:to>
                                    </p:set>
                                    <p:animEffect filter="fade" transition="in">
                                      <p:cBhvr additive="repl">
                                        <p:cTn id="1171" dur="500"/>
                                        <p:tgtEl>
                                          <p:spTgt spid="844"/>
                                        </p:tgtEl>
                                      </p:cBhvr>
                                    </p:animEffect>
                                  </p:childTnLst>
                                </p:cTn>
                              </p:par>
                              <p:par>
                                <p:cTn id="1172" nodeType="withEffect" fill="hold" presetClass="entr" presetID="10">
                                  <p:stCondLst>
                                    <p:cond delay="0"/>
                                  </p:stCondLst>
                                  <p:childTnLst>
                                    <p:set>
                                      <p:cBhvr>
                                        <p:cTn id="1173" dur="1" fill="hold">
                                          <p:stCondLst>
                                            <p:cond delay="0"/>
                                          </p:stCondLst>
                                        </p:cTn>
                                        <p:tgtEl>
                                          <p:spTgt spid="902"/>
                                        </p:tgtEl>
                                        <p:attrNameLst>
                                          <p:attrName>style.visibility</p:attrName>
                                        </p:attrNameLst>
                                      </p:cBhvr>
                                      <p:to>
                                        <p:strVal val="visible"/>
                                      </p:to>
                                    </p:set>
                                    <p:animEffect filter="fade" transition="in">
                                      <p:cBhvr additive="repl">
                                        <p:cTn id="1174" dur="500"/>
                                        <p:tgtEl>
                                          <p:spTgt spid="902"/>
                                        </p:tgtEl>
                                      </p:cBhvr>
                                    </p:animEffect>
                                  </p:childTnLst>
                                </p:cTn>
                              </p:par>
                              <p:par>
                                <p:cTn id="1175" nodeType="withEffect" fill="hold" presetClass="entr" presetID="10">
                                  <p:stCondLst>
                                    <p:cond delay="0"/>
                                  </p:stCondLst>
                                  <p:childTnLst>
                                    <p:set>
                                      <p:cBhvr>
                                        <p:cTn id="1176" dur="1" fill="hold">
                                          <p:stCondLst>
                                            <p:cond delay="0"/>
                                          </p:stCondLst>
                                        </p:cTn>
                                        <p:tgtEl>
                                          <p:spTgt spid="906"/>
                                        </p:tgtEl>
                                        <p:attrNameLst>
                                          <p:attrName>style.visibility</p:attrName>
                                        </p:attrNameLst>
                                      </p:cBhvr>
                                      <p:to>
                                        <p:strVal val="visible"/>
                                      </p:to>
                                    </p:set>
                                    <p:animEffect filter="fade" transition="in">
                                      <p:cBhvr additive="repl">
                                        <p:cTn id="1177" dur="500"/>
                                        <p:tgtEl>
                                          <p:spTgt spid="906"/>
                                        </p:tgtEl>
                                      </p:cBhvr>
                                    </p:animEffect>
                                  </p:childTnLst>
                                </p:cTn>
                              </p:par>
                              <p:par>
                                <p:cTn id="1178" nodeType="withEffect" fill="hold" presetClass="entr" presetID="10">
                                  <p:stCondLst>
                                    <p:cond delay="0"/>
                                  </p:stCondLst>
                                  <p:childTnLst>
                                    <p:set>
                                      <p:cBhvr>
                                        <p:cTn id="1179" dur="1" fill="hold">
                                          <p:stCondLst>
                                            <p:cond delay="0"/>
                                          </p:stCondLst>
                                        </p:cTn>
                                        <p:tgtEl>
                                          <p:spTgt spid="907"/>
                                        </p:tgtEl>
                                        <p:attrNameLst>
                                          <p:attrName>style.visibility</p:attrName>
                                        </p:attrNameLst>
                                      </p:cBhvr>
                                      <p:to>
                                        <p:strVal val="visible"/>
                                      </p:to>
                                    </p:set>
                                    <p:animEffect filter="fade" transition="in">
                                      <p:cBhvr additive="repl">
                                        <p:cTn id="1180" dur="500"/>
                                        <p:tgtEl>
                                          <p:spTgt spid="907"/>
                                        </p:tgtEl>
                                      </p:cBhvr>
                                    </p:animEffect>
                                  </p:childTnLst>
                                </p:cTn>
                              </p:par>
                              <p:par>
                                <p:cTn id="1181" nodeType="withEffect" fill="hold" presetClass="entr" presetID="10">
                                  <p:stCondLst>
                                    <p:cond delay="0"/>
                                  </p:stCondLst>
                                  <p:childTnLst>
                                    <p:set>
                                      <p:cBhvr>
                                        <p:cTn id="1182" dur="1" fill="hold">
                                          <p:stCondLst>
                                            <p:cond delay="0"/>
                                          </p:stCondLst>
                                        </p:cTn>
                                        <p:tgtEl>
                                          <p:spTgt spid="908"/>
                                        </p:tgtEl>
                                        <p:attrNameLst>
                                          <p:attrName>style.visibility</p:attrName>
                                        </p:attrNameLst>
                                      </p:cBhvr>
                                      <p:to>
                                        <p:strVal val="visible"/>
                                      </p:to>
                                    </p:set>
                                    <p:animEffect filter="fade" transition="in">
                                      <p:cBhvr additive="repl">
                                        <p:cTn id="1183" dur="500"/>
                                        <p:tgtEl>
                                          <p:spTgt spid="908"/>
                                        </p:tgtEl>
                                      </p:cBhvr>
                                    </p:animEffect>
                                  </p:childTnLst>
                                </p:cTn>
                              </p:par>
                              <p:par>
                                <p:cTn id="1184" nodeType="withEffect" fill="hold" presetClass="entr" presetID="10">
                                  <p:stCondLst>
                                    <p:cond delay="0"/>
                                  </p:stCondLst>
                                  <p:childTnLst>
                                    <p:set>
                                      <p:cBhvr>
                                        <p:cTn id="1185" dur="1" fill="hold">
                                          <p:stCondLst>
                                            <p:cond delay="0"/>
                                          </p:stCondLst>
                                        </p:cTn>
                                        <p:tgtEl>
                                          <p:spTgt spid="909"/>
                                        </p:tgtEl>
                                        <p:attrNameLst>
                                          <p:attrName>style.visibility</p:attrName>
                                        </p:attrNameLst>
                                      </p:cBhvr>
                                      <p:to>
                                        <p:strVal val="visible"/>
                                      </p:to>
                                    </p:set>
                                    <p:animEffect filter="fade" transition="in">
                                      <p:cBhvr additive="repl">
                                        <p:cTn id="1186" dur="500"/>
                                        <p:tgtEl>
                                          <p:spTgt spid="909"/>
                                        </p:tgtEl>
                                      </p:cBhvr>
                                    </p:animEffect>
                                  </p:childTnLst>
                                </p:cTn>
                              </p:par>
                            </p:childTnLst>
                          </p:cTn>
                        </p:par>
                      </p:childTnLst>
                    </p:cTn>
                  </p:par>
                  <p:par>
                    <p:cTn id="1187" fill="hold">
                      <p:stCondLst>
                        <p:cond delay="indefinite"/>
                      </p:stCondLst>
                      <p:childTnLst>
                        <p:par>
                          <p:cTn id="1188" fill="hold">
                            <p:stCondLst>
                              <p:cond delay="0"/>
                            </p:stCondLst>
                            <p:childTnLst>
                              <p:par>
                                <p:cTn id="1189" nodeType="clickEffect" fill="hold" presetClass="entr" presetID="14" presetSubtype="10">
                                  <p:stCondLst>
                                    <p:cond delay="0"/>
                                  </p:stCondLst>
                                  <p:childTnLst>
                                    <p:set>
                                      <p:cBhvr>
                                        <p:cTn id="1190" dur="1" fill="hold">
                                          <p:stCondLst>
                                            <p:cond delay="0"/>
                                          </p:stCondLst>
                                        </p:cTn>
                                        <p:tgtEl>
                                          <p:spTgt spid="910"/>
                                        </p:tgtEl>
                                        <p:attrNameLst>
                                          <p:attrName>style.visibility</p:attrName>
                                        </p:attrNameLst>
                                      </p:cBhvr>
                                      <p:to>
                                        <p:strVal val="visible"/>
                                      </p:to>
                                    </p:set>
                                    <p:animEffect filter="randombar(horizontal)" transition="in">
                                      <p:cBhvr additive="repl">
                                        <p:cTn id="1191" dur="500"/>
                                        <p:tgtEl>
                                          <p:spTgt spid="910"/>
                                        </p:tgtEl>
                                      </p:cBhvr>
                                    </p:animEffect>
                                  </p:childTnLst>
                                </p:cTn>
                              </p:par>
                            </p:childTnLst>
                          </p:cTn>
                        </p:par>
                      </p:childTnLst>
                    </p:cTn>
                  </p:par>
                  <p:par>
                    <p:cTn id="1192" fill="hold">
                      <p:stCondLst>
                        <p:cond delay="indefinite"/>
                      </p:stCondLst>
                      <p:childTnLst>
                        <p:par>
                          <p:cTn id="1193" fill="hold">
                            <p:stCondLst>
                              <p:cond delay="0"/>
                            </p:stCondLst>
                            <p:childTnLst>
                              <p:par>
                                <p:cTn id="1194" nodeType="clickEffect" fill="hold" presetClass="entr" presetID="14" presetSubtype="10">
                                  <p:stCondLst>
                                    <p:cond delay="0"/>
                                  </p:stCondLst>
                                  <p:childTnLst>
                                    <p:set>
                                      <p:cBhvr>
                                        <p:cTn id="1195" dur="1" fill="hold">
                                          <p:stCondLst>
                                            <p:cond delay="0"/>
                                          </p:stCondLst>
                                        </p:cTn>
                                        <p:tgtEl>
                                          <p:spTgt spid="905"/>
                                        </p:tgtEl>
                                        <p:attrNameLst>
                                          <p:attrName>style.visibility</p:attrName>
                                        </p:attrNameLst>
                                      </p:cBhvr>
                                      <p:to>
                                        <p:strVal val="visible"/>
                                      </p:to>
                                    </p:set>
                                    <p:animEffect filter="randombar(horizontal)" transition="in">
                                      <p:cBhvr additive="repl">
                                        <p:cTn id="1196" dur="500"/>
                                        <p:tgtEl>
                                          <p:spTgt spid="905"/>
                                        </p:tgtEl>
                                      </p:cBhvr>
                                    </p:animEffect>
                                  </p:childTnLst>
                                </p:cTn>
                              </p:par>
                            </p:childTnLst>
                          </p:cTn>
                        </p:par>
                      </p:childTnLst>
                    </p:cTn>
                  </p:par>
                  <p:par>
                    <p:cTn id="1197" fill="hold">
                      <p:stCondLst>
                        <p:cond delay="indefinite"/>
                      </p:stCondLst>
                      <p:childTnLst>
                        <p:par>
                          <p:cTn id="1198" fill="hold">
                            <p:stCondLst>
                              <p:cond delay="0"/>
                            </p:stCondLst>
                            <p:childTnLst>
                              <p:par>
                                <p:cTn id="1199" nodeType="clickEffect" fill="hold" presetClass="entr" presetID="14" presetSubtype="10">
                                  <p:stCondLst>
                                    <p:cond delay="0"/>
                                  </p:stCondLst>
                                  <p:childTnLst>
                                    <p:set>
                                      <p:cBhvr>
                                        <p:cTn id="1200" dur="1" fill="hold">
                                          <p:stCondLst>
                                            <p:cond delay="0"/>
                                          </p:stCondLst>
                                        </p:cTn>
                                        <p:tgtEl>
                                          <p:spTgt spid="911"/>
                                        </p:tgtEl>
                                        <p:attrNameLst>
                                          <p:attrName>style.visibility</p:attrName>
                                        </p:attrNameLst>
                                      </p:cBhvr>
                                      <p:to>
                                        <p:strVal val="visible"/>
                                      </p:to>
                                    </p:set>
                                    <p:animEffect filter="randombar(horizontal)" transition="in">
                                      <p:cBhvr additive="repl">
                                        <p:cTn id="1201" dur="500"/>
                                        <p:tgtEl>
                                          <p:spTgt spid="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200" spc="-1" strike="noStrike">
                <a:solidFill>
                  <a:srgbClr val="000000"/>
                </a:solidFill>
                <a:latin typeface="Calibri"/>
              </a:rPr>
              <a:t>Divide and Conquer based algorithm</a:t>
            </a:r>
            <a:br/>
            <a:endParaRPr b="0" lang="en-US" sz="3200" spc="-1" strike="noStrike">
              <a:solidFill>
                <a:srgbClr val="000000"/>
              </a:solidFill>
              <a:latin typeface="Calibri"/>
            </a:endParaRPr>
          </a:p>
        </p:txBody>
      </p:sp>
      <p:sp>
        <p:nvSpPr>
          <p:cNvPr id="937" name="TextShape 2"/>
          <p:cNvSpPr txBox="1"/>
          <p:nvPr/>
        </p:nvSpPr>
        <p:spPr>
          <a:xfrm>
            <a:off x="457200" y="1143000"/>
            <a:ext cx="8229240" cy="4982760"/>
          </a:xfrm>
          <a:prstGeom prst="rect">
            <a:avLst/>
          </a:prstGeom>
          <a:noFill/>
          <a:ln>
            <a:noFill/>
          </a:ln>
        </p:spPr>
        <p:txBody>
          <a:bodyPr>
            <a:noAutofit/>
          </a:bodyPr>
          <a:p>
            <a:pPr>
              <a:lnSpc>
                <a:spcPct val="100000"/>
              </a:lnSpc>
              <a:spcBef>
                <a:spcPts val="320"/>
              </a:spcBef>
              <a:tabLst>
                <a:tab algn="l" pos="0"/>
              </a:tabLst>
            </a:pPr>
            <a:r>
              <a:rPr b="1" lang="en-US" sz="1600" spc="-1" strike="noStrike">
                <a:solidFill>
                  <a:srgbClr val="7030a0"/>
                </a:solidFill>
                <a:latin typeface="Calibri"/>
              </a:rPr>
              <a:t>CP-Distance</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1" lang="en-US" sz="1600" spc="-1" strike="noStrike">
                <a:solidFill>
                  <a:srgbClr val="000000"/>
                </a:solidFill>
                <a:latin typeface="Calibri"/>
              </a:rPr>
              <a:t>If</a:t>
            </a:r>
            <a:r>
              <a:rPr b="0" lang="en-US" sz="1600" spc="-1" strike="noStrike">
                <a:solidFill>
                  <a:srgbClr val="000000"/>
                </a:solidFill>
                <a:latin typeface="Calibri"/>
              </a:rPr>
              <a:t> (| |=1 ) return infinity;</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Calibri"/>
              </a:rPr>
              <a:t>{            Compute -median of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Split-by--median();</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 </a:t>
            </a:r>
            <a:r>
              <a:rPr b="1" lang="en-US" sz="1600" spc="-1" strike="noStrike">
                <a:solidFill>
                  <a:srgbClr val="7030a0"/>
                </a:solidFill>
                <a:latin typeface="Calibri"/>
              </a:rPr>
              <a:t>CP-Distance</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70c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 </a:t>
            </a:r>
            <a:r>
              <a:rPr b="1" lang="en-US" sz="1600" spc="-1" strike="noStrike">
                <a:solidFill>
                  <a:srgbClr val="7030a0"/>
                </a:solidFill>
                <a:latin typeface="Calibri"/>
              </a:rPr>
              <a:t>CP-Distance</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 </a:t>
            </a:r>
            <a:r>
              <a:rPr b="0" lang="en-US" sz="1600" spc="-1" strike="noStrike">
                <a:solidFill>
                  <a:srgbClr val="000000"/>
                </a:solidFill>
                <a:latin typeface="Calibri"/>
              </a:rPr>
              <a:t>min(,</a:t>
            </a:r>
            <a:r>
              <a:rPr b="1" lang="en-US" sz="1600" spc="-1" strike="noStrike">
                <a:solidFill>
                  <a:srgbClr val="0070c0"/>
                </a:solidFill>
                <a:latin typeface="Calibri"/>
              </a:rPr>
              <a:t> </a:t>
            </a:r>
            <a:r>
              <a:rPr b="0"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0" lang="en-US" sz="1600" spc="-1" strike="noStrike">
                <a:solidFill>
                  <a:srgbClr val="000000"/>
                </a:solidFill>
                <a:latin typeface="Wingdings"/>
              </a:rPr>
              <a:t></a:t>
            </a:r>
            <a:r>
              <a:rPr b="1" lang="en-US" sz="1600" spc="-1" strike="noStrike">
                <a:solidFill>
                  <a:srgbClr val="000000"/>
                </a:solidFill>
                <a:latin typeface="Calibri"/>
              </a:rPr>
              <a:t> </a:t>
            </a:r>
            <a:r>
              <a:rPr b="1" lang="en-US" sz="1600" spc="-1" strike="noStrike">
                <a:solidFill>
                  <a:srgbClr val="000000"/>
                </a:solidFill>
                <a:latin typeface="Calibri"/>
              </a:rPr>
              <a:t>strip </a:t>
            </a:r>
            <a:r>
              <a:rPr b="0" lang="en-US" sz="1600" spc="-1" strike="noStrike">
                <a:solidFill>
                  <a:srgbClr val="000000"/>
                </a:solidFill>
                <a:latin typeface="Calibri"/>
              </a:rPr>
              <a:t>of </a:t>
            </a:r>
            <a:r>
              <a:rPr b="1"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0" lang="en-US" sz="1600" spc="-1" strike="noStrike">
                <a:solidFill>
                  <a:srgbClr val="000000"/>
                </a:solidFill>
                <a:latin typeface="Wingdings"/>
              </a:rPr>
              <a:t></a:t>
            </a:r>
            <a:r>
              <a:rPr b="1" lang="en-US" sz="1600" spc="-1" strike="noStrike">
                <a:solidFill>
                  <a:srgbClr val="000000"/>
                </a:solidFill>
                <a:latin typeface="Calibri"/>
              </a:rPr>
              <a:t> </a:t>
            </a:r>
            <a:r>
              <a:rPr b="1" lang="en-US" sz="1600" spc="-1" strike="noStrike">
                <a:solidFill>
                  <a:srgbClr val="000000"/>
                </a:solidFill>
                <a:latin typeface="Calibri"/>
              </a:rPr>
              <a:t>strip </a:t>
            </a:r>
            <a:r>
              <a:rPr b="0" lang="en-US" sz="1600" spc="-1" strike="noStrike">
                <a:solidFill>
                  <a:srgbClr val="000000"/>
                </a:solidFill>
                <a:latin typeface="Calibri"/>
              </a:rPr>
              <a:t>of </a:t>
            </a:r>
            <a:r>
              <a:rPr b="1"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Calibri"/>
              </a:rPr>
              <a:t>      </a:t>
            </a:r>
            <a:r>
              <a:rPr b="1" lang="en-US" sz="1600" spc="-1" strike="noStrike">
                <a:solidFill>
                  <a:srgbClr val="000000"/>
                </a:solidFill>
                <a:latin typeface="Wingdings"/>
              </a:rPr>
              <a:t></a:t>
            </a:r>
            <a:r>
              <a:rPr b="1" lang="en-US" sz="1600" spc="-1" strike="noStrike">
                <a:solidFill>
                  <a:srgbClr val="000000"/>
                </a:solidFill>
                <a:latin typeface="Calibri"/>
              </a:rPr>
              <a:t> </a:t>
            </a:r>
            <a:r>
              <a:rPr b="1" lang="en-US" sz="1600" spc="-1" strike="noStrike">
                <a:solidFill>
                  <a:srgbClr val="000000"/>
                </a:solidFill>
                <a:latin typeface="Calibri"/>
              </a:rPr>
              <a:t>Sorted array of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0" lang="en-US" sz="1600" spc="-1" strike="noStrike">
                <a:solidFill>
                  <a:srgbClr val="000000"/>
                </a:solidFill>
                <a:latin typeface="Calibri"/>
              </a:rPr>
              <a:t>For each </a:t>
            </a:r>
            <a:r>
              <a:rPr b="1" lang="en-US" sz="1600" spc="-1" strike="noStrike">
                <a:solidFill>
                  <a:srgbClr val="000000"/>
                </a:solidFill>
                <a:latin typeface="Calibri"/>
              </a:rPr>
              <a:t> </a:t>
            </a:r>
            <a:r>
              <a:rPr b="0"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Wingdings"/>
              </a:rPr>
              <a:t></a:t>
            </a:r>
            <a:r>
              <a:rPr b="1" lang="en-US" sz="1600" spc="-1" strike="noStrike">
                <a:solidFill>
                  <a:srgbClr val="000000"/>
                </a:solidFill>
                <a:latin typeface="Calibri"/>
              </a:rPr>
              <a:t> </a:t>
            </a:r>
            <a:r>
              <a:rPr b="0" lang="en-US" sz="1600" spc="-1" strike="noStrike">
                <a:solidFill>
                  <a:srgbClr val="000000"/>
                </a:solidFill>
                <a:latin typeface="Calibri"/>
              </a:rPr>
              <a:t>y-coordinate of </a:t>
            </a:r>
            <a:r>
              <a:rPr b="1"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0" lang="en-US" sz="1600" spc="-1" strike="noStrike">
                <a:solidFill>
                  <a:srgbClr val="000000"/>
                </a:solidFill>
                <a:latin typeface="Calibri"/>
              </a:rPr>
              <a:t>Search for points with y-coordinate within </a:t>
            </a:r>
            <a:r>
              <a:rPr b="1"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0" lang="en-US" sz="1600" spc="-1" strike="noStrike">
                <a:solidFill>
                  <a:srgbClr val="000000"/>
                </a:solidFill>
                <a:latin typeface="Calibri"/>
              </a:rPr>
              <a:t>Compute distance from to each of these points;</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Update  </a:t>
            </a:r>
            <a:r>
              <a:rPr b="0" lang="en-US" sz="1600" spc="-1" strike="noStrike">
                <a:solidFill>
                  <a:srgbClr val="000000"/>
                </a:solidFill>
                <a:latin typeface="Calibri"/>
              </a:rPr>
              <a:t>accordingly;</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return </a:t>
            </a:r>
            <a:r>
              <a:rPr b="0"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a:t>
            </a:r>
            <a:endParaRPr b="0" lang="en-US" sz="1600" spc="-1" strike="noStrike">
              <a:solidFill>
                <a:srgbClr val="000000"/>
              </a:solidFill>
              <a:latin typeface="Calibri"/>
            </a:endParaRPr>
          </a:p>
        </p:txBody>
      </p:sp>
      <p:sp>
        <p:nvSpPr>
          <p:cNvPr id="938"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6B348D00-5CE8-4519-8A88-46412E36F432}" type="slidenum">
              <a:rPr b="0" lang="en-US" sz="1200" spc="-1" strike="noStrike">
                <a:solidFill>
                  <a:srgbClr val="8b8b8b"/>
                </a:solidFill>
                <a:latin typeface="Calibri"/>
              </a:rPr>
              <a:t>&lt;number&gt;</a:t>
            </a:fld>
            <a:endParaRPr b="0" lang="en-IN" sz="1200" spc="-1" strike="noStrike">
              <a:latin typeface="Times New Roman"/>
            </a:endParaRPr>
          </a:p>
        </p:txBody>
      </p:sp>
      <p:grpSp>
        <p:nvGrpSpPr>
          <p:cNvPr id="939" name="Group 4"/>
          <p:cNvGrpSpPr/>
          <p:nvPr/>
        </p:nvGrpSpPr>
        <p:grpSpPr>
          <a:xfrm>
            <a:off x="5029200" y="1828800"/>
            <a:ext cx="3025800" cy="1239480"/>
            <a:chOff x="5029200" y="1828800"/>
            <a:chExt cx="3025800" cy="1239480"/>
          </a:xfrm>
        </p:grpSpPr>
        <p:sp>
          <p:nvSpPr>
            <p:cNvPr id="940" name="CustomShape 5"/>
            <p:cNvSpPr/>
            <p:nvPr/>
          </p:nvSpPr>
          <p:spPr>
            <a:xfrm>
              <a:off x="5029200" y="1828800"/>
              <a:ext cx="1752120" cy="1239480"/>
            </a:xfrm>
            <a:prstGeom prst="rightBrace">
              <a:avLst>
                <a:gd name="adj1" fmla="val 0"/>
                <a:gd name="adj2" fmla="val 50000"/>
              </a:avLst>
            </a:prstGeom>
            <a:noFill/>
            <a:ln w="28440">
              <a:solidFill>
                <a:srgbClr val="c00000"/>
              </a:solidFill>
              <a:round/>
            </a:ln>
          </p:spPr>
          <p:style>
            <a:lnRef idx="1">
              <a:schemeClr val="accent1"/>
            </a:lnRef>
            <a:fillRef idx="0">
              <a:schemeClr val="accent1"/>
            </a:fillRef>
            <a:effectRef idx="0">
              <a:schemeClr val="accent1"/>
            </a:effectRef>
            <a:fontRef idx="minor"/>
          </p:style>
        </p:sp>
        <p:sp>
          <p:nvSpPr>
            <p:cNvPr id="941" name="CustomShape 6"/>
            <p:cNvSpPr/>
            <p:nvPr/>
          </p:nvSpPr>
          <p:spPr>
            <a:xfrm>
              <a:off x="6582960" y="2297520"/>
              <a:ext cx="1472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2060"/>
                  </a:solidFill>
                  <a:latin typeface="Calibri"/>
                </a:rPr>
                <a:t>Divide step</a:t>
              </a:r>
              <a:endParaRPr b="0" lang="en-IN" sz="1800" spc="-1" strike="noStrike">
                <a:latin typeface="Arial"/>
              </a:endParaRPr>
            </a:p>
          </p:txBody>
        </p:sp>
      </p:grpSp>
      <p:grpSp>
        <p:nvGrpSpPr>
          <p:cNvPr id="942" name="Group 7"/>
          <p:cNvGrpSpPr/>
          <p:nvPr/>
        </p:nvGrpSpPr>
        <p:grpSpPr>
          <a:xfrm>
            <a:off x="5029200" y="3200400"/>
            <a:ext cx="4178520" cy="2819160"/>
            <a:chOff x="5029200" y="3200400"/>
            <a:chExt cx="4178520" cy="2819160"/>
          </a:xfrm>
        </p:grpSpPr>
        <p:sp>
          <p:nvSpPr>
            <p:cNvPr id="943" name="CustomShape 8"/>
            <p:cNvSpPr/>
            <p:nvPr/>
          </p:nvSpPr>
          <p:spPr>
            <a:xfrm>
              <a:off x="5029200" y="3200400"/>
              <a:ext cx="1676160" cy="2819160"/>
            </a:xfrm>
            <a:prstGeom prst="rightBrace">
              <a:avLst>
                <a:gd name="adj1" fmla="val 646"/>
                <a:gd name="adj2" fmla="val 50000"/>
              </a:avLst>
            </a:prstGeom>
            <a:noFill/>
            <a:ln w="28440">
              <a:solidFill>
                <a:srgbClr val="c00000"/>
              </a:solidFill>
              <a:round/>
            </a:ln>
          </p:spPr>
          <p:style>
            <a:lnRef idx="1">
              <a:schemeClr val="accent1"/>
            </a:lnRef>
            <a:fillRef idx="0">
              <a:schemeClr val="accent1"/>
            </a:fillRef>
            <a:effectRef idx="0">
              <a:schemeClr val="accent1"/>
            </a:effectRef>
            <a:fontRef idx="minor"/>
          </p:style>
        </p:sp>
        <p:sp>
          <p:nvSpPr>
            <p:cNvPr id="944" name="CustomShape 9"/>
            <p:cNvSpPr/>
            <p:nvPr/>
          </p:nvSpPr>
          <p:spPr>
            <a:xfrm>
              <a:off x="6432840" y="4583520"/>
              <a:ext cx="2774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2060"/>
                  </a:solidFill>
                  <a:latin typeface="Calibri"/>
                </a:rPr>
                <a:t>Combine/conquer step</a:t>
              </a:r>
              <a:endParaRPr b="0" lang="en-IN" sz="1800" spc="-1" strike="noStrike">
                <a:latin typeface="Arial"/>
              </a:endParaRPr>
            </a:p>
          </p:txBody>
        </p:sp>
      </p:grpSp>
      <p:sp>
        <p:nvSpPr>
          <p:cNvPr id="945" name="CustomShape 10"/>
          <p:cNvSpPr/>
          <p:nvPr/>
        </p:nvSpPr>
        <p:spPr>
          <a:xfrm>
            <a:off x="6793200" y="4126320"/>
            <a:ext cx="770760" cy="364680"/>
          </a:xfrm>
          <a:prstGeom prst="rect">
            <a:avLst/>
          </a:prstGeom>
          <a:solidFill>
            <a:srgbClr val="ffc00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time</a:t>
            </a:r>
            <a:endParaRPr b="0" lang="en-IN" sz="1800" spc="-1" strike="noStrike">
              <a:latin typeface="Arial"/>
            </a:endParaRPr>
          </a:p>
        </p:txBody>
      </p:sp>
      <p:sp>
        <p:nvSpPr>
          <p:cNvPr id="946" name="CustomShape 11"/>
          <p:cNvSpPr/>
          <p:nvPr/>
        </p:nvSpPr>
        <p:spPr>
          <a:xfrm>
            <a:off x="6415200" y="1981080"/>
            <a:ext cx="2040480" cy="364680"/>
          </a:xfrm>
          <a:prstGeom prst="rect">
            <a:avLst/>
          </a:prstGeom>
          <a:solidFill>
            <a:srgbClr val="ffc00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+ 2 </a:t>
            </a:r>
            <a:r>
              <a:rPr b="1" lang="en-US" sz="1800" spc="-1" strike="noStrike">
                <a:solidFill>
                  <a:srgbClr val="000000"/>
                </a:solidFill>
                <a:latin typeface="Calibri"/>
              </a:rPr>
              <a:t>T</a:t>
            </a:r>
            <a:r>
              <a:rPr b="0" lang="en-US" sz="1800" spc="-1" strike="noStrike">
                <a:solidFill>
                  <a:srgbClr val="000000"/>
                </a:solidFill>
                <a:latin typeface="Calibri"/>
              </a:rPr>
              <a:t>(||/2) time</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202" dur="indefinite" restart="never" nodeType="tmRoot">
          <p:childTnLst>
            <p:seq>
              <p:cTn id="1203" dur="indefinite" nodeType="mainSeq">
                <p:childTnLst>
                  <p:par>
                    <p:cTn id="1204" fill="hold">
                      <p:stCondLst>
                        <p:cond delay="indefinite"/>
                      </p:stCondLst>
                      <p:childTnLst>
                        <p:par>
                          <p:cTn id="1205" fill="hold">
                            <p:stCondLst>
                              <p:cond delay="0"/>
                            </p:stCondLst>
                            <p:childTnLst>
                              <p:par>
                                <p:cTn id="1206" nodeType="clickEffect" fill="hold" presetClass="entr" presetID="10">
                                  <p:stCondLst>
                                    <p:cond delay="0"/>
                                  </p:stCondLst>
                                  <p:childTnLst>
                                    <p:set>
                                      <p:cBhvr>
                                        <p:cTn id="1207" dur="1" fill="hold">
                                          <p:stCondLst>
                                            <p:cond delay="0"/>
                                          </p:stCondLst>
                                        </p:cTn>
                                        <p:tgtEl>
                                          <p:spTgt spid="936"/>
                                        </p:tgtEl>
                                        <p:attrNameLst>
                                          <p:attrName>style.visibility</p:attrName>
                                        </p:attrNameLst>
                                      </p:cBhvr>
                                      <p:to>
                                        <p:strVal val="visible"/>
                                      </p:to>
                                    </p:set>
                                    <p:animEffect filter="fade" transition="in">
                                      <p:cBhvr additive="repl">
                                        <p:cTn id="1208" dur="500"/>
                                        <p:tgtEl>
                                          <p:spTgt spid="936"/>
                                        </p:tgtEl>
                                      </p:cBhvr>
                                    </p:animEffect>
                                  </p:childTnLst>
                                </p:cTn>
                              </p:par>
                            </p:childTnLst>
                          </p:cTn>
                        </p:par>
                      </p:childTnLst>
                    </p:cTn>
                  </p:par>
                  <p:par>
                    <p:cTn id="1209" fill="hold">
                      <p:stCondLst>
                        <p:cond delay="indefinite"/>
                      </p:stCondLst>
                      <p:childTnLst>
                        <p:par>
                          <p:cTn id="1210" fill="hold">
                            <p:stCondLst>
                              <p:cond delay="0"/>
                            </p:stCondLst>
                            <p:childTnLst>
                              <p:par>
                                <p:cTn id="1211" nodeType="clickEffect" fill="hold" presetClass="entr" presetID="10">
                                  <p:stCondLst>
                                    <p:cond delay="0"/>
                                  </p:stCondLst>
                                  <p:childTnLst>
                                    <p:set>
                                      <p:cBhvr>
                                        <p:cTn id="1212" dur="1" fill="hold">
                                          <p:stCondLst>
                                            <p:cond delay="0"/>
                                          </p:stCondLst>
                                        </p:cTn>
                                        <p:tgtEl>
                                          <p:spTgt spid="937">
                                            <p:txEl>
                                              <p:pRg st="0" end="0"/>
                                            </p:txEl>
                                          </p:spTgt>
                                        </p:tgtEl>
                                        <p:attrNameLst>
                                          <p:attrName>style.visibility</p:attrName>
                                        </p:attrNameLst>
                                      </p:cBhvr>
                                      <p:to>
                                        <p:strVal val="visible"/>
                                      </p:to>
                                    </p:set>
                                    <p:animEffect filter="fade" transition="in">
                                      <p:cBhvr additive="repl">
                                        <p:cTn id="1213" dur="500"/>
                                        <p:tgtEl>
                                          <p:spTgt spid="937">
                                            <p:txEl>
                                              <p:pRg st="0" end="0"/>
                                            </p:txEl>
                                          </p:spTgt>
                                        </p:tgtEl>
                                      </p:cBhvr>
                                    </p:animEffect>
                                  </p:childTnLst>
                                </p:cTn>
                              </p:par>
                            </p:childTnLst>
                          </p:cTn>
                        </p:par>
                      </p:childTnLst>
                    </p:cTn>
                  </p:par>
                  <p:par>
                    <p:cTn id="1214" fill="hold">
                      <p:stCondLst>
                        <p:cond delay="indefinite"/>
                      </p:stCondLst>
                      <p:childTnLst>
                        <p:par>
                          <p:cTn id="1215" fill="hold">
                            <p:stCondLst>
                              <p:cond delay="0"/>
                            </p:stCondLst>
                            <p:childTnLst>
                              <p:par>
                                <p:cTn id="1216" nodeType="clickEffect" fill="hold" presetClass="entr" presetID="10">
                                  <p:stCondLst>
                                    <p:cond delay="0"/>
                                  </p:stCondLst>
                                  <p:childTnLst>
                                    <p:set>
                                      <p:cBhvr>
                                        <p:cTn id="1217" dur="1" fill="hold">
                                          <p:stCondLst>
                                            <p:cond delay="0"/>
                                          </p:stCondLst>
                                        </p:cTn>
                                        <p:tgtEl>
                                          <p:spTgt spid="937">
                                            <p:txEl>
                                              <p:pRg st="1" end="1"/>
                                            </p:txEl>
                                          </p:spTgt>
                                        </p:tgtEl>
                                        <p:attrNameLst>
                                          <p:attrName>style.visibility</p:attrName>
                                        </p:attrNameLst>
                                      </p:cBhvr>
                                      <p:to>
                                        <p:strVal val="visible"/>
                                      </p:to>
                                    </p:set>
                                    <p:animEffect filter="fade" transition="in">
                                      <p:cBhvr additive="repl">
                                        <p:cTn id="1218" dur="500"/>
                                        <p:tgtEl>
                                          <p:spTgt spid="937">
                                            <p:txEl>
                                              <p:pRg st="1" end="1"/>
                                            </p:txEl>
                                          </p:spTgt>
                                        </p:tgtEl>
                                      </p:cBhvr>
                                    </p:animEffect>
                                  </p:childTnLst>
                                </p:cTn>
                              </p:par>
                            </p:childTnLst>
                          </p:cTn>
                        </p:par>
                      </p:childTnLst>
                    </p:cTn>
                  </p:par>
                  <p:par>
                    <p:cTn id="1219" fill="hold">
                      <p:stCondLst>
                        <p:cond delay="indefinite"/>
                      </p:stCondLst>
                      <p:childTnLst>
                        <p:par>
                          <p:cTn id="1220" fill="hold">
                            <p:stCondLst>
                              <p:cond delay="0"/>
                            </p:stCondLst>
                            <p:childTnLst>
                              <p:par>
                                <p:cTn id="1221" nodeType="clickEffect" fill="hold" presetClass="entr" presetID="10">
                                  <p:stCondLst>
                                    <p:cond delay="0"/>
                                  </p:stCondLst>
                                  <p:childTnLst>
                                    <p:set>
                                      <p:cBhvr>
                                        <p:cTn id="1222" dur="1" fill="hold">
                                          <p:stCondLst>
                                            <p:cond delay="0"/>
                                          </p:stCondLst>
                                        </p:cTn>
                                        <p:tgtEl>
                                          <p:spTgt spid="937">
                                            <p:txEl>
                                              <p:pRg st="2" end="2"/>
                                            </p:txEl>
                                          </p:spTgt>
                                        </p:tgtEl>
                                        <p:attrNameLst>
                                          <p:attrName>style.visibility</p:attrName>
                                        </p:attrNameLst>
                                      </p:cBhvr>
                                      <p:to>
                                        <p:strVal val="visible"/>
                                      </p:to>
                                    </p:set>
                                    <p:animEffect filter="fade" transition="in">
                                      <p:cBhvr additive="repl">
                                        <p:cTn id="1223" dur="500"/>
                                        <p:tgtEl>
                                          <p:spTgt spid="937">
                                            <p:txEl>
                                              <p:pRg st="2" end="2"/>
                                            </p:txEl>
                                          </p:spTgt>
                                        </p:tgtEl>
                                      </p:cBhvr>
                                    </p:animEffect>
                                  </p:childTnLst>
                                </p:cTn>
                              </p:par>
                            </p:childTnLst>
                          </p:cTn>
                        </p:par>
                      </p:childTnLst>
                    </p:cTn>
                  </p:par>
                  <p:par>
                    <p:cTn id="1224" fill="hold">
                      <p:stCondLst>
                        <p:cond delay="indefinite"/>
                      </p:stCondLst>
                      <p:childTnLst>
                        <p:par>
                          <p:cTn id="1225" fill="hold">
                            <p:stCondLst>
                              <p:cond delay="0"/>
                            </p:stCondLst>
                            <p:childTnLst>
                              <p:par>
                                <p:cTn id="1226" nodeType="clickEffect" fill="hold" presetClass="entr" presetID="10">
                                  <p:stCondLst>
                                    <p:cond delay="0"/>
                                  </p:stCondLst>
                                  <p:childTnLst>
                                    <p:set>
                                      <p:cBhvr>
                                        <p:cTn id="1227" dur="1" fill="hold">
                                          <p:stCondLst>
                                            <p:cond delay="0"/>
                                          </p:stCondLst>
                                        </p:cTn>
                                        <p:tgtEl>
                                          <p:spTgt spid="937">
                                            <p:txEl>
                                              <p:pRg st="3" end="3"/>
                                            </p:txEl>
                                          </p:spTgt>
                                        </p:tgtEl>
                                        <p:attrNameLst>
                                          <p:attrName>style.visibility</p:attrName>
                                        </p:attrNameLst>
                                      </p:cBhvr>
                                      <p:to>
                                        <p:strVal val="visible"/>
                                      </p:to>
                                    </p:set>
                                    <p:animEffect filter="fade" transition="in">
                                      <p:cBhvr additive="repl">
                                        <p:cTn id="1228" dur="500"/>
                                        <p:tgtEl>
                                          <p:spTgt spid="937">
                                            <p:txEl>
                                              <p:pRg st="3" end="3"/>
                                            </p:txEl>
                                          </p:spTgt>
                                        </p:tgtEl>
                                      </p:cBhvr>
                                    </p:animEffect>
                                  </p:childTnLst>
                                </p:cTn>
                              </p:par>
                            </p:childTnLst>
                          </p:cTn>
                        </p:par>
                      </p:childTnLst>
                    </p:cTn>
                  </p:par>
                  <p:par>
                    <p:cTn id="1229" fill="hold">
                      <p:stCondLst>
                        <p:cond delay="indefinite"/>
                      </p:stCondLst>
                      <p:childTnLst>
                        <p:par>
                          <p:cTn id="1230" fill="hold">
                            <p:stCondLst>
                              <p:cond delay="0"/>
                            </p:stCondLst>
                            <p:childTnLst>
                              <p:par>
                                <p:cTn id="1231" nodeType="clickEffect" fill="hold" presetClass="entr" presetID="10">
                                  <p:stCondLst>
                                    <p:cond delay="0"/>
                                  </p:stCondLst>
                                  <p:childTnLst>
                                    <p:set>
                                      <p:cBhvr>
                                        <p:cTn id="1232" dur="1" fill="hold">
                                          <p:stCondLst>
                                            <p:cond delay="0"/>
                                          </p:stCondLst>
                                        </p:cTn>
                                        <p:tgtEl>
                                          <p:spTgt spid="937">
                                            <p:txEl>
                                              <p:pRg st="4" end="4"/>
                                            </p:txEl>
                                          </p:spTgt>
                                        </p:tgtEl>
                                        <p:attrNameLst>
                                          <p:attrName>style.visibility</p:attrName>
                                        </p:attrNameLst>
                                      </p:cBhvr>
                                      <p:to>
                                        <p:strVal val="visible"/>
                                      </p:to>
                                    </p:set>
                                    <p:animEffect filter="fade" transition="in">
                                      <p:cBhvr additive="repl">
                                        <p:cTn id="1233" dur="500"/>
                                        <p:tgtEl>
                                          <p:spTgt spid="937">
                                            <p:txEl>
                                              <p:pRg st="4" end="4"/>
                                            </p:txEl>
                                          </p:spTgt>
                                        </p:tgtEl>
                                      </p:cBhvr>
                                    </p:animEffect>
                                  </p:childTnLst>
                                </p:cTn>
                              </p:par>
                            </p:childTnLst>
                          </p:cTn>
                        </p:par>
                      </p:childTnLst>
                    </p:cTn>
                  </p:par>
                  <p:par>
                    <p:cTn id="1234" fill="hold">
                      <p:stCondLst>
                        <p:cond delay="indefinite"/>
                      </p:stCondLst>
                      <p:childTnLst>
                        <p:par>
                          <p:cTn id="1235" fill="hold">
                            <p:stCondLst>
                              <p:cond delay="0"/>
                            </p:stCondLst>
                            <p:childTnLst>
                              <p:par>
                                <p:cTn id="1236" nodeType="clickEffect" fill="hold" presetClass="entr" presetID="10">
                                  <p:stCondLst>
                                    <p:cond delay="0"/>
                                  </p:stCondLst>
                                  <p:childTnLst>
                                    <p:set>
                                      <p:cBhvr>
                                        <p:cTn id="1237" dur="1" fill="hold">
                                          <p:stCondLst>
                                            <p:cond delay="0"/>
                                          </p:stCondLst>
                                        </p:cTn>
                                        <p:tgtEl>
                                          <p:spTgt spid="937">
                                            <p:txEl>
                                              <p:pRg st="5" end="5"/>
                                            </p:txEl>
                                          </p:spTgt>
                                        </p:tgtEl>
                                        <p:attrNameLst>
                                          <p:attrName>style.visibility</p:attrName>
                                        </p:attrNameLst>
                                      </p:cBhvr>
                                      <p:to>
                                        <p:strVal val="visible"/>
                                      </p:to>
                                    </p:set>
                                    <p:animEffect filter="fade" transition="in">
                                      <p:cBhvr additive="repl">
                                        <p:cTn id="1238" dur="500"/>
                                        <p:tgtEl>
                                          <p:spTgt spid="937">
                                            <p:txEl>
                                              <p:pRg st="5" end="5"/>
                                            </p:txEl>
                                          </p:spTgt>
                                        </p:tgtEl>
                                      </p:cBhvr>
                                    </p:animEffect>
                                  </p:childTnLst>
                                </p:cTn>
                              </p:par>
                            </p:childTnLst>
                          </p:cTn>
                        </p:par>
                      </p:childTnLst>
                    </p:cTn>
                  </p:par>
                  <p:par>
                    <p:cTn id="1239" fill="hold">
                      <p:stCondLst>
                        <p:cond delay="indefinite"/>
                      </p:stCondLst>
                      <p:childTnLst>
                        <p:par>
                          <p:cTn id="1240" fill="hold">
                            <p:stCondLst>
                              <p:cond delay="0"/>
                            </p:stCondLst>
                            <p:childTnLst>
                              <p:par>
                                <p:cTn id="1241" nodeType="clickEffect" fill="hold" presetClass="entr" presetID="2" presetSubtype="2">
                                  <p:stCondLst>
                                    <p:cond delay="0"/>
                                  </p:stCondLst>
                                  <p:childTnLst>
                                    <p:set>
                                      <p:cBhvr>
                                        <p:cTn id="1242" dur="1" fill="hold">
                                          <p:stCondLst>
                                            <p:cond delay="0"/>
                                          </p:stCondLst>
                                        </p:cTn>
                                        <p:tgtEl>
                                          <p:spTgt spid="939"/>
                                        </p:tgtEl>
                                        <p:attrNameLst>
                                          <p:attrName>style.visibility</p:attrName>
                                        </p:attrNameLst>
                                      </p:cBhvr>
                                      <p:to>
                                        <p:strVal val="visible"/>
                                      </p:to>
                                    </p:set>
                                    <p:anim calcmode="lin" valueType="num">
                                      <p:cBhvr additive="repl">
                                        <p:cTn id="1243" dur="500" fill="hold"/>
                                        <p:tgtEl>
                                          <p:spTgt spid="939"/>
                                        </p:tgtEl>
                                        <p:attrNameLst>
                                          <p:attrName>ppt_x</p:attrName>
                                        </p:attrNameLst>
                                      </p:cBhvr>
                                      <p:tavLst>
                                        <p:tav tm="0">
                                          <p:val>
                                            <p:strVal val="1+#ppt_w/2"/>
                                          </p:val>
                                        </p:tav>
                                        <p:tav tm="100000">
                                          <p:val>
                                            <p:strVal val="#ppt_x"/>
                                          </p:val>
                                        </p:tav>
                                      </p:tavLst>
                                    </p:anim>
                                    <p:anim calcmode="lin" valueType="num">
                                      <p:cBhvr additive="repl">
                                        <p:cTn id="1244" dur="500" fill="hold"/>
                                        <p:tgtEl>
                                          <p:spTgt spid="939"/>
                                        </p:tgtEl>
                                        <p:attrNameLst>
                                          <p:attrName>ppt_y</p:attrName>
                                        </p:attrNameLst>
                                      </p:cBhvr>
                                      <p:tavLst>
                                        <p:tav tm="0">
                                          <p:val>
                                            <p:strVal val="#ppt_y"/>
                                          </p:val>
                                        </p:tav>
                                        <p:tav tm="100000">
                                          <p:val>
                                            <p:strVal val="#ppt_y"/>
                                          </p:val>
                                        </p:tav>
                                      </p:tavLst>
                                    </p:anim>
                                  </p:childTnLst>
                                </p:cTn>
                              </p:par>
                            </p:childTnLst>
                          </p:cTn>
                        </p:par>
                      </p:childTnLst>
                    </p:cTn>
                  </p:par>
                  <p:par>
                    <p:cTn id="1245" fill="hold">
                      <p:stCondLst>
                        <p:cond delay="indefinite"/>
                      </p:stCondLst>
                      <p:childTnLst>
                        <p:par>
                          <p:cTn id="1246" fill="hold">
                            <p:stCondLst>
                              <p:cond delay="0"/>
                            </p:stCondLst>
                            <p:childTnLst>
                              <p:par>
                                <p:cTn id="1247" nodeType="clickEffect" fill="hold" presetClass="entr" presetID="10">
                                  <p:stCondLst>
                                    <p:cond delay="0"/>
                                  </p:stCondLst>
                                  <p:childTnLst>
                                    <p:set>
                                      <p:cBhvr>
                                        <p:cTn id="1248" dur="1" fill="hold">
                                          <p:stCondLst>
                                            <p:cond delay="0"/>
                                          </p:stCondLst>
                                        </p:cTn>
                                        <p:tgtEl>
                                          <p:spTgt spid="937">
                                            <p:txEl>
                                              <p:pRg st="6" end="6"/>
                                            </p:txEl>
                                          </p:spTgt>
                                        </p:tgtEl>
                                        <p:attrNameLst>
                                          <p:attrName>style.visibility</p:attrName>
                                        </p:attrNameLst>
                                      </p:cBhvr>
                                      <p:to>
                                        <p:strVal val="visible"/>
                                      </p:to>
                                    </p:set>
                                    <p:animEffect filter="fade" transition="in">
                                      <p:cBhvr additive="repl">
                                        <p:cTn id="1249" dur="500"/>
                                        <p:tgtEl>
                                          <p:spTgt spid="937">
                                            <p:txEl>
                                              <p:pRg st="6" end="6"/>
                                            </p:txEl>
                                          </p:spTgt>
                                        </p:tgtEl>
                                      </p:cBhvr>
                                    </p:animEffect>
                                  </p:childTnLst>
                                </p:cTn>
                              </p:par>
                            </p:childTnLst>
                          </p:cTn>
                        </p:par>
                      </p:childTnLst>
                    </p:cTn>
                  </p:par>
                  <p:par>
                    <p:cTn id="1250" fill="hold">
                      <p:stCondLst>
                        <p:cond delay="indefinite"/>
                      </p:stCondLst>
                      <p:childTnLst>
                        <p:par>
                          <p:cTn id="1251" fill="hold">
                            <p:stCondLst>
                              <p:cond delay="0"/>
                            </p:stCondLst>
                            <p:childTnLst>
                              <p:par>
                                <p:cTn id="1252" nodeType="clickEffect" fill="hold" presetClass="entr" presetID="10">
                                  <p:stCondLst>
                                    <p:cond delay="0"/>
                                  </p:stCondLst>
                                  <p:childTnLst>
                                    <p:set>
                                      <p:cBhvr>
                                        <p:cTn id="1253" dur="1" fill="hold">
                                          <p:stCondLst>
                                            <p:cond delay="0"/>
                                          </p:stCondLst>
                                        </p:cTn>
                                        <p:tgtEl>
                                          <p:spTgt spid="937">
                                            <p:txEl>
                                              <p:pRg st="7" end="7"/>
                                            </p:txEl>
                                          </p:spTgt>
                                        </p:tgtEl>
                                        <p:attrNameLst>
                                          <p:attrName>style.visibility</p:attrName>
                                        </p:attrNameLst>
                                      </p:cBhvr>
                                      <p:to>
                                        <p:strVal val="visible"/>
                                      </p:to>
                                    </p:set>
                                    <p:animEffect filter="fade" transition="in">
                                      <p:cBhvr additive="repl">
                                        <p:cTn id="1254" dur="500"/>
                                        <p:tgtEl>
                                          <p:spTgt spid="937">
                                            <p:txEl>
                                              <p:pRg st="7" end="7"/>
                                            </p:txEl>
                                          </p:spTgt>
                                        </p:tgtEl>
                                      </p:cBhvr>
                                    </p:animEffec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10">
                                  <p:stCondLst>
                                    <p:cond delay="0"/>
                                  </p:stCondLst>
                                  <p:childTnLst>
                                    <p:set>
                                      <p:cBhvr>
                                        <p:cTn id="1258" dur="1" fill="hold">
                                          <p:stCondLst>
                                            <p:cond delay="0"/>
                                          </p:stCondLst>
                                        </p:cTn>
                                        <p:tgtEl>
                                          <p:spTgt spid="937">
                                            <p:txEl>
                                              <p:pRg st="8" end="8"/>
                                            </p:txEl>
                                          </p:spTgt>
                                        </p:tgtEl>
                                        <p:attrNameLst>
                                          <p:attrName>style.visibility</p:attrName>
                                        </p:attrNameLst>
                                      </p:cBhvr>
                                      <p:to>
                                        <p:strVal val="visible"/>
                                      </p:to>
                                    </p:set>
                                    <p:animEffect filter="fade" transition="in">
                                      <p:cBhvr additive="repl">
                                        <p:cTn id="1259" dur="500"/>
                                        <p:tgtEl>
                                          <p:spTgt spid="937">
                                            <p:txEl>
                                              <p:pRg st="8" end="8"/>
                                            </p:txEl>
                                          </p:spTgt>
                                        </p:tgtEl>
                                      </p:cBhvr>
                                    </p:animEffect>
                                  </p:childTnLst>
                                </p:cTn>
                              </p:par>
                            </p:childTnLst>
                          </p:cTn>
                        </p:par>
                      </p:childTnLst>
                    </p:cTn>
                  </p:par>
                  <p:par>
                    <p:cTn id="1260" fill="hold">
                      <p:stCondLst>
                        <p:cond delay="indefinite"/>
                      </p:stCondLst>
                      <p:childTnLst>
                        <p:par>
                          <p:cTn id="1261" fill="hold">
                            <p:stCondLst>
                              <p:cond delay="0"/>
                            </p:stCondLst>
                            <p:childTnLst>
                              <p:par>
                                <p:cTn id="1262" nodeType="clickEffect" fill="hold" presetClass="entr" presetID="10">
                                  <p:stCondLst>
                                    <p:cond delay="0"/>
                                  </p:stCondLst>
                                  <p:childTnLst>
                                    <p:set>
                                      <p:cBhvr>
                                        <p:cTn id="1263" dur="1" fill="hold">
                                          <p:stCondLst>
                                            <p:cond delay="0"/>
                                          </p:stCondLst>
                                        </p:cTn>
                                        <p:tgtEl>
                                          <p:spTgt spid="937">
                                            <p:txEl>
                                              <p:pRg st="9" end="9"/>
                                            </p:txEl>
                                          </p:spTgt>
                                        </p:tgtEl>
                                        <p:attrNameLst>
                                          <p:attrName>style.visibility</p:attrName>
                                        </p:attrNameLst>
                                      </p:cBhvr>
                                      <p:to>
                                        <p:strVal val="visible"/>
                                      </p:to>
                                    </p:set>
                                    <p:animEffect filter="fade" transition="in">
                                      <p:cBhvr additive="repl">
                                        <p:cTn id="1264" dur="500"/>
                                        <p:tgtEl>
                                          <p:spTgt spid="937">
                                            <p:txEl>
                                              <p:pRg st="9" end="9"/>
                                            </p:txEl>
                                          </p:spTgt>
                                        </p:tgtEl>
                                      </p:cBhvr>
                                    </p:animEffect>
                                  </p:childTnLst>
                                </p:cTn>
                              </p:par>
                            </p:childTnLst>
                          </p:cTn>
                        </p:par>
                      </p:childTnLst>
                    </p:cTn>
                  </p:par>
                  <p:par>
                    <p:cTn id="1265" fill="hold">
                      <p:stCondLst>
                        <p:cond delay="indefinite"/>
                      </p:stCondLst>
                      <p:childTnLst>
                        <p:par>
                          <p:cTn id="1266" fill="hold">
                            <p:stCondLst>
                              <p:cond delay="0"/>
                            </p:stCondLst>
                            <p:childTnLst>
                              <p:par>
                                <p:cTn id="1267" nodeType="clickEffect" fill="hold" presetClass="entr" presetID="10">
                                  <p:stCondLst>
                                    <p:cond delay="0"/>
                                  </p:stCondLst>
                                  <p:childTnLst>
                                    <p:set>
                                      <p:cBhvr>
                                        <p:cTn id="1268" dur="1" fill="hold">
                                          <p:stCondLst>
                                            <p:cond delay="0"/>
                                          </p:stCondLst>
                                        </p:cTn>
                                        <p:tgtEl>
                                          <p:spTgt spid="937">
                                            <p:txEl>
                                              <p:pRg st="10" end="10"/>
                                            </p:txEl>
                                          </p:spTgt>
                                        </p:tgtEl>
                                        <p:attrNameLst>
                                          <p:attrName>style.visibility</p:attrName>
                                        </p:attrNameLst>
                                      </p:cBhvr>
                                      <p:to>
                                        <p:strVal val="visible"/>
                                      </p:to>
                                    </p:set>
                                    <p:animEffect filter="fade" transition="in">
                                      <p:cBhvr additive="repl">
                                        <p:cTn id="1269" dur="500"/>
                                        <p:tgtEl>
                                          <p:spTgt spid="937">
                                            <p:txEl>
                                              <p:pRg st="10" end="10"/>
                                            </p:txEl>
                                          </p:spTgt>
                                        </p:tgtEl>
                                      </p:cBhvr>
                                    </p:animEffect>
                                  </p:childTnLst>
                                </p:cTn>
                              </p:par>
                            </p:childTnLst>
                          </p:cTn>
                        </p:par>
                      </p:childTnLst>
                    </p:cTn>
                  </p:par>
                  <p:par>
                    <p:cTn id="1270" fill="hold">
                      <p:stCondLst>
                        <p:cond delay="indefinite"/>
                      </p:stCondLst>
                      <p:childTnLst>
                        <p:par>
                          <p:cTn id="1271" fill="hold">
                            <p:stCondLst>
                              <p:cond delay="0"/>
                            </p:stCondLst>
                            <p:childTnLst>
                              <p:par>
                                <p:cTn id="1272" nodeType="clickEffect" fill="hold" presetClass="entr" presetID="10">
                                  <p:stCondLst>
                                    <p:cond delay="0"/>
                                  </p:stCondLst>
                                  <p:childTnLst>
                                    <p:set>
                                      <p:cBhvr>
                                        <p:cTn id="1273" dur="1" fill="hold">
                                          <p:stCondLst>
                                            <p:cond delay="0"/>
                                          </p:stCondLst>
                                        </p:cTn>
                                        <p:tgtEl>
                                          <p:spTgt spid="937">
                                            <p:txEl>
                                              <p:pRg st="11" end="11"/>
                                            </p:txEl>
                                          </p:spTgt>
                                        </p:tgtEl>
                                        <p:attrNameLst>
                                          <p:attrName>style.visibility</p:attrName>
                                        </p:attrNameLst>
                                      </p:cBhvr>
                                      <p:to>
                                        <p:strVal val="visible"/>
                                      </p:to>
                                    </p:set>
                                    <p:animEffect filter="fade" transition="in">
                                      <p:cBhvr additive="repl">
                                        <p:cTn id="1274" dur="500"/>
                                        <p:tgtEl>
                                          <p:spTgt spid="937">
                                            <p:txEl>
                                              <p:pRg st="11" end="11"/>
                                            </p:txEl>
                                          </p:spTgt>
                                        </p:tgtEl>
                                      </p:cBhvr>
                                    </p:animEffect>
                                  </p:childTnLst>
                                </p:cTn>
                              </p:par>
                            </p:childTnLst>
                          </p:cTn>
                        </p:par>
                      </p:childTnLst>
                    </p:cTn>
                  </p:par>
                  <p:par>
                    <p:cTn id="1275" fill="hold">
                      <p:stCondLst>
                        <p:cond delay="indefinite"/>
                      </p:stCondLst>
                      <p:childTnLst>
                        <p:par>
                          <p:cTn id="1276" fill="hold">
                            <p:stCondLst>
                              <p:cond delay="0"/>
                            </p:stCondLst>
                            <p:childTnLst>
                              <p:par>
                                <p:cTn id="1277" nodeType="clickEffect" fill="hold" presetClass="entr" presetID="10">
                                  <p:stCondLst>
                                    <p:cond delay="0"/>
                                  </p:stCondLst>
                                  <p:childTnLst>
                                    <p:set>
                                      <p:cBhvr>
                                        <p:cTn id="1278" dur="1" fill="hold">
                                          <p:stCondLst>
                                            <p:cond delay="0"/>
                                          </p:stCondLst>
                                        </p:cTn>
                                        <p:tgtEl>
                                          <p:spTgt spid="937">
                                            <p:txEl>
                                              <p:pRg st="12" end="12"/>
                                            </p:txEl>
                                          </p:spTgt>
                                        </p:tgtEl>
                                        <p:attrNameLst>
                                          <p:attrName>style.visibility</p:attrName>
                                        </p:attrNameLst>
                                      </p:cBhvr>
                                      <p:to>
                                        <p:strVal val="visible"/>
                                      </p:to>
                                    </p:set>
                                    <p:animEffect filter="fade" transition="in">
                                      <p:cBhvr additive="repl">
                                        <p:cTn id="1279" dur="500"/>
                                        <p:tgtEl>
                                          <p:spTgt spid="937">
                                            <p:txEl>
                                              <p:pRg st="12" end="12"/>
                                            </p:txEl>
                                          </p:spTgt>
                                        </p:tgtEl>
                                      </p:cBhvr>
                                    </p:animEffect>
                                  </p:childTnLst>
                                </p:cTn>
                              </p:par>
                            </p:childTnLst>
                          </p:cTn>
                        </p:par>
                      </p:childTnLst>
                    </p:cTn>
                  </p:par>
                  <p:par>
                    <p:cTn id="1280" fill="hold">
                      <p:stCondLst>
                        <p:cond delay="indefinite"/>
                      </p:stCondLst>
                      <p:childTnLst>
                        <p:par>
                          <p:cTn id="1281" fill="hold">
                            <p:stCondLst>
                              <p:cond delay="0"/>
                            </p:stCondLst>
                            <p:childTnLst>
                              <p:par>
                                <p:cTn id="1282" nodeType="clickEffect" fill="hold" presetClass="entr" presetID="10">
                                  <p:stCondLst>
                                    <p:cond delay="0"/>
                                  </p:stCondLst>
                                  <p:childTnLst>
                                    <p:set>
                                      <p:cBhvr>
                                        <p:cTn id="1283" dur="1" fill="hold">
                                          <p:stCondLst>
                                            <p:cond delay="0"/>
                                          </p:stCondLst>
                                        </p:cTn>
                                        <p:tgtEl>
                                          <p:spTgt spid="937">
                                            <p:txEl>
                                              <p:pRg st="13" end="13"/>
                                            </p:txEl>
                                          </p:spTgt>
                                        </p:tgtEl>
                                        <p:attrNameLst>
                                          <p:attrName>style.visibility</p:attrName>
                                        </p:attrNameLst>
                                      </p:cBhvr>
                                      <p:to>
                                        <p:strVal val="visible"/>
                                      </p:to>
                                    </p:set>
                                    <p:animEffect filter="fade" transition="in">
                                      <p:cBhvr additive="repl">
                                        <p:cTn id="1284" dur="500"/>
                                        <p:tgtEl>
                                          <p:spTgt spid="937">
                                            <p:txEl>
                                              <p:pRg st="13" end="13"/>
                                            </p:txEl>
                                          </p:spTgt>
                                        </p:tgtEl>
                                      </p:cBhvr>
                                    </p:animEffect>
                                  </p:childTnLst>
                                </p:cTn>
                              </p:par>
                            </p:childTnLst>
                          </p:cTn>
                        </p:par>
                      </p:childTnLst>
                    </p:cTn>
                  </p:par>
                  <p:par>
                    <p:cTn id="1285" fill="hold">
                      <p:stCondLst>
                        <p:cond delay="indefinite"/>
                      </p:stCondLst>
                      <p:childTnLst>
                        <p:par>
                          <p:cTn id="1286" fill="hold">
                            <p:stCondLst>
                              <p:cond delay="0"/>
                            </p:stCondLst>
                            <p:childTnLst>
                              <p:par>
                                <p:cTn id="1287" nodeType="clickEffect" fill="hold" presetClass="entr" presetID="10">
                                  <p:stCondLst>
                                    <p:cond delay="0"/>
                                  </p:stCondLst>
                                  <p:childTnLst>
                                    <p:set>
                                      <p:cBhvr>
                                        <p:cTn id="1288" dur="1" fill="hold">
                                          <p:stCondLst>
                                            <p:cond delay="0"/>
                                          </p:stCondLst>
                                        </p:cTn>
                                        <p:tgtEl>
                                          <p:spTgt spid="937">
                                            <p:txEl>
                                              <p:pRg st="14" end="14"/>
                                            </p:txEl>
                                          </p:spTgt>
                                        </p:tgtEl>
                                        <p:attrNameLst>
                                          <p:attrName>style.visibility</p:attrName>
                                        </p:attrNameLst>
                                      </p:cBhvr>
                                      <p:to>
                                        <p:strVal val="visible"/>
                                      </p:to>
                                    </p:set>
                                    <p:animEffect filter="fade" transition="in">
                                      <p:cBhvr additive="repl">
                                        <p:cTn id="1289" dur="500"/>
                                        <p:tgtEl>
                                          <p:spTgt spid="937">
                                            <p:txEl>
                                              <p:pRg st="14" end="14"/>
                                            </p:txEl>
                                          </p:spTgt>
                                        </p:tgtEl>
                                      </p:cBhvr>
                                    </p:animEffect>
                                  </p:childTnLst>
                                </p:cTn>
                              </p:par>
                            </p:childTnLst>
                          </p:cTn>
                        </p:par>
                      </p:childTnLst>
                    </p:cTn>
                  </p:par>
                  <p:par>
                    <p:cTn id="1290" fill="hold">
                      <p:stCondLst>
                        <p:cond delay="indefinite"/>
                      </p:stCondLst>
                      <p:childTnLst>
                        <p:par>
                          <p:cTn id="1291" fill="hold">
                            <p:stCondLst>
                              <p:cond delay="0"/>
                            </p:stCondLst>
                            <p:childTnLst>
                              <p:par>
                                <p:cTn id="1292" nodeType="clickEffect" fill="hold" presetClass="entr" presetID="10">
                                  <p:stCondLst>
                                    <p:cond delay="0"/>
                                  </p:stCondLst>
                                  <p:childTnLst>
                                    <p:set>
                                      <p:cBhvr>
                                        <p:cTn id="1293" dur="1" fill="hold">
                                          <p:stCondLst>
                                            <p:cond delay="0"/>
                                          </p:stCondLst>
                                        </p:cTn>
                                        <p:tgtEl>
                                          <p:spTgt spid="937">
                                            <p:txEl>
                                              <p:pRg st="15" end="15"/>
                                            </p:txEl>
                                          </p:spTgt>
                                        </p:tgtEl>
                                        <p:attrNameLst>
                                          <p:attrName>style.visibility</p:attrName>
                                        </p:attrNameLst>
                                      </p:cBhvr>
                                      <p:to>
                                        <p:strVal val="visible"/>
                                      </p:to>
                                    </p:set>
                                    <p:animEffect filter="fade" transition="in">
                                      <p:cBhvr additive="repl">
                                        <p:cTn id="1294" dur="500"/>
                                        <p:tgtEl>
                                          <p:spTgt spid="937">
                                            <p:txEl>
                                              <p:pRg st="15" end="15"/>
                                            </p:txEl>
                                          </p:spTgt>
                                        </p:tgtEl>
                                      </p:cBhvr>
                                    </p:animEffect>
                                  </p:childTnLst>
                                </p:cTn>
                              </p:par>
                            </p:childTnLst>
                          </p:cTn>
                        </p:par>
                      </p:childTnLst>
                    </p:cTn>
                  </p:par>
                  <p:par>
                    <p:cTn id="1295" fill="hold">
                      <p:stCondLst>
                        <p:cond delay="indefinite"/>
                      </p:stCondLst>
                      <p:childTnLst>
                        <p:par>
                          <p:cTn id="1296" fill="hold">
                            <p:stCondLst>
                              <p:cond delay="0"/>
                            </p:stCondLst>
                            <p:childTnLst>
                              <p:par>
                                <p:cTn id="1297" nodeType="clickEffect" fill="hold" presetClass="entr" presetID="10">
                                  <p:stCondLst>
                                    <p:cond delay="0"/>
                                  </p:stCondLst>
                                  <p:childTnLst>
                                    <p:set>
                                      <p:cBhvr>
                                        <p:cTn id="1298" dur="1" fill="hold">
                                          <p:stCondLst>
                                            <p:cond delay="0"/>
                                          </p:stCondLst>
                                        </p:cTn>
                                        <p:tgtEl>
                                          <p:spTgt spid="937">
                                            <p:txEl>
                                              <p:pRg st="16" end="16"/>
                                            </p:txEl>
                                          </p:spTgt>
                                        </p:tgtEl>
                                        <p:attrNameLst>
                                          <p:attrName>style.visibility</p:attrName>
                                        </p:attrNameLst>
                                      </p:cBhvr>
                                      <p:to>
                                        <p:strVal val="visible"/>
                                      </p:to>
                                    </p:set>
                                    <p:animEffect filter="fade" transition="in">
                                      <p:cBhvr additive="repl">
                                        <p:cTn id="1299" dur="500"/>
                                        <p:tgtEl>
                                          <p:spTgt spid="937">
                                            <p:txEl>
                                              <p:pRg st="16" end="16"/>
                                            </p:txEl>
                                          </p:spTgt>
                                        </p:tgtEl>
                                      </p:cBhvr>
                                    </p:animEffect>
                                  </p:childTnLst>
                                </p:cTn>
                              </p:par>
                            </p:childTnLst>
                          </p:cTn>
                        </p:par>
                      </p:childTnLst>
                    </p:cTn>
                  </p:par>
                  <p:par>
                    <p:cTn id="1300" fill="hold">
                      <p:stCondLst>
                        <p:cond delay="indefinite"/>
                      </p:stCondLst>
                      <p:childTnLst>
                        <p:par>
                          <p:cTn id="1301" fill="hold">
                            <p:stCondLst>
                              <p:cond delay="0"/>
                            </p:stCondLst>
                            <p:childTnLst>
                              <p:par>
                                <p:cTn id="1302" nodeType="clickEffect" fill="hold" presetClass="entr" presetID="2" presetSubtype="2">
                                  <p:stCondLst>
                                    <p:cond delay="0"/>
                                  </p:stCondLst>
                                  <p:childTnLst>
                                    <p:set>
                                      <p:cBhvr>
                                        <p:cTn id="1303" dur="1" fill="hold">
                                          <p:stCondLst>
                                            <p:cond delay="0"/>
                                          </p:stCondLst>
                                        </p:cTn>
                                        <p:tgtEl>
                                          <p:spTgt spid="942"/>
                                        </p:tgtEl>
                                        <p:attrNameLst>
                                          <p:attrName>style.visibility</p:attrName>
                                        </p:attrNameLst>
                                      </p:cBhvr>
                                      <p:to>
                                        <p:strVal val="visible"/>
                                      </p:to>
                                    </p:set>
                                    <p:anim calcmode="lin" valueType="num">
                                      <p:cBhvr additive="repl">
                                        <p:cTn id="1304" dur="500" fill="hold"/>
                                        <p:tgtEl>
                                          <p:spTgt spid="942"/>
                                        </p:tgtEl>
                                        <p:attrNameLst>
                                          <p:attrName>ppt_x</p:attrName>
                                        </p:attrNameLst>
                                      </p:cBhvr>
                                      <p:tavLst>
                                        <p:tav tm="0">
                                          <p:val>
                                            <p:strVal val="1+#ppt_w/2"/>
                                          </p:val>
                                        </p:tav>
                                        <p:tav tm="100000">
                                          <p:val>
                                            <p:strVal val="#ppt_x"/>
                                          </p:val>
                                        </p:tav>
                                      </p:tavLst>
                                    </p:anim>
                                    <p:anim calcmode="lin" valueType="num">
                                      <p:cBhvr additive="repl">
                                        <p:cTn id="1305" dur="500" fill="hold"/>
                                        <p:tgtEl>
                                          <p:spTgt spid="942"/>
                                        </p:tgtEl>
                                        <p:attrNameLst>
                                          <p:attrName>ppt_y</p:attrName>
                                        </p:attrNameLst>
                                      </p:cBhvr>
                                      <p:tavLst>
                                        <p:tav tm="0">
                                          <p:val>
                                            <p:strVal val="#ppt_y"/>
                                          </p:val>
                                        </p:tav>
                                        <p:tav tm="100000">
                                          <p:val>
                                            <p:strVal val="#ppt_y"/>
                                          </p:val>
                                        </p:tav>
                                      </p:tavLst>
                                    </p:anim>
                                  </p:childTnLst>
                                </p:cTn>
                              </p:par>
                            </p:childTnLst>
                          </p:cTn>
                        </p:par>
                      </p:childTnLst>
                    </p:cTn>
                  </p:par>
                  <p:par>
                    <p:cTn id="1306" fill="hold">
                      <p:stCondLst>
                        <p:cond delay="indefinite"/>
                      </p:stCondLst>
                      <p:childTnLst>
                        <p:par>
                          <p:cTn id="1307" fill="hold">
                            <p:stCondLst>
                              <p:cond delay="0"/>
                            </p:stCondLst>
                            <p:childTnLst>
                              <p:par>
                                <p:cTn id="1308" nodeType="clickEffect" fill="hold" presetClass="entr" presetID="14" presetSubtype="10">
                                  <p:stCondLst>
                                    <p:cond delay="0"/>
                                  </p:stCondLst>
                                  <p:childTnLst>
                                    <p:set>
                                      <p:cBhvr>
                                        <p:cTn id="1309" dur="1" fill="hold">
                                          <p:stCondLst>
                                            <p:cond delay="0"/>
                                          </p:stCondLst>
                                        </p:cTn>
                                        <p:tgtEl>
                                          <p:spTgt spid="946"/>
                                        </p:tgtEl>
                                        <p:attrNameLst>
                                          <p:attrName>style.visibility</p:attrName>
                                        </p:attrNameLst>
                                      </p:cBhvr>
                                      <p:to>
                                        <p:strVal val="visible"/>
                                      </p:to>
                                    </p:set>
                                    <p:animEffect filter="randombar(horizontal)" transition="in">
                                      <p:cBhvr additive="repl">
                                        <p:cTn id="1310" dur="500"/>
                                        <p:tgtEl>
                                          <p:spTgt spid="946"/>
                                        </p:tgtEl>
                                      </p:cBhvr>
                                    </p:animEffect>
                                  </p:childTnLst>
                                </p:cTn>
                              </p:par>
                            </p:childTnLst>
                          </p:cTn>
                        </p:par>
                      </p:childTnLst>
                    </p:cTn>
                  </p:par>
                  <p:par>
                    <p:cTn id="1311" fill="hold">
                      <p:stCondLst>
                        <p:cond delay="indefinite"/>
                      </p:stCondLst>
                      <p:childTnLst>
                        <p:par>
                          <p:cTn id="1312" fill="hold">
                            <p:stCondLst>
                              <p:cond delay="0"/>
                            </p:stCondLst>
                            <p:childTnLst>
                              <p:par>
                                <p:cTn id="1313" nodeType="clickEffect" fill="hold" presetClass="entr" presetID="14" presetSubtype="10">
                                  <p:stCondLst>
                                    <p:cond delay="0"/>
                                  </p:stCondLst>
                                  <p:childTnLst>
                                    <p:set>
                                      <p:cBhvr>
                                        <p:cTn id="1314" dur="1" fill="hold">
                                          <p:stCondLst>
                                            <p:cond delay="0"/>
                                          </p:stCondLst>
                                        </p:cTn>
                                        <p:tgtEl>
                                          <p:spTgt spid="945"/>
                                        </p:tgtEl>
                                        <p:attrNameLst>
                                          <p:attrName>style.visibility</p:attrName>
                                        </p:attrNameLst>
                                      </p:cBhvr>
                                      <p:to>
                                        <p:strVal val="visible"/>
                                      </p:to>
                                    </p:set>
                                    <p:animEffect filter="randombar(horizontal)" transition="in">
                                      <p:cBhvr additive="repl">
                                        <p:cTn id="1315" dur="500"/>
                                        <p:tgtEl>
                                          <p:spTgt spid="9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600" spc="-1" strike="noStrike">
                <a:solidFill>
                  <a:srgbClr val="7030a0"/>
                </a:solidFill>
                <a:latin typeface="Calibri"/>
              </a:rPr>
              <a:t>Running time </a:t>
            </a:r>
            <a:r>
              <a:rPr b="1" lang="en-US" sz="3600" spc="-1" strike="noStrike">
                <a:solidFill>
                  <a:srgbClr val="000000"/>
                </a:solidFill>
                <a:latin typeface="Calibri"/>
              </a:rPr>
              <a:t>of the algorithm</a:t>
            </a:r>
            <a:endParaRPr b="0" lang="en-US" sz="3600" spc="-1" strike="noStrike">
              <a:solidFill>
                <a:srgbClr val="000000"/>
              </a:solidFill>
              <a:latin typeface="Calibri"/>
            </a:endParaRPr>
          </a:p>
        </p:txBody>
      </p:sp>
      <p:sp>
        <p:nvSpPr>
          <p:cNvPr id="948" name="TextShape 2"/>
          <p:cNvSpPr txBox="1"/>
          <p:nvPr/>
        </p:nvSpPr>
        <p:spPr>
          <a:xfrm>
            <a:off x="457200" y="1600200"/>
            <a:ext cx="8534160" cy="4525560"/>
          </a:xfrm>
          <a:prstGeom prst="rect">
            <a:avLst/>
          </a:prstGeom>
          <a:noFill/>
          <a:ln>
            <a:noFill/>
          </a:ln>
        </p:spPr>
        <p:txBody>
          <a:bodyPr>
            <a:noAutofit/>
          </a:bodyPr>
          <a:p>
            <a:pPr algn="ctr">
              <a:lnSpc>
                <a:spcPct val="100000"/>
              </a:lnSpc>
              <a:spcBef>
                <a:spcPts val="400"/>
              </a:spcBef>
              <a:tabLst>
                <a:tab algn="l" pos="0"/>
              </a:tabLst>
            </a:pPr>
            <a:r>
              <a:rPr b="0" lang="en-US" sz="2000" spc="-1" strike="noStrike">
                <a:solidFill>
                  <a:srgbClr val="000000"/>
                </a:solidFill>
                <a:latin typeface="Calibri"/>
              </a:rPr>
              <a:t>What is the recurrence for running time?</a:t>
            </a: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000000"/>
                </a:solidFill>
                <a:latin typeface="Calibri"/>
              </a:rPr>
              <a:t>                    </a:t>
            </a:r>
            <a:r>
              <a:rPr b="1" lang="en-US" sz="2000" spc="-1" strike="noStrike">
                <a:solidFill>
                  <a:srgbClr val="000000"/>
                </a:solidFill>
                <a:latin typeface="Calibri"/>
              </a:rPr>
              <a:t>T</a:t>
            </a:r>
            <a:r>
              <a:rPr b="0" lang="en-US" sz="2000" spc="-1" strike="noStrike">
                <a:solidFill>
                  <a:srgbClr val="000000"/>
                </a:solidFill>
                <a:latin typeface="Calibri"/>
              </a:rPr>
              <a:t>() = c</a:t>
            </a:r>
            <a:r>
              <a:rPr b="0" lang="en-US" sz="2000" spc="-1" strike="noStrike">
                <a:solidFill>
                  <a:srgbClr val="0070c0"/>
                </a:solidFill>
                <a:latin typeface="Calibri"/>
              </a:rPr>
              <a:t> </a:t>
            </a:r>
            <a:r>
              <a:rPr b="0" lang="en-US" sz="2000" spc="-1" strike="noStrike">
                <a:solidFill>
                  <a:srgbClr val="000000"/>
                </a:solidFill>
                <a:latin typeface="Calibri"/>
              </a:rPr>
              <a:t> log   +  2 </a:t>
            </a:r>
            <a:r>
              <a:rPr b="1" lang="en-US" sz="2000" spc="-1" strike="noStrike">
                <a:solidFill>
                  <a:srgbClr val="000000"/>
                </a:solidFill>
                <a:latin typeface="Calibri"/>
              </a:rPr>
              <a:t>T</a:t>
            </a:r>
            <a:r>
              <a:rPr b="0" lang="en-US" sz="2000" spc="-1" strike="noStrike">
                <a:solidFill>
                  <a:srgbClr val="000000"/>
                </a:solidFill>
                <a:latin typeface="Calibri"/>
              </a:rPr>
              <a:t>(/2)</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                   </a:t>
            </a:r>
            <a:r>
              <a:rPr b="0" lang="en-US" sz="2000" spc="-1" strike="noStrike">
                <a:solidFill>
                  <a:srgbClr val="000000"/>
                </a:solidFill>
                <a:latin typeface="Wingdings"/>
              </a:rPr>
              <a:t></a:t>
            </a:r>
            <a:r>
              <a:rPr b="1"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000000"/>
                </a:solidFill>
                <a:latin typeface="Calibri"/>
              </a:rPr>
              <a:t>                   </a:t>
            </a:r>
            <a:r>
              <a:rPr b="1" lang="en-US" sz="2000" spc="-1" strike="noStrike">
                <a:solidFill>
                  <a:srgbClr val="000000"/>
                </a:solidFill>
                <a:latin typeface="Calibri"/>
              </a:rPr>
              <a:t>T</a:t>
            </a:r>
            <a:r>
              <a:rPr b="0" lang="en-US" sz="2000" spc="-1" strike="noStrike">
                <a:solidFill>
                  <a:srgbClr val="000000"/>
                </a:solidFill>
                <a:latin typeface="Calibri"/>
              </a:rPr>
              <a:t>() = </a:t>
            </a:r>
            <a:r>
              <a:rPr b="1" i="1" lang="en-US" sz="2000" spc="-1" strike="noStrike">
                <a:solidFill>
                  <a:srgbClr val="000000"/>
                </a:solidFill>
                <a:latin typeface="Calibri"/>
              </a:rPr>
              <a:t>O</a:t>
            </a:r>
            <a:r>
              <a:rPr b="0" lang="en-US" sz="2000" spc="-1" strike="noStrike">
                <a:solidFill>
                  <a:srgbClr val="000000"/>
                </a:solidFill>
                <a:latin typeface="Calibri"/>
              </a:rPr>
              <a:t>(</a:t>
            </a:r>
            <a:r>
              <a:rPr b="0" lang="en-US" sz="2000" spc="-1" strike="noStrike">
                <a:solidFill>
                  <a:srgbClr val="0070c0"/>
                </a:solidFill>
                <a:latin typeface="Calibri"/>
              </a:rPr>
              <a:t> </a:t>
            </a:r>
            <a:r>
              <a:rPr b="0"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c00000"/>
                </a:solidFill>
                <a:latin typeface="Calibri"/>
              </a:rPr>
              <a:t>Theorem:</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There exists an </a:t>
            </a:r>
            <a:r>
              <a:rPr b="1" i="1" lang="en-US" sz="2000" spc="-1" strike="noStrike">
                <a:solidFill>
                  <a:srgbClr val="000000"/>
                </a:solidFill>
                <a:latin typeface="Calibri"/>
              </a:rPr>
              <a:t>O</a:t>
            </a:r>
            <a:r>
              <a:rPr b="0" lang="en-US" sz="2000" spc="-1" strike="noStrike">
                <a:solidFill>
                  <a:srgbClr val="000000"/>
                </a:solidFill>
                <a:latin typeface="Calibri"/>
              </a:rPr>
              <a:t>(</a:t>
            </a:r>
            <a:r>
              <a:rPr b="0" lang="en-US" sz="2000" spc="-1" strike="noStrike">
                <a:solidFill>
                  <a:srgbClr val="0070c0"/>
                </a:solidFill>
                <a:latin typeface="Calibri"/>
              </a:rPr>
              <a:t> </a:t>
            </a:r>
            <a:r>
              <a:rPr b="0" lang="en-US" sz="2000" spc="-1" strike="noStrike">
                <a:solidFill>
                  <a:srgbClr val="000000"/>
                </a:solidFill>
                <a:latin typeface="Calibri"/>
              </a:rPr>
              <a:t>  ) time algorithm  to compute the closest pair distance of </a:t>
            </a:r>
            <a:endParaRPr b="0" lang="en-US" sz="2000" spc="-1" strike="noStrike">
              <a:solidFill>
                <a:srgbClr val="000000"/>
              </a:solidFill>
              <a:latin typeface="Calibri"/>
            </a:endParaRPr>
          </a:p>
        </p:txBody>
      </p:sp>
      <p:sp>
        <p:nvSpPr>
          <p:cNvPr id="949"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9B820B22-0306-4B32-AE73-CEF8381800EB}" type="slidenum">
              <a:rPr b="0" lang="en-US" sz="1200" spc="-1" strike="noStrike">
                <a:solidFill>
                  <a:srgbClr val="8b8b8b"/>
                </a:solidFill>
                <a:latin typeface="Calibri"/>
              </a:rPr>
              <a:t>&lt;number&gt;</a:t>
            </a:fld>
            <a:endParaRPr b="0" lang="en-IN" sz="1200" spc="-1" strike="noStrike">
              <a:latin typeface="Times New Roman"/>
            </a:endParaRPr>
          </a:p>
        </p:txBody>
      </p:sp>
      <p:sp>
        <p:nvSpPr>
          <p:cNvPr id="950" name="CustomShape 4"/>
          <p:cNvSpPr/>
          <p:nvPr/>
        </p:nvSpPr>
        <p:spPr>
          <a:xfrm>
            <a:off x="2286000" y="2286000"/>
            <a:ext cx="1066320" cy="60912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951" name="Line 5"/>
          <p:cNvSpPr/>
          <p:nvPr/>
        </p:nvSpPr>
        <p:spPr>
          <a:xfrm>
            <a:off x="3196440" y="2806200"/>
            <a:ext cx="1756440" cy="394200"/>
          </a:xfrm>
          <a:prstGeom prst="line">
            <a:avLst/>
          </a:prstGeom>
          <a:ln w="19080">
            <a:solidFill>
              <a:srgbClr val="c00000"/>
            </a:solidFill>
            <a:round/>
          </a:ln>
        </p:spPr>
        <p:style>
          <a:lnRef idx="1">
            <a:schemeClr val="accent1"/>
          </a:lnRef>
          <a:fillRef idx="0">
            <a:schemeClr val="accent1"/>
          </a:fillRef>
          <a:effectRef idx="0">
            <a:schemeClr val="accent1"/>
          </a:effectRef>
          <a:fontRef idx="minor"/>
        </p:style>
      </p:sp>
      <p:sp>
        <p:nvSpPr>
          <p:cNvPr id="952" name="CustomShape 6"/>
          <p:cNvSpPr/>
          <p:nvPr/>
        </p:nvSpPr>
        <p:spPr>
          <a:xfrm>
            <a:off x="4952880" y="3276720"/>
            <a:ext cx="502920" cy="761760"/>
          </a:xfrm>
          <a:prstGeom prst="downArrow">
            <a:avLst>
              <a:gd name="adj1" fmla="val 50000"/>
              <a:gd name="adj2" fmla="val 50000"/>
            </a:avLst>
          </a:prstGeom>
          <a:noFill/>
          <a:ln>
            <a:round/>
          </a:ln>
        </p:spPr>
        <p:style>
          <a:lnRef idx="2">
            <a:schemeClr val="accent1">
              <a:shade val="50000"/>
            </a:schemeClr>
          </a:lnRef>
          <a:fillRef idx="1">
            <a:schemeClr val="accent1"/>
          </a:fillRef>
          <a:effectRef idx="0">
            <a:schemeClr val="accent1"/>
          </a:effectRef>
          <a:fontRef idx="minor"/>
        </p:style>
      </p:sp>
      <p:sp>
        <p:nvSpPr>
          <p:cNvPr id="953" name="CustomShape 7"/>
          <p:cNvSpPr/>
          <p:nvPr/>
        </p:nvSpPr>
        <p:spPr>
          <a:xfrm>
            <a:off x="5003280" y="4038480"/>
            <a:ext cx="401760" cy="395280"/>
          </a:xfrm>
          <a:prstGeom prst="rect">
            <a:avLst/>
          </a:prstGeom>
          <a:solidFill>
            <a:srgbClr val="92d050"/>
          </a:solidFill>
          <a:ln>
            <a:solidFill>
              <a:schemeClr val="tx1"/>
            </a:solid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alibri"/>
              </a:rPr>
              <a:t>c</a:t>
            </a:r>
            <a:r>
              <a:rPr b="0" lang="en-US" sz="2000" spc="-1" strike="noStrike">
                <a:solidFill>
                  <a:srgbClr val="0070c0"/>
                </a:solidFill>
                <a:latin typeface="Calibri"/>
              </a:rPr>
              <a:t> </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316" dur="indefinite" restart="never" nodeType="tmRoot">
          <p:childTnLst>
            <p:seq>
              <p:cTn id="1317" dur="indefinite" nodeType="mainSeq">
                <p:childTnLst>
                  <p:par>
                    <p:cTn id="1318" fill="hold">
                      <p:stCondLst>
                        <p:cond delay="indefinite"/>
                      </p:stCondLst>
                      <p:childTnLst>
                        <p:par>
                          <p:cTn id="1319" fill="hold">
                            <p:stCondLst>
                              <p:cond delay="0"/>
                            </p:stCondLst>
                            <p:childTnLst>
                              <p:par>
                                <p:cTn id="1320" nodeType="clickEffect" fill="hold" presetClass="entr" presetID="47">
                                  <p:stCondLst>
                                    <p:cond delay="0"/>
                                  </p:stCondLst>
                                  <p:childTnLst>
                                    <p:set>
                                      <p:cBhvr>
                                        <p:cTn id="1321" dur="1" fill="hold">
                                          <p:stCondLst>
                                            <p:cond delay="0"/>
                                          </p:stCondLst>
                                        </p:cTn>
                                        <p:tgtEl>
                                          <p:spTgt spid="947"/>
                                        </p:tgtEl>
                                        <p:attrNameLst>
                                          <p:attrName>style.visibility</p:attrName>
                                        </p:attrNameLst>
                                      </p:cBhvr>
                                      <p:to>
                                        <p:strVal val="visible"/>
                                      </p:to>
                                    </p:set>
                                    <p:animEffect filter="fade" transition="in">
                                      <p:cBhvr additive="repl">
                                        <p:cTn id="1322" dur="1000"/>
                                        <p:tgtEl>
                                          <p:spTgt spid="947"/>
                                        </p:tgtEl>
                                      </p:cBhvr>
                                    </p:animEffect>
                                    <p:anim calcmode="lin" valueType="num">
                                      <p:cBhvr additive="repl">
                                        <p:cTn id="1323" dur="1000" fill="hold"/>
                                        <p:tgtEl>
                                          <p:spTgt spid="947"/>
                                        </p:tgtEl>
                                        <p:attrNameLst>
                                          <p:attrName>ppt_x</p:attrName>
                                        </p:attrNameLst>
                                      </p:cBhvr>
                                      <p:tavLst>
                                        <p:tav tm="0">
                                          <p:val>
                                            <p:strVal val="#ppt_x"/>
                                          </p:val>
                                        </p:tav>
                                        <p:tav tm="100000">
                                          <p:val>
                                            <p:strVal val="#ppt_x"/>
                                          </p:val>
                                        </p:tav>
                                      </p:tavLst>
                                    </p:anim>
                                    <p:anim calcmode="lin" valueType="num">
                                      <p:cBhvr additive="repl">
                                        <p:cTn id="1324" dur="1000" fill="hold"/>
                                        <p:tgtEl>
                                          <p:spTgt spid="947"/>
                                        </p:tgtEl>
                                        <p:attrNameLst>
                                          <p:attrName>ppt_y</p:attrName>
                                        </p:attrNameLst>
                                      </p:cBhvr>
                                      <p:tavLst>
                                        <p:tav tm="0">
                                          <p:val>
                                            <p:strVal val="#ppt_y-.1"/>
                                          </p:val>
                                        </p:tav>
                                        <p:tav tm="100000">
                                          <p:val>
                                            <p:strVal val="#ppt_y"/>
                                          </p:val>
                                        </p:tav>
                                      </p:tavLst>
                                    </p:anim>
                                  </p:childTnLst>
                                </p:cTn>
                              </p:par>
                            </p:childTnLst>
                          </p:cTn>
                        </p:par>
                      </p:childTnLst>
                    </p:cTn>
                  </p:par>
                  <p:par>
                    <p:cTn id="1325" fill="hold">
                      <p:stCondLst>
                        <p:cond delay="indefinite"/>
                      </p:stCondLst>
                      <p:childTnLst>
                        <p:par>
                          <p:cTn id="1326" fill="hold">
                            <p:stCondLst>
                              <p:cond delay="0"/>
                            </p:stCondLst>
                            <p:childTnLst>
                              <p:par>
                                <p:cTn id="1327" nodeType="clickEffect" fill="hold" presetClass="entr" presetID="10">
                                  <p:stCondLst>
                                    <p:cond delay="0"/>
                                  </p:stCondLst>
                                  <p:childTnLst>
                                    <p:set>
                                      <p:cBhvr>
                                        <p:cTn id="1328" dur="1" fill="hold">
                                          <p:stCondLst>
                                            <p:cond delay="0"/>
                                          </p:stCondLst>
                                        </p:cTn>
                                        <p:tgtEl>
                                          <p:spTgt spid="948">
                                            <p:txEl>
                                              <p:pRg st="0" end="0"/>
                                            </p:txEl>
                                          </p:spTgt>
                                        </p:tgtEl>
                                        <p:attrNameLst>
                                          <p:attrName>style.visibility</p:attrName>
                                        </p:attrNameLst>
                                      </p:cBhvr>
                                      <p:to>
                                        <p:strVal val="visible"/>
                                      </p:to>
                                    </p:set>
                                    <p:animEffect filter="fade" transition="in">
                                      <p:cBhvr additive="repl">
                                        <p:cTn id="1329" dur="500"/>
                                        <p:tgtEl>
                                          <p:spTgt spid="948">
                                            <p:txEl>
                                              <p:pRg st="0" end="0"/>
                                            </p:txEl>
                                          </p:spTgt>
                                        </p:tgtEl>
                                      </p:cBhvr>
                                    </p:animEffect>
                                  </p:childTnLst>
                                </p:cTn>
                              </p:par>
                            </p:childTnLst>
                          </p:cTn>
                        </p:par>
                      </p:childTnLst>
                    </p:cTn>
                  </p:par>
                  <p:par>
                    <p:cTn id="1330" fill="hold">
                      <p:stCondLst>
                        <p:cond delay="indefinite"/>
                      </p:stCondLst>
                      <p:childTnLst>
                        <p:par>
                          <p:cTn id="1331" fill="hold">
                            <p:stCondLst>
                              <p:cond delay="0"/>
                            </p:stCondLst>
                            <p:childTnLst>
                              <p:par>
                                <p:cTn id="1332" nodeType="clickEffect" fill="hold" presetClass="entr" presetID="10">
                                  <p:stCondLst>
                                    <p:cond delay="0"/>
                                  </p:stCondLst>
                                  <p:childTnLst>
                                    <p:set>
                                      <p:cBhvr>
                                        <p:cTn id="1333" dur="1" fill="hold">
                                          <p:stCondLst>
                                            <p:cond delay="0"/>
                                          </p:stCondLst>
                                        </p:cTn>
                                        <p:tgtEl>
                                          <p:spTgt spid="948">
                                            <p:txEl>
                                              <p:pRg st="2" end="2"/>
                                            </p:txEl>
                                          </p:spTgt>
                                        </p:tgtEl>
                                        <p:attrNameLst>
                                          <p:attrName>style.visibility</p:attrName>
                                        </p:attrNameLst>
                                      </p:cBhvr>
                                      <p:to>
                                        <p:strVal val="visible"/>
                                      </p:to>
                                    </p:set>
                                    <p:animEffect filter="fade" transition="in">
                                      <p:cBhvr additive="repl">
                                        <p:cTn id="1334" dur="500"/>
                                        <p:tgtEl>
                                          <p:spTgt spid="948">
                                            <p:txEl>
                                              <p:pRg st="2" end="2"/>
                                            </p:txEl>
                                          </p:spTgt>
                                        </p:tgtEl>
                                      </p:cBhvr>
                                    </p:animEffect>
                                  </p:childTnLst>
                                </p:cTn>
                              </p:par>
                            </p:childTnLst>
                          </p:cTn>
                        </p:par>
                      </p:childTnLst>
                    </p:cTn>
                  </p:par>
                  <p:par>
                    <p:cTn id="1335" fill="hold">
                      <p:stCondLst>
                        <p:cond delay="indefinite"/>
                      </p:stCondLst>
                      <p:childTnLst>
                        <p:par>
                          <p:cTn id="1336" fill="hold">
                            <p:stCondLst>
                              <p:cond delay="0"/>
                            </p:stCondLst>
                            <p:childTnLst>
                              <p:par>
                                <p:cTn id="1337" nodeType="clickEffect" fill="hold" presetClass="entr" presetID="10">
                                  <p:stCondLst>
                                    <p:cond delay="0"/>
                                  </p:stCondLst>
                                  <p:childTnLst>
                                    <p:set>
                                      <p:cBhvr>
                                        <p:cTn id="1338" dur="1" fill="hold">
                                          <p:stCondLst>
                                            <p:cond delay="0"/>
                                          </p:stCondLst>
                                        </p:cTn>
                                        <p:tgtEl>
                                          <p:spTgt spid="948">
                                            <p:txEl>
                                              <p:pRg st="3" end="3"/>
                                            </p:txEl>
                                          </p:spTgt>
                                        </p:tgtEl>
                                        <p:attrNameLst>
                                          <p:attrName>style.visibility</p:attrName>
                                        </p:attrNameLst>
                                      </p:cBhvr>
                                      <p:to>
                                        <p:strVal val="visible"/>
                                      </p:to>
                                    </p:set>
                                    <p:animEffect filter="fade" transition="in">
                                      <p:cBhvr additive="repl">
                                        <p:cTn id="1339" dur="500"/>
                                        <p:tgtEl>
                                          <p:spTgt spid="948">
                                            <p:txEl>
                                              <p:pRg st="3" end="3"/>
                                            </p:txEl>
                                          </p:spTgt>
                                        </p:tgtEl>
                                      </p:cBhvr>
                                    </p:animEffect>
                                  </p:childTnLst>
                                </p:cTn>
                              </p:par>
                            </p:childTnLst>
                          </p:cTn>
                        </p:par>
                      </p:childTnLst>
                    </p:cTn>
                  </p:par>
                  <p:par>
                    <p:cTn id="1340" fill="hold">
                      <p:stCondLst>
                        <p:cond delay="indefinite"/>
                      </p:stCondLst>
                      <p:childTnLst>
                        <p:par>
                          <p:cTn id="1341" fill="hold">
                            <p:stCondLst>
                              <p:cond delay="0"/>
                            </p:stCondLst>
                            <p:childTnLst>
                              <p:par>
                                <p:cTn id="1342" nodeType="clickEffect" fill="hold" presetClass="entr" presetID="10">
                                  <p:stCondLst>
                                    <p:cond delay="0"/>
                                  </p:stCondLst>
                                  <p:childTnLst>
                                    <p:set>
                                      <p:cBhvr>
                                        <p:cTn id="1343" dur="1" fill="hold">
                                          <p:stCondLst>
                                            <p:cond delay="0"/>
                                          </p:stCondLst>
                                        </p:cTn>
                                        <p:tgtEl>
                                          <p:spTgt spid="948">
                                            <p:txEl>
                                              <p:pRg st="4" end="4"/>
                                            </p:txEl>
                                          </p:spTgt>
                                        </p:tgtEl>
                                        <p:attrNameLst>
                                          <p:attrName>style.visibility</p:attrName>
                                        </p:attrNameLst>
                                      </p:cBhvr>
                                      <p:to>
                                        <p:strVal val="visible"/>
                                      </p:to>
                                    </p:set>
                                    <p:animEffect filter="fade" transition="in">
                                      <p:cBhvr additive="repl">
                                        <p:cTn id="1344" dur="500"/>
                                        <p:tgtEl>
                                          <p:spTgt spid="948">
                                            <p:txEl>
                                              <p:pRg st="4" end="4"/>
                                            </p:txEl>
                                          </p:spTgt>
                                        </p:tgtEl>
                                      </p:cBhvr>
                                    </p:animEffect>
                                  </p:childTnLst>
                                </p:cTn>
                              </p:par>
                            </p:childTnLst>
                          </p:cTn>
                        </p:par>
                      </p:childTnLst>
                    </p:cTn>
                  </p:par>
                  <p:par>
                    <p:cTn id="1345" fill="hold">
                      <p:stCondLst>
                        <p:cond delay="indefinite"/>
                      </p:stCondLst>
                      <p:childTnLst>
                        <p:par>
                          <p:cTn id="1346" fill="hold">
                            <p:stCondLst>
                              <p:cond delay="0"/>
                            </p:stCondLst>
                            <p:childTnLst>
                              <p:par>
                                <p:cTn id="1347" nodeType="clickEffect" fill="hold" presetClass="entr" presetID="10">
                                  <p:stCondLst>
                                    <p:cond delay="0"/>
                                  </p:stCondLst>
                                  <p:childTnLst>
                                    <p:set>
                                      <p:cBhvr>
                                        <p:cTn id="1348" dur="1" fill="hold">
                                          <p:stCondLst>
                                            <p:cond delay="0"/>
                                          </p:stCondLst>
                                        </p:cTn>
                                        <p:tgtEl>
                                          <p:spTgt spid="948">
                                            <p:txEl>
                                              <p:pRg st="8" end="8"/>
                                            </p:txEl>
                                          </p:spTgt>
                                        </p:tgtEl>
                                        <p:attrNameLst>
                                          <p:attrName>style.visibility</p:attrName>
                                        </p:attrNameLst>
                                      </p:cBhvr>
                                      <p:to>
                                        <p:strVal val="visible"/>
                                      </p:to>
                                    </p:set>
                                    <p:animEffect filter="fade" transition="in">
                                      <p:cBhvr additive="repl">
                                        <p:cTn id="1349" dur="500"/>
                                        <p:tgtEl>
                                          <p:spTgt spid="948">
                                            <p:txEl>
                                              <p:pRg st="8" end="8"/>
                                            </p:txEl>
                                          </p:spTgt>
                                        </p:tgtEl>
                                      </p:cBhvr>
                                    </p:animEffect>
                                  </p:childTnLst>
                                </p:cTn>
                              </p:par>
                            </p:childTnLst>
                          </p:cTn>
                        </p:par>
                      </p:childTnLst>
                    </p:cTn>
                  </p:par>
                  <p:par>
                    <p:cTn id="1350" fill="hold">
                      <p:stCondLst>
                        <p:cond delay="indefinite"/>
                      </p:stCondLst>
                      <p:childTnLst>
                        <p:par>
                          <p:cTn id="1351" fill="hold">
                            <p:stCondLst>
                              <p:cond delay="0"/>
                            </p:stCondLst>
                            <p:childTnLst>
                              <p:par>
                                <p:cTn id="1352" nodeType="clickEffect" fill="hold" presetClass="entr" presetID="10">
                                  <p:stCondLst>
                                    <p:cond delay="0"/>
                                  </p:stCondLst>
                                  <p:childTnLst>
                                    <p:set>
                                      <p:cBhvr>
                                        <p:cTn id="1353" dur="1" fill="hold">
                                          <p:stCondLst>
                                            <p:cond delay="0"/>
                                          </p:stCondLst>
                                        </p:cTn>
                                        <p:tgtEl>
                                          <p:spTgt spid="948">
                                            <p:txEl>
                                              <p:pRg st="9" end="9"/>
                                            </p:txEl>
                                          </p:spTgt>
                                        </p:tgtEl>
                                        <p:attrNameLst>
                                          <p:attrName>style.visibility</p:attrName>
                                        </p:attrNameLst>
                                      </p:cBhvr>
                                      <p:to>
                                        <p:strVal val="visible"/>
                                      </p:to>
                                    </p:set>
                                    <p:animEffect filter="fade" transition="in">
                                      <p:cBhvr additive="repl">
                                        <p:cTn id="1354" dur="500"/>
                                        <p:tgtEl>
                                          <p:spTgt spid="948">
                                            <p:txEl>
                                              <p:pRg st="9" end="9"/>
                                            </p:txEl>
                                          </p:spTgt>
                                        </p:tgtEl>
                                      </p:cBhvr>
                                    </p:animEffect>
                                  </p:childTnLst>
                                </p:cTn>
                              </p:par>
                            </p:childTnLst>
                          </p:cTn>
                        </p:par>
                      </p:childTnLst>
                    </p:cTn>
                  </p:par>
                  <p:par>
                    <p:cTn id="1355" fill="hold">
                      <p:stCondLst>
                        <p:cond delay="indefinite"/>
                      </p:stCondLst>
                      <p:childTnLst>
                        <p:par>
                          <p:cTn id="1356" fill="hold">
                            <p:stCondLst>
                              <p:cond delay="0"/>
                            </p:stCondLst>
                            <p:childTnLst>
                              <p:par>
                                <p:cTn id="1357" nodeType="clickEffect" fill="hold" presetClass="entr" presetID="22" presetSubtype="4">
                                  <p:stCondLst>
                                    <p:cond delay="0"/>
                                  </p:stCondLst>
                                  <p:childTnLst>
                                    <p:set>
                                      <p:cBhvr>
                                        <p:cTn id="1358" dur="1" fill="hold">
                                          <p:stCondLst>
                                            <p:cond delay="0"/>
                                          </p:stCondLst>
                                        </p:cTn>
                                        <p:tgtEl>
                                          <p:spTgt spid="950"/>
                                        </p:tgtEl>
                                        <p:attrNameLst>
                                          <p:attrName>style.visibility</p:attrName>
                                        </p:attrNameLst>
                                      </p:cBhvr>
                                      <p:to>
                                        <p:strVal val="visible"/>
                                      </p:to>
                                    </p:set>
                                    <p:animEffect filter="wipe(down)" transition="in">
                                      <p:cBhvr additive="repl">
                                        <p:cTn id="1359" dur="500"/>
                                        <p:tgtEl>
                                          <p:spTgt spid="950"/>
                                        </p:tgtEl>
                                      </p:cBhvr>
                                    </p:animEffect>
                                  </p:childTnLst>
                                </p:cTn>
                              </p:par>
                            </p:childTnLst>
                          </p:cTn>
                        </p:par>
                      </p:childTnLst>
                    </p:cTn>
                  </p:par>
                  <p:par>
                    <p:cTn id="1360" fill="hold">
                      <p:stCondLst>
                        <p:cond delay="indefinite"/>
                      </p:stCondLst>
                      <p:childTnLst>
                        <p:par>
                          <p:cTn id="1361" fill="hold">
                            <p:stCondLst>
                              <p:cond delay="0"/>
                            </p:stCondLst>
                            <p:childTnLst>
                              <p:par>
                                <p:cTn id="1362" nodeType="clickEffect" fill="hold" presetClass="entr" presetID="22" presetSubtype="8">
                                  <p:stCondLst>
                                    <p:cond delay="0"/>
                                  </p:stCondLst>
                                  <p:childTnLst>
                                    <p:set>
                                      <p:cBhvr>
                                        <p:cTn id="1363" dur="1" fill="hold">
                                          <p:stCondLst>
                                            <p:cond delay="0"/>
                                          </p:stCondLst>
                                        </p:cTn>
                                        <p:tgtEl>
                                          <p:spTgt spid="951"/>
                                        </p:tgtEl>
                                        <p:attrNameLst>
                                          <p:attrName>style.visibility</p:attrName>
                                        </p:attrNameLst>
                                      </p:cBhvr>
                                      <p:to>
                                        <p:strVal val="visible"/>
                                      </p:to>
                                    </p:set>
                                    <p:animEffect filter="wipe(left)" transition="in">
                                      <p:cBhvr additive="repl">
                                        <p:cTn id="1364" dur="500"/>
                                        <p:tgtEl>
                                          <p:spTgt spid="951"/>
                                        </p:tgtEl>
                                      </p:cBhvr>
                                    </p:animEffect>
                                  </p:childTnLst>
                                </p:cTn>
                              </p:par>
                            </p:childTnLst>
                          </p:cTn>
                        </p:par>
                        <p:par>
                          <p:cTn id="1365" fill="hold">
                            <p:stCondLst>
                              <p:cond delay="500"/>
                            </p:stCondLst>
                            <p:childTnLst>
                              <p:par>
                                <p:cTn id="1366" nodeType="afterEffect" fill="hold" presetClass="entr" presetID="47">
                                  <p:stCondLst>
                                    <p:cond delay="0"/>
                                  </p:stCondLst>
                                  <p:childTnLst>
                                    <p:set>
                                      <p:cBhvr>
                                        <p:cTn id="1367" dur="1" fill="hold">
                                          <p:stCondLst>
                                            <p:cond delay="0"/>
                                          </p:stCondLst>
                                        </p:cTn>
                                        <p:tgtEl>
                                          <p:spTgt spid="952"/>
                                        </p:tgtEl>
                                        <p:attrNameLst>
                                          <p:attrName>style.visibility</p:attrName>
                                        </p:attrNameLst>
                                      </p:cBhvr>
                                      <p:to>
                                        <p:strVal val="visible"/>
                                      </p:to>
                                    </p:set>
                                    <p:animEffect filter="fade" transition="in">
                                      <p:cBhvr additive="repl">
                                        <p:cTn id="1368" dur="1000"/>
                                        <p:tgtEl>
                                          <p:spTgt spid="952"/>
                                        </p:tgtEl>
                                      </p:cBhvr>
                                    </p:animEffect>
                                    <p:anim calcmode="lin" valueType="num">
                                      <p:cBhvr additive="repl">
                                        <p:cTn id="1369" dur="1000" fill="hold"/>
                                        <p:tgtEl>
                                          <p:spTgt spid="952"/>
                                        </p:tgtEl>
                                        <p:attrNameLst>
                                          <p:attrName>ppt_x</p:attrName>
                                        </p:attrNameLst>
                                      </p:cBhvr>
                                      <p:tavLst>
                                        <p:tav tm="0">
                                          <p:val>
                                            <p:strVal val="#ppt_x"/>
                                          </p:val>
                                        </p:tav>
                                        <p:tav tm="100000">
                                          <p:val>
                                            <p:strVal val="#ppt_x"/>
                                          </p:val>
                                        </p:tav>
                                      </p:tavLst>
                                    </p:anim>
                                    <p:anim calcmode="lin" valueType="num">
                                      <p:cBhvr additive="repl">
                                        <p:cTn id="1370" dur="1000" fill="hold"/>
                                        <p:tgtEl>
                                          <p:spTgt spid="952"/>
                                        </p:tgtEl>
                                        <p:attrNameLst>
                                          <p:attrName>ppt_y</p:attrName>
                                        </p:attrNameLst>
                                      </p:cBhvr>
                                      <p:tavLst>
                                        <p:tav tm="0">
                                          <p:val>
                                            <p:strVal val="#ppt_y-.1"/>
                                          </p:val>
                                        </p:tav>
                                        <p:tav tm="100000">
                                          <p:val>
                                            <p:strVal val="#ppt_y"/>
                                          </p:val>
                                        </p:tav>
                                      </p:tavLst>
                                    </p:anim>
                                  </p:childTnLst>
                                </p:cTn>
                              </p:par>
                            </p:childTnLst>
                          </p:cTn>
                        </p:par>
                      </p:childTnLst>
                    </p:cTn>
                  </p:par>
                  <p:par>
                    <p:cTn id="1371" fill="hold">
                      <p:stCondLst>
                        <p:cond delay="indefinite"/>
                      </p:stCondLst>
                      <p:childTnLst>
                        <p:par>
                          <p:cTn id="1372" fill="hold">
                            <p:stCondLst>
                              <p:cond delay="0"/>
                            </p:stCondLst>
                            <p:childTnLst>
                              <p:par>
                                <p:cTn id="1373" nodeType="clickEffect" fill="hold" presetClass="entr" presetID="14" presetSubtype="10">
                                  <p:stCondLst>
                                    <p:cond delay="0"/>
                                  </p:stCondLst>
                                  <p:childTnLst>
                                    <p:set>
                                      <p:cBhvr>
                                        <p:cTn id="1374" dur="1" fill="hold">
                                          <p:stCondLst>
                                            <p:cond delay="0"/>
                                          </p:stCondLst>
                                        </p:cTn>
                                        <p:tgtEl>
                                          <p:spTgt spid="953"/>
                                        </p:tgtEl>
                                        <p:attrNameLst>
                                          <p:attrName>style.visibility</p:attrName>
                                        </p:attrNameLst>
                                      </p:cBhvr>
                                      <p:to>
                                        <p:strVal val="visible"/>
                                      </p:to>
                                    </p:set>
                                    <p:animEffect filter="randombar(horizontal)" transition="in">
                                      <p:cBhvr additive="repl">
                                        <p:cTn id="1375" dur="500"/>
                                        <p:tgtEl>
                                          <p:spTgt spid="9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955"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956"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conquer</a:t>
            </a:r>
            <a:r>
              <a:rPr b="1" lang="en-US" sz="4000" spc="-1" strike="noStrike">
                <a:solidFill>
                  <a:srgbClr val="000000"/>
                </a:solidFill>
                <a:latin typeface="Calibri"/>
              </a:rPr>
              <a:t> step in </a:t>
            </a:r>
            <a:r>
              <a:rPr b="1" i="1" lang="en-US" sz="4000" spc="-1" strike="noStrike">
                <a:solidFill>
                  <a:srgbClr val="000000"/>
                </a:solidFill>
                <a:latin typeface="Calibri"/>
              </a:rPr>
              <a:t>O</a:t>
            </a:r>
            <a:r>
              <a:rPr b="0" lang="en-US" sz="4000" spc="-1" strike="noStrike">
                <a:solidFill>
                  <a:srgbClr val="000000"/>
                </a:solidFill>
                <a:latin typeface="Calibri"/>
              </a:rPr>
              <a:t>() </a:t>
            </a:r>
            <a:r>
              <a:rPr b="1" lang="en-US" sz="4000" spc="-1" strike="noStrike">
                <a:solidFill>
                  <a:srgbClr val="000000"/>
                </a:solidFill>
                <a:latin typeface="Calibri"/>
              </a:rPr>
              <a:t>time</a:t>
            </a:r>
            <a:r>
              <a:rPr b="0" lang="en-US" sz="4000" spc="-1" strike="noStrike">
                <a:solidFill>
                  <a:srgbClr val="000000"/>
                </a:solidFill>
                <a:latin typeface="Calibri"/>
              </a:rPr>
              <a:t> </a:t>
            </a:r>
            <a:endParaRPr b="0" lang="en-US" sz="4000" spc="-1" strike="noStrike">
              <a:solidFill>
                <a:srgbClr val="000000"/>
              </a:solidFill>
              <a:latin typeface="Calibri"/>
            </a:endParaRPr>
          </a:p>
        </p:txBody>
      </p:sp>
      <p:sp>
        <p:nvSpPr>
          <p:cNvPr id="957" name="TextShape 4"/>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958"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0C790C1F-6720-4D0A-9F6C-A52D63142449}" type="slidenum">
              <a:rPr b="0" lang="en-US" sz="1200" spc="-1" strike="noStrike">
                <a:solidFill>
                  <a:srgbClr val="8b8b8b"/>
                </a:solidFill>
                <a:latin typeface="Calibri"/>
              </a:rPr>
              <a:t>&lt;number&gt;</a:t>
            </a:fld>
            <a:endParaRPr b="0" lang="en-IN" sz="1200" spc="-1" strike="noStrike">
              <a:latin typeface="Times New Roman"/>
            </a:endParaRPr>
          </a:p>
        </p:txBody>
      </p:sp>
      <p:sp>
        <p:nvSpPr>
          <p:cNvPr id="959"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0"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1"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2" name="CustomShape 9"/>
          <p:cNvSpPr/>
          <p:nvPr/>
        </p:nvSpPr>
        <p:spPr>
          <a:xfrm>
            <a:off x="4267080" y="5105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3" name="CustomShape 10"/>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4" name="CustomShape 11"/>
          <p:cNvSpPr/>
          <p:nvPr/>
        </p:nvSpPr>
        <p:spPr>
          <a:xfrm>
            <a:off x="601992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5" name="CustomShape 12"/>
          <p:cNvSpPr/>
          <p:nvPr/>
        </p:nvSpPr>
        <p:spPr>
          <a:xfrm>
            <a:off x="51814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6" name="CustomShape 13"/>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967" name="CustomShape 14"/>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8" name="CustomShape 15"/>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9" name="CustomShape 16"/>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0" name="CustomShape 17"/>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1" name="CustomShape 18"/>
          <p:cNvSpPr/>
          <p:nvPr/>
        </p:nvSpPr>
        <p:spPr>
          <a:xfrm>
            <a:off x="5105520" y="5410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972"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973"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4"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5"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6"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7"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8"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79"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0"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1"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2"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3"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4"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5"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6"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7"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8"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89" name="CustomShape 36"/>
          <p:cNvSpPr/>
          <p:nvPr/>
        </p:nvSpPr>
        <p:spPr>
          <a:xfrm flipH="1">
            <a:off x="5715000" y="5334120"/>
            <a:ext cx="304560" cy="26640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990" name="Formula 37"/>
              <p:cNvSpPr txBox="1"/>
              <p:nvPr/>
            </p:nvSpPr>
            <p:spPr>
              <a:xfrm>
                <a:off x="5715000" y="542196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991" name="CustomShape 38"/>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2" name="CustomShape 39"/>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3" name="CustomShape 40"/>
          <p:cNvSpPr/>
          <p:nvPr/>
        </p:nvSpPr>
        <p:spPr>
          <a:xfrm>
            <a:off x="426708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4" name="CustomShape 41"/>
          <p:cNvSpPr/>
          <p:nvPr/>
        </p:nvSpPr>
        <p:spPr>
          <a:xfrm>
            <a:off x="441972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5" name="CustomShape 42"/>
          <p:cNvSpPr/>
          <p:nvPr/>
        </p:nvSpPr>
        <p:spPr>
          <a:xfrm>
            <a:off x="4800600" y="5867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6" name="CustomShape 43"/>
          <p:cNvSpPr/>
          <p:nvPr/>
        </p:nvSpPr>
        <p:spPr>
          <a:xfrm>
            <a:off x="483876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7" name="CustomShape 44"/>
          <p:cNvSpPr/>
          <p:nvPr/>
        </p:nvSpPr>
        <p:spPr>
          <a:xfrm>
            <a:off x="44197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8" name="CustomShape 45"/>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99" name="CustomShape 46"/>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00" name="CustomShape 47"/>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01" name="CustomShape 48"/>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02" name="CustomShape 49"/>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03" name="Line 50"/>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004" name="Line 51"/>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005" name="CustomShape 52"/>
          <p:cNvSpPr/>
          <p:nvPr/>
        </p:nvSpPr>
        <p:spPr>
          <a:xfrm flipH="1">
            <a:off x="457200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006" name="Formula 53"/>
              <p:cNvSpPr txBox="1"/>
              <p:nvPr/>
            </p:nvSpPr>
            <p:spPr>
              <a:xfrm>
                <a:off x="4552920" y="609588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1007" name="Formula 54"/>
              <p:cNvSpPr txBox="1"/>
              <p:nvPr/>
            </p:nvSpPr>
            <p:spPr>
              <a:xfrm>
                <a:off x="4191120" y="610776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1008" name="CustomShape 55"/>
          <p:cNvSpPr/>
          <p:nvPr/>
        </p:nvSpPr>
        <p:spPr>
          <a:xfrm flipH="1">
            <a:off x="417996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009" name="Line 56"/>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1010" name="CustomShape 57"/>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1" name="CustomShape 58"/>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2" name="CustomShape 59"/>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3" name="CustomShape 60"/>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4" name="CustomShape 61"/>
          <p:cNvSpPr/>
          <p:nvPr/>
        </p:nvSpPr>
        <p:spPr>
          <a:xfrm>
            <a:off x="4724280" y="3733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5" name="CustomShape 62"/>
          <p:cNvSpPr/>
          <p:nvPr/>
        </p:nvSpPr>
        <p:spPr>
          <a:xfrm>
            <a:off x="487692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6" name="CustomShape 63"/>
          <p:cNvSpPr/>
          <p:nvPr/>
        </p:nvSpPr>
        <p:spPr>
          <a:xfrm>
            <a:off x="464832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7" name="CustomShape 64"/>
          <p:cNvSpPr/>
          <p:nvPr/>
        </p:nvSpPr>
        <p:spPr>
          <a:xfrm>
            <a:off x="434340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8" name="CustomShape 65"/>
          <p:cNvSpPr/>
          <p:nvPr/>
        </p:nvSpPr>
        <p:spPr>
          <a:xfrm>
            <a:off x="4419720" y="3352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019" name="Group 66"/>
          <p:cNvGrpSpPr/>
          <p:nvPr/>
        </p:nvGrpSpPr>
        <p:grpSpPr>
          <a:xfrm>
            <a:off x="4305240" y="1741320"/>
            <a:ext cx="152280" cy="3897360"/>
            <a:chOff x="4305240" y="1741320"/>
            <a:chExt cx="152280" cy="3897360"/>
          </a:xfrm>
        </p:grpSpPr>
        <p:sp>
          <p:nvSpPr>
            <p:cNvPr id="1020" name="Line 67"/>
            <p:cNvSpPr/>
            <p:nvPr/>
          </p:nvSpPr>
          <p:spPr>
            <a:xfrm flipH="1" flipV="1">
              <a:off x="4305240" y="5181480"/>
              <a:ext cx="15228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021" name="Line 68"/>
            <p:cNvSpPr/>
            <p:nvPr/>
          </p:nvSpPr>
          <p:spPr>
            <a:xfrm flipV="1">
              <a:off x="4332240" y="4560840"/>
              <a:ext cx="98280" cy="5554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022" name="Line 69"/>
            <p:cNvSpPr/>
            <p:nvPr/>
          </p:nvSpPr>
          <p:spPr>
            <a:xfrm>
              <a:off x="4305240" y="3962160"/>
              <a:ext cx="125280" cy="5446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023" name="Line 70"/>
            <p:cNvSpPr/>
            <p:nvPr/>
          </p:nvSpPr>
          <p:spPr>
            <a:xfrm flipH="1">
              <a:off x="4305240" y="3390840"/>
              <a:ext cx="114120" cy="495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024" name="Line 71"/>
            <p:cNvSpPr/>
            <p:nvPr/>
          </p:nvSpPr>
          <p:spPr>
            <a:xfrm>
              <a:off x="4305240" y="2819160"/>
              <a:ext cx="152280" cy="53352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025" name="Line 72"/>
            <p:cNvSpPr/>
            <p:nvPr/>
          </p:nvSpPr>
          <p:spPr>
            <a:xfrm>
              <a:off x="4305240" y="2286000"/>
              <a:ext cx="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026" name="Line 73"/>
            <p:cNvSpPr/>
            <p:nvPr/>
          </p:nvSpPr>
          <p:spPr>
            <a:xfrm flipH="1">
              <a:off x="4305240" y="1741320"/>
              <a:ext cx="48960" cy="468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grpSp>
      <p:grpSp>
        <p:nvGrpSpPr>
          <p:cNvPr id="1027" name="Group 74"/>
          <p:cNvGrpSpPr/>
          <p:nvPr/>
        </p:nvGrpSpPr>
        <p:grpSpPr>
          <a:xfrm>
            <a:off x="4686120" y="1714320"/>
            <a:ext cx="201600" cy="4152960"/>
            <a:chOff x="4686120" y="1714320"/>
            <a:chExt cx="201600" cy="4152960"/>
          </a:xfrm>
        </p:grpSpPr>
        <p:sp>
          <p:nvSpPr>
            <p:cNvPr id="1028" name="Line 75"/>
            <p:cNvSpPr/>
            <p:nvPr/>
          </p:nvSpPr>
          <p:spPr>
            <a:xfrm flipV="1">
              <a:off x="4838400" y="5333760"/>
              <a:ext cx="38160" cy="5335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029" name="Line 76"/>
            <p:cNvSpPr/>
            <p:nvPr/>
          </p:nvSpPr>
          <p:spPr>
            <a:xfrm flipH="1" flipV="1">
              <a:off x="4713120" y="4789440"/>
              <a:ext cx="163440" cy="5443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030" name="Line 77"/>
            <p:cNvSpPr/>
            <p:nvPr/>
          </p:nvSpPr>
          <p:spPr>
            <a:xfrm flipV="1">
              <a:off x="4686120" y="4255920"/>
              <a:ext cx="201600" cy="4683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031" name="Line 78"/>
            <p:cNvSpPr/>
            <p:nvPr/>
          </p:nvSpPr>
          <p:spPr>
            <a:xfrm flipH="1" flipV="1">
              <a:off x="4789440" y="3798720"/>
              <a:ext cx="98280" cy="4032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032" name="Line 79"/>
            <p:cNvSpPr/>
            <p:nvPr/>
          </p:nvSpPr>
          <p:spPr>
            <a:xfrm flipV="1">
              <a:off x="4735440" y="3112920"/>
              <a:ext cx="54000" cy="6318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033" name="Line 80"/>
            <p:cNvSpPr/>
            <p:nvPr/>
          </p:nvSpPr>
          <p:spPr>
            <a:xfrm flipV="1">
              <a:off x="4762440" y="2514600"/>
              <a:ext cx="5400" cy="5331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034" name="Line 81"/>
            <p:cNvSpPr/>
            <p:nvPr/>
          </p:nvSpPr>
          <p:spPr>
            <a:xfrm flipV="1">
              <a:off x="4762440" y="2122200"/>
              <a:ext cx="125280" cy="3160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035" name="Line 82"/>
            <p:cNvSpPr/>
            <p:nvPr/>
          </p:nvSpPr>
          <p:spPr>
            <a:xfrm flipH="1" flipV="1">
              <a:off x="4724280" y="1714320"/>
              <a:ext cx="163440" cy="407880"/>
            </a:xfrm>
            <a:prstGeom prst="line">
              <a:avLst/>
            </a:prstGeom>
            <a:ln>
              <a:solidFill>
                <a:srgbClr val="c00000"/>
              </a:solidFill>
              <a:round/>
            </a:ln>
          </p:spPr>
          <p:style>
            <a:lnRef idx="1">
              <a:schemeClr val="accent1"/>
            </a:lnRef>
            <a:fillRef idx="0">
              <a:schemeClr val="accent1"/>
            </a:fillRef>
            <a:effectRef idx="0">
              <a:schemeClr val="accent1"/>
            </a:effectRef>
            <a:fontRef idx="minor"/>
          </p:style>
        </p:sp>
      </p:grpSp>
      <p:sp>
        <p:nvSpPr>
          <p:cNvPr id="1036" name="CustomShape 83"/>
          <p:cNvSpPr/>
          <p:nvPr/>
        </p:nvSpPr>
        <p:spPr>
          <a:xfrm>
            <a:off x="2684520" y="1219320"/>
            <a:ext cx="4140360" cy="364680"/>
          </a:xfrm>
          <a:prstGeom prst="rect">
            <a:avLst/>
          </a:prstGeom>
          <a:solidFill>
            <a:srgbClr val="92d05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If the two strips are already sorted</a:t>
            </a:r>
            <a:endParaRPr b="0" lang="en-IN" sz="1800" spc="-1" strike="noStrike">
              <a:latin typeface="Arial"/>
            </a:endParaRPr>
          </a:p>
        </p:txBody>
      </p:sp>
      <p:sp>
        <p:nvSpPr>
          <p:cNvPr id="1037" name="CustomShape 84"/>
          <p:cNvSpPr/>
          <p:nvPr/>
        </p:nvSpPr>
        <p:spPr>
          <a:xfrm>
            <a:off x="3950280" y="64008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376" dur="indefinite" restart="never" nodeType="tmRoot">
          <p:childTnLst>
            <p:seq>
              <p:cTn id="1377" dur="indefinite" nodeType="mainSeq">
                <p:childTnLst>
                  <p:par>
                    <p:cTn id="1378" fill="hold">
                      <p:stCondLst>
                        <p:cond delay="indefinite"/>
                      </p:stCondLst>
                      <p:childTnLst>
                        <p:par>
                          <p:cTn id="1379" fill="hold">
                            <p:stCondLst>
                              <p:cond delay="0"/>
                            </p:stCondLst>
                            <p:childTnLst>
                              <p:par>
                                <p:cTn id="1380" nodeType="clickEffect" fill="hold" presetClass="entr" presetID="47">
                                  <p:stCondLst>
                                    <p:cond delay="0"/>
                                  </p:stCondLst>
                                  <p:childTnLst>
                                    <p:set>
                                      <p:cBhvr>
                                        <p:cTn id="1381" dur="1" fill="hold">
                                          <p:stCondLst>
                                            <p:cond delay="0"/>
                                          </p:stCondLst>
                                        </p:cTn>
                                        <p:tgtEl>
                                          <p:spTgt spid="956"/>
                                        </p:tgtEl>
                                        <p:attrNameLst>
                                          <p:attrName>style.visibility</p:attrName>
                                        </p:attrNameLst>
                                      </p:cBhvr>
                                      <p:to>
                                        <p:strVal val="visible"/>
                                      </p:to>
                                    </p:set>
                                    <p:animEffect filter="fade" transition="in">
                                      <p:cBhvr additive="repl">
                                        <p:cTn id="1382" dur="1000"/>
                                        <p:tgtEl>
                                          <p:spTgt spid="956"/>
                                        </p:tgtEl>
                                      </p:cBhvr>
                                    </p:animEffect>
                                    <p:anim calcmode="lin" valueType="num">
                                      <p:cBhvr additive="repl">
                                        <p:cTn id="1383" dur="1000" fill="hold"/>
                                        <p:tgtEl>
                                          <p:spTgt spid="956"/>
                                        </p:tgtEl>
                                        <p:attrNameLst>
                                          <p:attrName>ppt_x</p:attrName>
                                        </p:attrNameLst>
                                      </p:cBhvr>
                                      <p:tavLst>
                                        <p:tav tm="0">
                                          <p:val>
                                            <p:strVal val="#ppt_x"/>
                                          </p:val>
                                        </p:tav>
                                        <p:tav tm="100000">
                                          <p:val>
                                            <p:strVal val="#ppt_x"/>
                                          </p:val>
                                        </p:tav>
                                      </p:tavLst>
                                    </p:anim>
                                    <p:anim calcmode="lin" valueType="num">
                                      <p:cBhvr additive="repl">
                                        <p:cTn id="1384" dur="1000" fill="hold"/>
                                        <p:tgtEl>
                                          <p:spTgt spid="956"/>
                                        </p:tgtEl>
                                        <p:attrNameLst>
                                          <p:attrName>ppt_y</p:attrName>
                                        </p:attrNameLst>
                                      </p:cBhvr>
                                      <p:tavLst>
                                        <p:tav tm="0">
                                          <p:val>
                                            <p:strVal val="#ppt_y-.1"/>
                                          </p:val>
                                        </p:tav>
                                        <p:tav tm="100000">
                                          <p:val>
                                            <p:strVal val="#ppt_y"/>
                                          </p:val>
                                        </p:tav>
                                      </p:tavLst>
                                    </p:anim>
                                  </p:childTnLst>
                                </p:cTn>
                              </p:par>
                            </p:childTnLst>
                          </p:cTn>
                        </p:par>
                      </p:childTnLst>
                    </p:cTn>
                  </p:par>
                  <p:par>
                    <p:cTn id="1385" fill="hold">
                      <p:stCondLst>
                        <p:cond delay="indefinite"/>
                      </p:stCondLst>
                      <p:childTnLst>
                        <p:par>
                          <p:cTn id="1386" fill="hold">
                            <p:stCondLst>
                              <p:cond delay="0"/>
                            </p:stCondLst>
                            <p:childTnLst>
                              <p:par>
                                <p:cTn id="1387" nodeType="clickEffect" fill="hold" presetClass="entr" presetID="14" presetSubtype="10">
                                  <p:stCondLst>
                                    <p:cond delay="0"/>
                                  </p:stCondLst>
                                  <p:childTnLst>
                                    <p:set>
                                      <p:cBhvr>
                                        <p:cTn id="1388" dur="1" fill="hold">
                                          <p:stCondLst>
                                            <p:cond delay="0"/>
                                          </p:stCondLst>
                                        </p:cTn>
                                        <p:tgtEl>
                                          <p:spTgt spid="1036"/>
                                        </p:tgtEl>
                                        <p:attrNameLst>
                                          <p:attrName>style.visibility</p:attrName>
                                        </p:attrNameLst>
                                      </p:cBhvr>
                                      <p:to>
                                        <p:strVal val="visible"/>
                                      </p:to>
                                    </p:set>
                                    <p:animEffect filter="randombar(horizontal)" transition="in">
                                      <p:cBhvr additive="repl">
                                        <p:cTn id="1389" dur="500"/>
                                        <p:tgtEl>
                                          <p:spTgt spid="1036"/>
                                        </p:tgtEl>
                                      </p:cBhvr>
                                    </p:animEffect>
                                  </p:childTnLst>
                                </p:cTn>
                              </p:par>
                            </p:childTnLst>
                          </p:cTn>
                        </p:par>
                      </p:childTnLst>
                    </p:cTn>
                  </p:par>
                  <p:par>
                    <p:cTn id="1390" fill="hold">
                      <p:stCondLst>
                        <p:cond delay="indefinite"/>
                      </p:stCondLst>
                      <p:childTnLst>
                        <p:par>
                          <p:cTn id="1391" fill="hold">
                            <p:stCondLst>
                              <p:cond delay="0"/>
                            </p:stCondLst>
                            <p:childTnLst>
                              <p:par>
                                <p:cTn id="1392" nodeType="clickEffect" fill="hold" presetClass="entr" presetID="22" presetSubtype="4">
                                  <p:stCondLst>
                                    <p:cond delay="0"/>
                                  </p:stCondLst>
                                  <p:childTnLst>
                                    <p:set>
                                      <p:cBhvr>
                                        <p:cTn id="1393" dur="1" fill="hold">
                                          <p:stCondLst>
                                            <p:cond delay="0"/>
                                          </p:stCondLst>
                                        </p:cTn>
                                        <p:tgtEl>
                                          <p:spTgt spid="1019"/>
                                        </p:tgtEl>
                                        <p:attrNameLst>
                                          <p:attrName>style.visibility</p:attrName>
                                        </p:attrNameLst>
                                      </p:cBhvr>
                                      <p:to>
                                        <p:strVal val="visible"/>
                                      </p:to>
                                    </p:set>
                                    <p:animEffect filter="wipe(down)" transition="in">
                                      <p:cBhvr additive="repl">
                                        <p:cTn id="1394" dur="3000"/>
                                        <p:tgtEl>
                                          <p:spTgt spid="1019"/>
                                        </p:tgtEl>
                                      </p:cBhvr>
                                    </p:animEffect>
                                  </p:childTnLst>
                                </p:cTn>
                              </p:par>
                            </p:childTnLst>
                          </p:cTn>
                        </p:par>
                      </p:childTnLst>
                    </p:cTn>
                  </p:par>
                  <p:par>
                    <p:cTn id="1395" fill="hold">
                      <p:stCondLst>
                        <p:cond delay="indefinite"/>
                      </p:stCondLst>
                      <p:childTnLst>
                        <p:par>
                          <p:cTn id="1396" fill="hold">
                            <p:stCondLst>
                              <p:cond delay="0"/>
                            </p:stCondLst>
                            <p:childTnLst>
                              <p:par>
                                <p:cTn id="1397" nodeType="clickEffect" fill="hold" presetClass="entr" presetID="22" presetSubtype="4">
                                  <p:stCondLst>
                                    <p:cond delay="0"/>
                                  </p:stCondLst>
                                  <p:childTnLst>
                                    <p:set>
                                      <p:cBhvr>
                                        <p:cTn id="1398" dur="1" fill="hold">
                                          <p:stCondLst>
                                            <p:cond delay="0"/>
                                          </p:stCondLst>
                                        </p:cTn>
                                        <p:tgtEl>
                                          <p:spTgt spid="1027"/>
                                        </p:tgtEl>
                                        <p:attrNameLst>
                                          <p:attrName>style.visibility</p:attrName>
                                        </p:attrNameLst>
                                      </p:cBhvr>
                                      <p:to>
                                        <p:strVal val="visible"/>
                                      </p:to>
                                    </p:set>
                                    <p:animEffect filter="wipe(down)" transition="in">
                                      <p:cBhvr additive="repl">
                                        <p:cTn id="1399" dur="3000"/>
                                        <p:tgtEl>
                                          <p:spTgt spid="10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039" name="CustomShape 2"/>
          <p:cNvSpPr/>
          <p:nvPr/>
        </p:nvSpPr>
        <p:spPr>
          <a:xfrm>
            <a:off x="4592880" y="4149000"/>
            <a:ext cx="370800" cy="42264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1040" name="CustomShape 3"/>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041" name="TextShape 4"/>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conquer</a:t>
            </a:r>
            <a:r>
              <a:rPr b="1" lang="en-US" sz="4000" spc="-1" strike="noStrike">
                <a:solidFill>
                  <a:srgbClr val="000000"/>
                </a:solidFill>
                <a:latin typeface="Calibri"/>
              </a:rPr>
              <a:t> step in </a:t>
            </a:r>
            <a:r>
              <a:rPr b="1" i="1" lang="en-US" sz="4000" spc="-1" strike="noStrike">
                <a:solidFill>
                  <a:srgbClr val="000000"/>
                </a:solidFill>
                <a:latin typeface="Calibri"/>
              </a:rPr>
              <a:t>O</a:t>
            </a:r>
            <a:r>
              <a:rPr b="0" lang="en-US" sz="4000" spc="-1" strike="noStrike">
                <a:solidFill>
                  <a:srgbClr val="000000"/>
                </a:solidFill>
                <a:latin typeface="Calibri"/>
              </a:rPr>
              <a:t>() </a:t>
            </a:r>
            <a:r>
              <a:rPr b="1" lang="en-US" sz="4000" spc="-1" strike="noStrike">
                <a:solidFill>
                  <a:srgbClr val="000000"/>
                </a:solidFill>
                <a:latin typeface="Calibri"/>
              </a:rPr>
              <a:t>time</a:t>
            </a:r>
            <a:r>
              <a:rPr b="0" lang="en-US" sz="4000" spc="-1" strike="noStrike">
                <a:solidFill>
                  <a:srgbClr val="000000"/>
                </a:solidFill>
                <a:latin typeface="Calibri"/>
              </a:rPr>
              <a:t> </a:t>
            </a:r>
            <a:endParaRPr b="0" lang="en-US" sz="4000" spc="-1" strike="noStrike">
              <a:solidFill>
                <a:srgbClr val="000000"/>
              </a:solidFill>
              <a:latin typeface="Calibri"/>
            </a:endParaRPr>
          </a:p>
        </p:txBody>
      </p:sp>
      <p:sp>
        <p:nvSpPr>
          <p:cNvPr id="104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BD016CC4-34D6-4F0C-A185-6162AAF3C303}" type="slidenum">
              <a:rPr b="0" lang="en-US" sz="1200" spc="-1" strike="noStrike">
                <a:solidFill>
                  <a:srgbClr val="8b8b8b"/>
                </a:solidFill>
                <a:latin typeface="Calibri"/>
              </a:rPr>
              <a:t>&lt;number&gt;</a:t>
            </a:fld>
            <a:endParaRPr b="0" lang="en-IN" sz="1200" spc="-1" strike="noStrike">
              <a:latin typeface="Times New Roman"/>
            </a:endParaRPr>
          </a:p>
        </p:txBody>
      </p:sp>
      <p:sp>
        <p:nvSpPr>
          <p:cNvPr id="1043"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44"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45"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46" name="CustomShape 9"/>
          <p:cNvSpPr/>
          <p:nvPr/>
        </p:nvSpPr>
        <p:spPr>
          <a:xfrm>
            <a:off x="4267080" y="5105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47" name="CustomShape 10"/>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48" name="CustomShape 11"/>
          <p:cNvSpPr/>
          <p:nvPr/>
        </p:nvSpPr>
        <p:spPr>
          <a:xfrm>
            <a:off x="601992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49" name="CustomShape 12"/>
          <p:cNvSpPr/>
          <p:nvPr/>
        </p:nvSpPr>
        <p:spPr>
          <a:xfrm>
            <a:off x="51814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50" name="CustomShape 13"/>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051" name="CustomShape 14"/>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52" name="CustomShape 15"/>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53" name="CustomShape 16"/>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54" name="CustomShape 17"/>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55" name="CustomShape 18"/>
          <p:cNvSpPr/>
          <p:nvPr/>
        </p:nvSpPr>
        <p:spPr>
          <a:xfrm>
            <a:off x="5105520" y="5410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056"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1057"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58"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59"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0"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1"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2"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3"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4"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5"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6"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7"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8"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69"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0"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1"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2"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3" name="CustomShape 36"/>
          <p:cNvSpPr/>
          <p:nvPr/>
        </p:nvSpPr>
        <p:spPr>
          <a:xfrm flipH="1">
            <a:off x="5715000" y="5334120"/>
            <a:ext cx="304560" cy="26640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074" name="Formula 37"/>
              <p:cNvSpPr txBox="1"/>
              <p:nvPr/>
            </p:nvSpPr>
            <p:spPr>
              <a:xfrm>
                <a:off x="5715000" y="542196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1075" name="CustomShape 38"/>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6" name="CustomShape 39"/>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7" name="CustomShape 40"/>
          <p:cNvSpPr/>
          <p:nvPr/>
        </p:nvSpPr>
        <p:spPr>
          <a:xfrm>
            <a:off x="426708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8" name="CustomShape 41"/>
          <p:cNvSpPr/>
          <p:nvPr/>
        </p:nvSpPr>
        <p:spPr>
          <a:xfrm>
            <a:off x="4800600" y="5867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9" name="CustomShape 42"/>
          <p:cNvSpPr/>
          <p:nvPr/>
        </p:nvSpPr>
        <p:spPr>
          <a:xfrm>
            <a:off x="44197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80" name="CustomShape 43"/>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81" name="CustomShape 44"/>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82" name="CustomShape 45"/>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83" name="CustomShape 46"/>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84" name="Line 47"/>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085" name="Line 48"/>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086" name="CustomShape 49"/>
          <p:cNvSpPr/>
          <p:nvPr/>
        </p:nvSpPr>
        <p:spPr>
          <a:xfrm flipH="1">
            <a:off x="457200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087" name="Formula 50"/>
              <p:cNvSpPr txBox="1"/>
              <p:nvPr/>
            </p:nvSpPr>
            <p:spPr>
              <a:xfrm>
                <a:off x="4552920" y="609588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1088" name="Formula 51"/>
              <p:cNvSpPr txBox="1"/>
              <p:nvPr/>
            </p:nvSpPr>
            <p:spPr>
              <a:xfrm>
                <a:off x="4191120" y="610776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1089" name="CustomShape 52"/>
          <p:cNvSpPr/>
          <p:nvPr/>
        </p:nvSpPr>
        <p:spPr>
          <a:xfrm flipH="1">
            <a:off x="417996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090" name="Line 53"/>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1091" name="CustomShape 54"/>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2" name="CustomShape 55"/>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3" name="CustomShape 56"/>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4" name="CustomShape 57"/>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5" name="CustomShape 58"/>
          <p:cNvSpPr/>
          <p:nvPr/>
        </p:nvSpPr>
        <p:spPr>
          <a:xfrm>
            <a:off x="4724280" y="3733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6" name="CustomShape 59"/>
          <p:cNvSpPr/>
          <p:nvPr/>
        </p:nvSpPr>
        <p:spPr>
          <a:xfrm>
            <a:off x="487692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7" name="CustomShape 60"/>
          <p:cNvSpPr/>
          <p:nvPr/>
        </p:nvSpPr>
        <p:spPr>
          <a:xfrm>
            <a:off x="464832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8" name="CustomShape 61"/>
          <p:cNvSpPr/>
          <p:nvPr/>
        </p:nvSpPr>
        <p:spPr>
          <a:xfrm>
            <a:off x="434340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99" name="CustomShape 62"/>
          <p:cNvSpPr/>
          <p:nvPr/>
        </p:nvSpPr>
        <p:spPr>
          <a:xfrm>
            <a:off x="4419720" y="3352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00" name="CustomShape 63"/>
          <p:cNvSpPr/>
          <p:nvPr/>
        </p:nvSpPr>
        <p:spPr>
          <a:xfrm>
            <a:off x="4201200" y="2706480"/>
            <a:ext cx="370800" cy="380520"/>
          </a:xfrm>
          <a:prstGeom prst="rect">
            <a:avLst/>
          </a:prstGeom>
          <a:solidFill>
            <a:schemeClr val="accent2">
              <a:lumMod val="40000"/>
              <a:lumOff val="60000"/>
            </a:schemeClr>
          </a:solidFill>
          <a:ln w="12600">
            <a:solidFill>
              <a:srgbClr val="ff0000"/>
            </a:solidFill>
            <a:prstDash val="dash"/>
            <a:round/>
          </a:ln>
        </p:spPr>
        <p:style>
          <a:lnRef idx="2">
            <a:schemeClr val="accent1">
              <a:shade val="50000"/>
            </a:schemeClr>
          </a:lnRef>
          <a:fillRef idx="1">
            <a:schemeClr val="accent1"/>
          </a:fillRef>
          <a:effectRef idx="0">
            <a:schemeClr val="accent1"/>
          </a:effectRef>
          <a:fontRef idx="minor"/>
        </p:style>
      </p:sp>
      <p:sp>
        <p:nvSpPr>
          <p:cNvPr id="1101" name="Line 64"/>
          <p:cNvSpPr/>
          <p:nvPr/>
        </p:nvSpPr>
        <p:spPr>
          <a:xfrm>
            <a:off x="4190760" y="3085920"/>
            <a:ext cx="62496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grpSp>
        <p:nvGrpSpPr>
          <p:cNvPr id="1102" name="Group 65"/>
          <p:cNvGrpSpPr/>
          <p:nvPr/>
        </p:nvGrpSpPr>
        <p:grpSpPr>
          <a:xfrm>
            <a:off x="3715560" y="2697480"/>
            <a:ext cx="410760" cy="380520"/>
            <a:chOff x="3715560" y="2697480"/>
            <a:chExt cx="410760" cy="380520"/>
          </a:xfrm>
        </p:grpSpPr>
        <p:sp>
          <p:nvSpPr>
            <p:cNvPr id="1103" name="CustomShape 66"/>
            <p:cNvSpPr/>
            <p:nvPr/>
          </p:nvSpPr>
          <p:spPr>
            <a:xfrm flipH="1">
              <a:off x="4115520" y="2697480"/>
              <a:ext cx="10800" cy="380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104" name="Formula 67"/>
                <p:cNvSpPr txBox="1"/>
                <p:nvPr/>
              </p:nvSpPr>
              <p:spPr>
                <a:xfrm>
                  <a:off x="3715560" y="2697480"/>
                  <a:ext cx="371880" cy="369000"/>
                </a:xfrm>
                <a:prstGeom prst="rect">
                  <a:avLst/>
                </a:prstGeom>
              </p:spPr>
              <p:txBody>
                <a:bodyPr/>
                <a:p>
                  <a14:m>
                    <m:oMath xmlns:m="http://schemas.openxmlformats.org/officeDocument/2006/math">
                      <m:r>
                        <m:t xml:space="preserve">𝜹</m:t>
                      </m:r>
                    </m:oMath>
                  </a14:m>
                </a:p>
              </p:txBody>
            </p:sp>
          </mc:Choice>
          <mc:Fallback/>
        </mc:AlternateContent>
      </p:grpSp>
      <p:sp>
        <p:nvSpPr>
          <p:cNvPr id="1105" name="CustomShape 68"/>
          <p:cNvSpPr/>
          <p:nvPr/>
        </p:nvSpPr>
        <p:spPr>
          <a:xfrm>
            <a:off x="441972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106" name="Group 69"/>
          <p:cNvGrpSpPr/>
          <p:nvPr/>
        </p:nvGrpSpPr>
        <p:grpSpPr>
          <a:xfrm>
            <a:off x="4305240" y="1741320"/>
            <a:ext cx="152280" cy="3897360"/>
            <a:chOff x="4305240" y="1741320"/>
            <a:chExt cx="152280" cy="3897360"/>
          </a:xfrm>
        </p:grpSpPr>
        <p:sp>
          <p:nvSpPr>
            <p:cNvPr id="1107" name="Line 70"/>
            <p:cNvSpPr/>
            <p:nvPr/>
          </p:nvSpPr>
          <p:spPr>
            <a:xfrm flipH="1" flipV="1">
              <a:off x="4305240" y="5181480"/>
              <a:ext cx="15228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108" name="Line 71"/>
            <p:cNvSpPr/>
            <p:nvPr/>
          </p:nvSpPr>
          <p:spPr>
            <a:xfrm flipV="1">
              <a:off x="4332240" y="4560840"/>
              <a:ext cx="98280" cy="5554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109" name="Line 72"/>
            <p:cNvSpPr/>
            <p:nvPr/>
          </p:nvSpPr>
          <p:spPr>
            <a:xfrm>
              <a:off x="4305240" y="3962160"/>
              <a:ext cx="125280" cy="5446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110" name="Line 73"/>
            <p:cNvSpPr/>
            <p:nvPr/>
          </p:nvSpPr>
          <p:spPr>
            <a:xfrm flipH="1">
              <a:off x="4305240" y="3390840"/>
              <a:ext cx="114120" cy="495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111" name="Line 74"/>
            <p:cNvSpPr/>
            <p:nvPr/>
          </p:nvSpPr>
          <p:spPr>
            <a:xfrm>
              <a:off x="4305240" y="2819160"/>
              <a:ext cx="152280" cy="53352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112" name="Line 75"/>
            <p:cNvSpPr/>
            <p:nvPr/>
          </p:nvSpPr>
          <p:spPr>
            <a:xfrm>
              <a:off x="4305240" y="2286000"/>
              <a:ext cx="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113" name="Line 76"/>
            <p:cNvSpPr/>
            <p:nvPr/>
          </p:nvSpPr>
          <p:spPr>
            <a:xfrm flipH="1">
              <a:off x="4305240" y="1741320"/>
              <a:ext cx="48960" cy="468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grpSp>
      <p:sp>
        <p:nvSpPr>
          <p:cNvPr id="1114" name="Line 77"/>
          <p:cNvSpPr/>
          <p:nvPr/>
        </p:nvSpPr>
        <p:spPr>
          <a:xfrm>
            <a:off x="4457520" y="4572000"/>
            <a:ext cx="511920" cy="0"/>
          </a:xfrm>
          <a:prstGeom prst="line">
            <a:avLst/>
          </a:prstGeom>
          <a:ln>
            <a:solidFill>
              <a:srgbClr val="ff0000"/>
            </a:solidFill>
            <a:prstDash val="dash"/>
            <a:round/>
          </a:ln>
        </p:spPr>
        <p:style>
          <a:lnRef idx="1">
            <a:schemeClr val="accent1"/>
          </a:lnRef>
          <a:fillRef idx="0">
            <a:schemeClr val="accent1"/>
          </a:fillRef>
          <a:effectRef idx="0">
            <a:schemeClr val="accent1"/>
          </a:effectRef>
          <a:fontRef idx="minor"/>
        </p:style>
      </p:sp>
      <p:sp>
        <p:nvSpPr>
          <p:cNvPr id="1115" name="CustomShape 78"/>
          <p:cNvSpPr/>
          <p:nvPr/>
        </p:nvSpPr>
        <p:spPr>
          <a:xfrm>
            <a:off x="4267080" y="44197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116" name="CustomShape 79"/>
          <p:cNvSpPr/>
          <p:nvPr/>
        </p:nvSpPr>
        <p:spPr>
          <a:xfrm>
            <a:off x="483876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117" name="Group 80"/>
          <p:cNvGrpSpPr/>
          <p:nvPr/>
        </p:nvGrpSpPr>
        <p:grpSpPr>
          <a:xfrm>
            <a:off x="4686120" y="1714320"/>
            <a:ext cx="201600" cy="4152960"/>
            <a:chOff x="4686120" y="1714320"/>
            <a:chExt cx="201600" cy="4152960"/>
          </a:xfrm>
        </p:grpSpPr>
        <p:sp>
          <p:nvSpPr>
            <p:cNvPr id="1118" name="Line 81"/>
            <p:cNvSpPr/>
            <p:nvPr/>
          </p:nvSpPr>
          <p:spPr>
            <a:xfrm flipV="1">
              <a:off x="4838400" y="5333760"/>
              <a:ext cx="38160" cy="5335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119" name="Line 82"/>
            <p:cNvSpPr/>
            <p:nvPr/>
          </p:nvSpPr>
          <p:spPr>
            <a:xfrm flipH="1" flipV="1">
              <a:off x="4713120" y="4789440"/>
              <a:ext cx="163440" cy="5443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120" name="Line 83"/>
            <p:cNvSpPr/>
            <p:nvPr/>
          </p:nvSpPr>
          <p:spPr>
            <a:xfrm flipV="1">
              <a:off x="4686120" y="4255920"/>
              <a:ext cx="201600" cy="4683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121" name="Line 84"/>
            <p:cNvSpPr/>
            <p:nvPr/>
          </p:nvSpPr>
          <p:spPr>
            <a:xfrm flipH="1" flipV="1">
              <a:off x="4789440" y="3798720"/>
              <a:ext cx="98280" cy="4032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122" name="Line 85"/>
            <p:cNvSpPr/>
            <p:nvPr/>
          </p:nvSpPr>
          <p:spPr>
            <a:xfrm flipV="1">
              <a:off x="4735440" y="3112920"/>
              <a:ext cx="54000" cy="6318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123" name="Line 86"/>
            <p:cNvSpPr/>
            <p:nvPr/>
          </p:nvSpPr>
          <p:spPr>
            <a:xfrm flipV="1">
              <a:off x="4762440" y="2514600"/>
              <a:ext cx="5400" cy="5331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124" name="Line 87"/>
            <p:cNvSpPr/>
            <p:nvPr/>
          </p:nvSpPr>
          <p:spPr>
            <a:xfrm flipV="1">
              <a:off x="4762440" y="2122200"/>
              <a:ext cx="125280" cy="3160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125" name="Line 88"/>
            <p:cNvSpPr/>
            <p:nvPr/>
          </p:nvSpPr>
          <p:spPr>
            <a:xfrm flipH="1" flipV="1">
              <a:off x="4724280" y="1714320"/>
              <a:ext cx="163440" cy="407880"/>
            </a:xfrm>
            <a:prstGeom prst="line">
              <a:avLst/>
            </a:prstGeom>
            <a:ln>
              <a:solidFill>
                <a:srgbClr val="c00000"/>
              </a:solidFill>
              <a:round/>
            </a:ln>
          </p:spPr>
          <p:style>
            <a:lnRef idx="1">
              <a:schemeClr val="accent1"/>
            </a:lnRef>
            <a:fillRef idx="0">
              <a:schemeClr val="accent1"/>
            </a:fillRef>
            <a:effectRef idx="0">
              <a:schemeClr val="accent1"/>
            </a:effectRef>
            <a:fontRef idx="minor"/>
          </p:style>
        </p:sp>
      </p:grpSp>
      <p:sp>
        <p:nvSpPr>
          <p:cNvPr id="1126" name="CustomShape 89"/>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27" name="CustomShape 90"/>
          <p:cNvSpPr/>
          <p:nvPr/>
        </p:nvSpPr>
        <p:spPr>
          <a:xfrm>
            <a:off x="2684520" y="1219320"/>
            <a:ext cx="4140360" cy="364680"/>
          </a:xfrm>
          <a:prstGeom prst="rect">
            <a:avLst/>
          </a:prstGeom>
          <a:solidFill>
            <a:srgbClr val="92d05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If the two strips are already sorted</a:t>
            </a:r>
            <a:endParaRPr b="0" lang="en-IN" sz="1800" spc="-1" strike="noStrike">
              <a:latin typeface="Arial"/>
            </a:endParaRPr>
          </a:p>
        </p:txBody>
      </p:sp>
      <p:sp>
        <p:nvSpPr>
          <p:cNvPr id="1128" name="CustomShape 91"/>
          <p:cNvSpPr/>
          <p:nvPr/>
        </p:nvSpPr>
        <p:spPr>
          <a:xfrm>
            <a:off x="3950280" y="64008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1129" name="CustomShape 92"/>
          <p:cNvSpPr/>
          <p:nvPr/>
        </p:nvSpPr>
        <p:spPr>
          <a:xfrm>
            <a:off x="763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1130" name="CustomShape 93"/>
          <p:cNvSpPr/>
          <p:nvPr/>
        </p:nvSpPr>
        <p:spPr>
          <a:xfrm>
            <a:off x="5105520" y="158868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grpSp>
        <p:nvGrpSpPr>
          <p:cNvPr id="1131" name="Group 94"/>
          <p:cNvGrpSpPr/>
          <p:nvPr/>
        </p:nvGrpSpPr>
        <p:grpSpPr>
          <a:xfrm>
            <a:off x="5000040" y="4125960"/>
            <a:ext cx="339480" cy="445680"/>
            <a:chOff x="5000040" y="4125960"/>
            <a:chExt cx="339480" cy="445680"/>
          </a:xfrm>
        </p:grpSpPr>
        <p:sp>
          <p:nvSpPr>
            <p:cNvPr id="1132" name="CustomShape 95"/>
            <p:cNvSpPr/>
            <p:nvPr/>
          </p:nvSpPr>
          <p:spPr>
            <a:xfrm flipH="1">
              <a:off x="5094360" y="4125960"/>
              <a:ext cx="5760" cy="44568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133" name="CustomShape 96"/>
            <p:cNvSpPr/>
            <p:nvPr/>
          </p:nvSpPr>
          <p:spPr>
            <a:xfrm>
              <a:off x="5000040" y="4152600"/>
              <a:ext cx="339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endParaRPr b="0" lang="en-IN" sz="1800" spc="-1" strike="noStrike">
                <a:latin typeface="Arial"/>
              </a:endParaRPr>
            </a:p>
          </p:txBody>
        </p:sp>
      </p:grpSp>
      <p:sp>
        <p:nvSpPr>
          <p:cNvPr id="1134" name="CustomShape 97"/>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35" name="CustomShape 98"/>
          <p:cNvSpPr/>
          <p:nvPr/>
        </p:nvSpPr>
        <p:spPr>
          <a:xfrm>
            <a:off x="4610160" y="2971800"/>
            <a:ext cx="266400" cy="2282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136" name="Formula 99"/>
              <p:cNvSpPr txBox="1"/>
              <p:nvPr/>
            </p:nvSpPr>
            <p:spPr>
              <a:xfrm>
                <a:off x="4721040" y="3069720"/>
                <a:ext cx="379800" cy="369000"/>
              </a:xfrm>
              <a:prstGeom prst="rect">
                <a:avLst/>
              </a:prstGeom>
            </p:spPr>
            <p:txBody>
              <a:bodyPr/>
              <a:p>
                <a14:m>
                  <m:oMath xmlns:m="http://schemas.openxmlformats.org/officeDocument/2006/math">
                    <m:r>
                      <m:t xml:space="preserve">𝒑</m:t>
                    </m:r>
                  </m:oMath>
                </a14:m>
              </a:p>
            </p:txBody>
          </p:sp>
        </mc:Choice>
        <mc:Fallback/>
      </mc:AlternateContent>
      <mc:AlternateContent>
        <mc:Choice xmlns:a14="http://schemas.microsoft.com/office/drawing/2010/main" Requires="a14">
          <p:sp>
            <p:nvSpPr>
              <p:cNvPr id="1137" name="Formula 100"/>
              <p:cNvSpPr txBox="1"/>
              <p:nvPr/>
            </p:nvSpPr>
            <p:spPr>
              <a:xfrm>
                <a:off x="4018320" y="4530600"/>
                <a:ext cx="376560" cy="369000"/>
              </a:xfrm>
              <a:prstGeom prst="rect">
                <a:avLst/>
              </a:prstGeom>
            </p:spPr>
            <p:txBody>
              <a:bodyPr/>
              <a:p>
                <a14:m>
                  <m:oMath xmlns:m="http://schemas.openxmlformats.org/officeDocument/2006/math">
                    <m:r>
                      <m:t xml:space="preserve">𝒒</m:t>
                    </m:r>
                  </m:oMath>
                </a14:m>
              </a:p>
            </p:txBody>
          </p:sp>
        </mc:Choice>
        <mc:Fallback/>
      </mc:AlternateContent>
    </p:spTree>
  </p:cSld>
  <mc:AlternateContent>
    <mc:Choice Requires="p14">
      <p:transition spd="med" p14:dur="700">
        <p:fade/>
      </p:transition>
    </mc:Choice>
    <mc:Fallback>
      <p:transition spd="med">
        <p:fade/>
      </p:transition>
    </mc:Fallback>
  </mc:AlternateContent>
  <p:timing>
    <p:tnLst>
      <p:par>
        <p:cTn id="1400" dur="indefinite" restart="never" nodeType="tmRoot">
          <p:childTnLst>
            <p:seq>
              <p:cTn id="1401" dur="indefinite" nodeType="mainSeq">
                <p:childTnLst>
                  <p:par>
                    <p:cTn id="1402" fill="hold">
                      <p:stCondLst>
                        <p:cond delay="indefinite"/>
                      </p:stCondLst>
                      <p:childTnLst>
                        <p:par>
                          <p:cTn id="1403" fill="hold">
                            <p:stCondLst>
                              <p:cond delay="0"/>
                            </p:stCondLst>
                            <p:childTnLst>
                              <p:par>
                                <p:cTn id="1404" nodeType="clickEffect" fill="hold" presetClass="entr" presetID="22" presetSubtype="4">
                                  <p:stCondLst>
                                    <p:cond delay="0"/>
                                  </p:stCondLst>
                                  <p:childTnLst>
                                    <p:set>
                                      <p:cBhvr>
                                        <p:cTn id="1405" dur="1" fill="hold">
                                          <p:stCondLst>
                                            <p:cond delay="0"/>
                                          </p:stCondLst>
                                        </p:cTn>
                                        <p:tgtEl>
                                          <p:spTgt spid="1135"/>
                                        </p:tgtEl>
                                        <p:attrNameLst>
                                          <p:attrName>style.visibility</p:attrName>
                                        </p:attrNameLst>
                                      </p:cBhvr>
                                      <p:to>
                                        <p:strVal val="visible"/>
                                      </p:to>
                                    </p:set>
                                    <p:animEffect filter="wipe(down)" transition="in">
                                      <p:cBhvr additive="repl">
                                        <p:cTn id="1406" dur="500"/>
                                        <p:tgtEl>
                                          <p:spTgt spid="1135"/>
                                        </p:tgtEl>
                                      </p:cBhvr>
                                    </p:animEffect>
                                  </p:childTnLst>
                                </p:cTn>
                              </p:par>
                              <p:par>
                                <p:cTn id="1407" nodeType="withEffect" fill="hold" presetClass="entr" presetID="10">
                                  <p:stCondLst>
                                    <p:cond delay="0"/>
                                  </p:stCondLst>
                                  <p:childTnLst>
                                    <p:set>
                                      <p:cBhvr>
                                        <p:cTn id="1408" dur="1" fill="hold">
                                          <p:stCondLst>
                                            <p:cond delay="0"/>
                                          </p:stCondLst>
                                        </p:cTn>
                                        <p:tgtEl>
                                          <p:spTgt spid="1136"/>
                                        </p:tgtEl>
                                        <p:attrNameLst>
                                          <p:attrName>style.visibility</p:attrName>
                                        </p:attrNameLst>
                                      </p:cBhvr>
                                      <p:to>
                                        <p:strVal val="visible"/>
                                      </p:to>
                                    </p:set>
                                    <p:animEffect filter="fade" transition="in">
                                      <p:cBhvr additive="repl">
                                        <p:cTn id="1409" dur="500"/>
                                        <p:tgtEl>
                                          <p:spTgt spid="1136"/>
                                        </p:tgtEl>
                                      </p:cBhvr>
                                    </p:animEffect>
                                  </p:childTnLst>
                                </p:cTn>
                              </p:par>
                            </p:childTnLst>
                          </p:cTn>
                        </p:par>
                      </p:childTnLst>
                    </p:cTn>
                  </p:par>
                  <p:par>
                    <p:cTn id="1410" fill="hold">
                      <p:stCondLst>
                        <p:cond delay="indefinite"/>
                      </p:stCondLst>
                      <p:childTnLst>
                        <p:par>
                          <p:cTn id="1411" fill="hold">
                            <p:stCondLst>
                              <p:cond delay="0"/>
                            </p:stCondLst>
                            <p:childTnLst>
                              <p:par>
                                <p:cTn id="1412" nodeType="clickEffect" fill="hold" presetClass="entr" presetID="22" presetSubtype="2">
                                  <p:stCondLst>
                                    <p:cond delay="0"/>
                                  </p:stCondLst>
                                  <p:childTnLst>
                                    <p:set>
                                      <p:cBhvr>
                                        <p:cTn id="1413" dur="1" fill="hold">
                                          <p:stCondLst>
                                            <p:cond delay="0"/>
                                          </p:stCondLst>
                                        </p:cTn>
                                        <p:tgtEl>
                                          <p:spTgt spid="1101"/>
                                        </p:tgtEl>
                                        <p:attrNameLst>
                                          <p:attrName>style.visibility</p:attrName>
                                        </p:attrNameLst>
                                      </p:cBhvr>
                                      <p:to>
                                        <p:strVal val="visible"/>
                                      </p:to>
                                    </p:set>
                                    <p:animEffect filter="wipe(right)" transition="in">
                                      <p:cBhvr additive="repl">
                                        <p:cTn id="1414" dur="1000"/>
                                        <p:tgtEl>
                                          <p:spTgt spid="1101"/>
                                        </p:tgtEl>
                                      </p:cBhvr>
                                    </p:animEffect>
                                  </p:childTnLst>
                                </p:cTn>
                              </p:par>
                            </p:childTnLst>
                          </p:cTn>
                        </p:par>
                        <p:par>
                          <p:cTn id="1415" fill="hold">
                            <p:stCondLst>
                              <p:cond delay="1000"/>
                            </p:stCondLst>
                            <p:childTnLst>
                              <p:par>
                                <p:cTn id="1416" nodeType="afterEffect" fill="hold" presetClass="entr" presetID="22" presetSubtype="4">
                                  <p:stCondLst>
                                    <p:cond delay="0"/>
                                  </p:stCondLst>
                                  <p:childTnLst>
                                    <p:set>
                                      <p:cBhvr>
                                        <p:cTn id="1417" dur="1" fill="hold">
                                          <p:stCondLst>
                                            <p:cond delay="0"/>
                                          </p:stCondLst>
                                        </p:cTn>
                                        <p:tgtEl>
                                          <p:spTgt spid="1100"/>
                                        </p:tgtEl>
                                        <p:attrNameLst>
                                          <p:attrName>style.visibility</p:attrName>
                                        </p:attrNameLst>
                                      </p:cBhvr>
                                      <p:to>
                                        <p:strVal val="visible"/>
                                      </p:to>
                                    </p:set>
                                    <p:animEffect filter="wipe(down)" transition="in">
                                      <p:cBhvr additive="repl">
                                        <p:cTn id="1418" dur="1000"/>
                                        <p:tgtEl>
                                          <p:spTgt spid="1100"/>
                                        </p:tgtEl>
                                      </p:cBhvr>
                                    </p:animEffect>
                                  </p:childTnLst>
                                </p:cTn>
                              </p:par>
                            </p:childTnLst>
                          </p:cTn>
                        </p:par>
                        <p:par>
                          <p:cTn id="1419" fill="hold">
                            <p:stCondLst>
                              <p:cond delay="2000"/>
                            </p:stCondLst>
                            <p:childTnLst>
                              <p:par>
                                <p:cTn id="1420" nodeType="afterEffect" fill="hold" presetClass="entr" presetID="10">
                                  <p:stCondLst>
                                    <p:cond delay="0"/>
                                  </p:stCondLst>
                                  <p:childTnLst>
                                    <p:set>
                                      <p:cBhvr>
                                        <p:cTn id="1421" dur="1" fill="hold">
                                          <p:stCondLst>
                                            <p:cond delay="0"/>
                                          </p:stCondLst>
                                        </p:cTn>
                                        <p:tgtEl>
                                          <p:spTgt spid="1102"/>
                                        </p:tgtEl>
                                        <p:attrNameLst>
                                          <p:attrName>style.visibility</p:attrName>
                                        </p:attrNameLst>
                                      </p:cBhvr>
                                      <p:to>
                                        <p:strVal val="visible"/>
                                      </p:to>
                                    </p:set>
                                    <p:animEffect filter="fade" transition="in">
                                      <p:cBhvr additive="repl">
                                        <p:cTn id="1422" dur="500"/>
                                        <p:tgtEl>
                                          <p:spTgt spid="1102"/>
                                        </p:tgtEl>
                                      </p:cBhvr>
                                    </p:animEffect>
                                  </p:childTnLst>
                                </p:cTn>
                              </p:par>
                            </p:childTnLst>
                          </p:cTn>
                        </p:par>
                      </p:childTnLst>
                    </p:cTn>
                  </p:par>
                  <p:par>
                    <p:cTn id="1423" fill="hold">
                      <p:stCondLst>
                        <p:cond delay="indefinite"/>
                      </p:stCondLst>
                      <p:childTnLst>
                        <p:par>
                          <p:cTn id="1424" fill="hold">
                            <p:stCondLst>
                              <p:cond delay="0"/>
                            </p:stCondLst>
                            <p:childTnLst>
                              <p:par>
                                <p:cTn id="1425" nodeType="clickEffect" fill="hold" presetClass="entr" presetID="22" presetSubtype="4">
                                  <p:stCondLst>
                                    <p:cond delay="0"/>
                                  </p:stCondLst>
                                  <p:childTnLst>
                                    <p:set>
                                      <p:cBhvr>
                                        <p:cTn id="1426" dur="1" fill="hold">
                                          <p:stCondLst>
                                            <p:cond delay="0"/>
                                          </p:stCondLst>
                                        </p:cTn>
                                        <p:tgtEl>
                                          <p:spTgt spid="1115"/>
                                        </p:tgtEl>
                                        <p:attrNameLst>
                                          <p:attrName>style.visibility</p:attrName>
                                        </p:attrNameLst>
                                      </p:cBhvr>
                                      <p:to>
                                        <p:strVal val="visible"/>
                                      </p:to>
                                    </p:set>
                                    <p:animEffect filter="wipe(down)" transition="in">
                                      <p:cBhvr additive="repl">
                                        <p:cTn id="1427" dur="500"/>
                                        <p:tgtEl>
                                          <p:spTgt spid="1115"/>
                                        </p:tgtEl>
                                      </p:cBhvr>
                                    </p:animEffect>
                                  </p:childTnLst>
                                </p:cTn>
                              </p:par>
                              <p:par>
                                <p:cTn id="1428" nodeType="withEffect" fill="hold" presetClass="entr" presetID="10">
                                  <p:stCondLst>
                                    <p:cond delay="0"/>
                                  </p:stCondLst>
                                  <p:childTnLst>
                                    <p:set>
                                      <p:cBhvr>
                                        <p:cTn id="1429" dur="1" fill="hold">
                                          <p:stCondLst>
                                            <p:cond delay="0"/>
                                          </p:stCondLst>
                                        </p:cTn>
                                        <p:tgtEl>
                                          <p:spTgt spid="1137"/>
                                        </p:tgtEl>
                                        <p:attrNameLst>
                                          <p:attrName>style.visibility</p:attrName>
                                        </p:attrNameLst>
                                      </p:cBhvr>
                                      <p:to>
                                        <p:strVal val="visible"/>
                                      </p:to>
                                    </p:set>
                                    <p:animEffect filter="fade" transition="in">
                                      <p:cBhvr additive="repl">
                                        <p:cTn id="1430" dur="500"/>
                                        <p:tgtEl>
                                          <p:spTgt spid="1137"/>
                                        </p:tgtEl>
                                      </p:cBhvr>
                                    </p:animEffect>
                                  </p:childTnLst>
                                </p:cTn>
                              </p:par>
                            </p:childTnLst>
                          </p:cTn>
                        </p:par>
                      </p:childTnLst>
                    </p:cTn>
                  </p:par>
                  <p:par>
                    <p:cTn id="1431" fill="hold">
                      <p:stCondLst>
                        <p:cond delay="indefinite"/>
                      </p:stCondLst>
                      <p:childTnLst>
                        <p:par>
                          <p:cTn id="1432" fill="hold">
                            <p:stCondLst>
                              <p:cond delay="0"/>
                            </p:stCondLst>
                            <p:childTnLst>
                              <p:par>
                                <p:cTn id="1433" nodeType="clickEffect" fill="hold" presetClass="entr" presetID="22" presetSubtype="8">
                                  <p:stCondLst>
                                    <p:cond delay="0"/>
                                  </p:stCondLst>
                                  <p:childTnLst>
                                    <p:set>
                                      <p:cBhvr>
                                        <p:cTn id="1434" dur="1" fill="hold">
                                          <p:stCondLst>
                                            <p:cond delay="0"/>
                                          </p:stCondLst>
                                        </p:cTn>
                                        <p:tgtEl>
                                          <p:spTgt spid="1114"/>
                                        </p:tgtEl>
                                        <p:attrNameLst>
                                          <p:attrName>style.visibility</p:attrName>
                                        </p:attrNameLst>
                                      </p:cBhvr>
                                      <p:to>
                                        <p:strVal val="visible"/>
                                      </p:to>
                                    </p:set>
                                    <p:animEffect filter="wipe(left)" transition="in">
                                      <p:cBhvr additive="repl">
                                        <p:cTn id="1435" dur="1000"/>
                                        <p:tgtEl>
                                          <p:spTgt spid="1114"/>
                                        </p:tgtEl>
                                      </p:cBhvr>
                                    </p:animEffect>
                                  </p:childTnLst>
                                </p:cTn>
                              </p:par>
                            </p:childTnLst>
                          </p:cTn>
                        </p:par>
                        <p:par>
                          <p:cTn id="1436" fill="hold">
                            <p:stCondLst>
                              <p:cond delay="1000"/>
                            </p:stCondLst>
                            <p:childTnLst>
                              <p:par>
                                <p:cTn id="1437" nodeType="afterEffect" fill="hold" presetClass="entr" presetID="22" presetSubtype="4">
                                  <p:stCondLst>
                                    <p:cond delay="0"/>
                                  </p:stCondLst>
                                  <p:childTnLst>
                                    <p:set>
                                      <p:cBhvr>
                                        <p:cTn id="1438" dur="1" fill="hold">
                                          <p:stCondLst>
                                            <p:cond delay="0"/>
                                          </p:stCondLst>
                                        </p:cTn>
                                        <p:tgtEl>
                                          <p:spTgt spid="1039"/>
                                        </p:tgtEl>
                                        <p:attrNameLst>
                                          <p:attrName>style.visibility</p:attrName>
                                        </p:attrNameLst>
                                      </p:cBhvr>
                                      <p:to>
                                        <p:strVal val="visible"/>
                                      </p:to>
                                    </p:set>
                                    <p:animEffect filter="wipe(down)" transition="in">
                                      <p:cBhvr additive="repl">
                                        <p:cTn id="1439" dur="1000"/>
                                        <p:tgtEl>
                                          <p:spTgt spid="1039"/>
                                        </p:tgtEl>
                                      </p:cBhvr>
                                    </p:animEffect>
                                  </p:childTnLst>
                                </p:cTn>
                              </p:par>
                            </p:childTnLst>
                          </p:cTn>
                        </p:par>
                        <p:par>
                          <p:cTn id="1440" fill="hold">
                            <p:stCondLst>
                              <p:cond delay="2000"/>
                            </p:stCondLst>
                            <p:childTnLst>
                              <p:par>
                                <p:cTn id="1441" nodeType="afterEffect" fill="hold" presetClass="entr" presetID="10">
                                  <p:stCondLst>
                                    <p:cond delay="0"/>
                                  </p:stCondLst>
                                  <p:childTnLst>
                                    <p:set>
                                      <p:cBhvr>
                                        <p:cTn id="1442" dur="1" fill="hold">
                                          <p:stCondLst>
                                            <p:cond delay="0"/>
                                          </p:stCondLst>
                                        </p:cTn>
                                        <p:tgtEl>
                                          <p:spTgt spid="1131"/>
                                        </p:tgtEl>
                                        <p:attrNameLst>
                                          <p:attrName>style.visibility</p:attrName>
                                        </p:attrNameLst>
                                      </p:cBhvr>
                                      <p:to>
                                        <p:strVal val="visible"/>
                                      </p:to>
                                    </p:set>
                                    <p:animEffect filter="fade" transition="in">
                                      <p:cBhvr additive="repl">
                                        <p:cTn id="1443" dur="500"/>
                                        <p:tgtEl>
                                          <p:spTgt spid="1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conquer</a:t>
            </a:r>
            <a:r>
              <a:rPr b="1" lang="en-US" sz="4000" spc="-1" strike="noStrike">
                <a:solidFill>
                  <a:srgbClr val="000000"/>
                </a:solidFill>
                <a:latin typeface="Calibri"/>
              </a:rPr>
              <a:t> step in </a:t>
            </a:r>
            <a:r>
              <a:rPr b="1" i="1" lang="en-US" sz="4000" spc="-1" strike="noStrike">
                <a:solidFill>
                  <a:srgbClr val="000000"/>
                </a:solidFill>
                <a:latin typeface="Calibri"/>
              </a:rPr>
              <a:t>O</a:t>
            </a:r>
            <a:r>
              <a:rPr b="0" lang="en-US" sz="4000" spc="-1" strike="noStrike">
                <a:solidFill>
                  <a:srgbClr val="000000"/>
                </a:solidFill>
                <a:latin typeface="Calibri"/>
              </a:rPr>
              <a:t>() </a:t>
            </a:r>
            <a:r>
              <a:rPr b="1" lang="en-US" sz="4000" spc="-1" strike="noStrike">
                <a:solidFill>
                  <a:srgbClr val="000000"/>
                </a:solidFill>
                <a:latin typeface="Calibri"/>
              </a:rPr>
              <a:t>time</a:t>
            </a:r>
            <a:r>
              <a:rPr b="0" lang="en-US" sz="4000" spc="-1" strike="noStrike">
                <a:solidFill>
                  <a:srgbClr val="000000"/>
                </a:solidFill>
                <a:latin typeface="Calibri"/>
              </a:rPr>
              <a:t> </a:t>
            </a:r>
            <a:endParaRPr b="0" lang="en-US" sz="4000" spc="-1" strike="noStrike">
              <a:solidFill>
                <a:srgbClr val="000000"/>
              </a:solidFill>
              <a:latin typeface="Calibri"/>
            </a:endParaRPr>
          </a:p>
        </p:txBody>
      </p:sp>
      <p:sp>
        <p:nvSpPr>
          <p:cNvPr id="1139" name="TextShape 2"/>
          <p:cNvSpPr txBox="1"/>
          <p:nvPr/>
        </p:nvSpPr>
        <p:spPr>
          <a:xfrm>
            <a:off x="457200" y="1600200"/>
            <a:ext cx="8229240" cy="4525560"/>
          </a:xfrm>
          <a:prstGeom prst="rect">
            <a:avLst/>
          </a:prstGeom>
          <a:noFill/>
          <a:ln>
            <a:noFill/>
          </a:ln>
        </p:spPr>
        <p:txBody>
          <a:bodyPr>
            <a:noAutofit/>
          </a:bodyPr>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ff0000"/>
                </a:solidFill>
                <a:latin typeface="Calibri"/>
              </a:rPr>
              <a:t>Fact</a:t>
            </a:r>
            <a:endParaRPr b="0" lang="en-US" sz="2000" spc="-1" strike="noStrike">
              <a:solidFill>
                <a:srgbClr val="000000"/>
              </a:solidFill>
              <a:latin typeface="Calibri"/>
            </a:endParaRPr>
          </a:p>
        </p:txBody>
      </p:sp>
      <p:sp>
        <p:nvSpPr>
          <p:cNvPr id="1140"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9A221FA8-796E-474C-B01A-19A5129D0E49}" type="slidenum">
              <a:rPr b="0" lang="en-US" sz="1200" spc="-1" strike="noStrike">
                <a:solidFill>
                  <a:srgbClr val="8b8b8b"/>
                </a:solidFill>
                <a:latin typeface="Calibri"/>
              </a:rPr>
              <a:t>&lt;number&gt;</a:t>
            </a:fld>
            <a:endParaRPr b="0" lang="en-IN" sz="1200" spc="-1" strike="noStrike">
              <a:latin typeface="Times New Roman"/>
            </a:endParaRPr>
          </a:p>
        </p:txBody>
      </p:sp>
      <p:sp>
        <p:nvSpPr>
          <p:cNvPr id="1141" name="CustomShape 4"/>
          <p:cNvSpPr/>
          <p:nvPr/>
        </p:nvSpPr>
        <p:spPr>
          <a:xfrm>
            <a:off x="4572000" y="1928160"/>
            <a:ext cx="1106280" cy="30247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142" name="Line 5"/>
          <p:cNvSpPr/>
          <p:nvPr/>
        </p:nvSpPr>
        <p:spPr>
          <a:xfrm flipH="1">
            <a:off x="5674680" y="1927800"/>
            <a:ext cx="16560" cy="31622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143" name="CustomShape 6"/>
          <p:cNvSpPr/>
          <p:nvPr/>
        </p:nvSpPr>
        <p:spPr>
          <a:xfrm>
            <a:off x="3429000" y="1905120"/>
            <a:ext cx="1142640" cy="30477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144" name="Line 7"/>
          <p:cNvSpPr/>
          <p:nvPr/>
        </p:nvSpPr>
        <p:spPr>
          <a:xfrm>
            <a:off x="3429000" y="1904760"/>
            <a:ext cx="0" cy="31852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145" name="Line 8"/>
          <p:cNvSpPr/>
          <p:nvPr/>
        </p:nvSpPr>
        <p:spPr>
          <a:xfrm flipH="1">
            <a:off x="4561560" y="1600200"/>
            <a:ext cx="10440" cy="336780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1146" name="CustomShape 9"/>
          <p:cNvSpPr/>
          <p:nvPr/>
        </p:nvSpPr>
        <p:spPr>
          <a:xfrm>
            <a:off x="5125320" y="4560480"/>
            <a:ext cx="163080" cy="15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47" name="Line 10"/>
          <p:cNvSpPr/>
          <p:nvPr/>
        </p:nvSpPr>
        <p:spPr>
          <a:xfrm>
            <a:off x="3429000" y="4658040"/>
            <a:ext cx="1674360" cy="0"/>
          </a:xfrm>
          <a:prstGeom prst="line">
            <a:avLst/>
          </a:prstGeom>
          <a:ln w="19080">
            <a:solidFill>
              <a:srgbClr val="ff0000"/>
            </a:solidFill>
            <a:prstDash val="dash"/>
            <a:round/>
          </a:ln>
        </p:spPr>
        <p:style>
          <a:lnRef idx="1">
            <a:schemeClr val="accent1"/>
          </a:lnRef>
          <a:fillRef idx="0">
            <a:schemeClr val="accent1"/>
          </a:fillRef>
          <a:effectRef idx="0">
            <a:schemeClr val="accent1"/>
          </a:effectRef>
          <a:fontRef idx="minor"/>
        </p:style>
      </p:sp>
      <p:grpSp>
        <p:nvGrpSpPr>
          <p:cNvPr id="1148" name="Group 11"/>
          <p:cNvGrpSpPr/>
          <p:nvPr/>
        </p:nvGrpSpPr>
        <p:grpSpPr>
          <a:xfrm>
            <a:off x="3962520" y="1676160"/>
            <a:ext cx="315360" cy="3276720"/>
            <a:chOff x="3962520" y="1676160"/>
            <a:chExt cx="315360" cy="3276720"/>
          </a:xfrm>
        </p:grpSpPr>
        <p:sp>
          <p:nvSpPr>
            <p:cNvPr id="1149" name="CustomShape 12"/>
            <p:cNvSpPr/>
            <p:nvPr/>
          </p:nvSpPr>
          <p:spPr>
            <a:xfrm>
              <a:off x="3962520" y="2650320"/>
              <a:ext cx="163080" cy="15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50" name="CustomShape 13"/>
            <p:cNvSpPr/>
            <p:nvPr/>
          </p:nvSpPr>
          <p:spPr>
            <a:xfrm>
              <a:off x="4114800" y="3793320"/>
              <a:ext cx="163080" cy="15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51" name="CustomShape 14"/>
            <p:cNvSpPr/>
            <p:nvPr/>
          </p:nvSpPr>
          <p:spPr>
            <a:xfrm>
              <a:off x="3962520" y="3183480"/>
              <a:ext cx="163080" cy="15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52" name="Line 15"/>
            <p:cNvSpPr/>
            <p:nvPr/>
          </p:nvSpPr>
          <p:spPr>
            <a:xfrm flipH="1">
              <a:off x="4043880" y="3945600"/>
              <a:ext cx="152640" cy="380880"/>
            </a:xfrm>
            <a:prstGeom prst="line">
              <a:avLst/>
            </a:prstGeom>
            <a:ln w="19080">
              <a:solidFill>
                <a:srgbClr val="006c31"/>
              </a:solidFill>
              <a:round/>
            </a:ln>
          </p:spPr>
          <p:style>
            <a:lnRef idx="1">
              <a:schemeClr val="accent1"/>
            </a:lnRef>
            <a:fillRef idx="0">
              <a:schemeClr val="accent1"/>
            </a:fillRef>
            <a:effectRef idx="0">
              <a:schemeClr val="accent1"/>
            </a:effectRef>
            <a:fontRef idx="minor"/>
          </p:style>
        </p:sp>
        <p:sp>
          <p:nvSpPr>
            <p:cNvPr id="1153" name="Line 16"/>
            <p:cNvSpPr/>
            <p:nvPr/>
          </p:nvSpPr>
          <p:spPr>
            <a:xfrm>
              <a:off x="4043880" y="3335760"/>
              <a:ext cx="94680" cy="479520"/>
            </a:xfrm>
            <a:prstGeom prst="line">
              <a:avLst/>
            </a:prstGeom>
            <a:ln w="19080">
              <a:solidFill>
                <a:srgbClr val="006c31"/>
              </a:solidFill>
              <a:round/>
            </a:ln>
          </p:spPr>
          <p:style>
            <a:lnRef idx="1">
              <a:schemeClr val="accent1"/>
            </a:lnRef>
            <a:fillRef idx="0">
              <a:schemeClr val="accent1"/>
            </a:fillRef>
            <a:effectRef idx="0">
              <a:schemeClr val="accent1"/>
            </a:effectRef>
            <a:fontRef idx="minor"/>
          </p:style>
        </p:sp>
        <p:sp>
          <p:nvSpPr>
            <p:cNvPr id="1154" name="Line 17"/>
            <p:cNvSpPr/>
            <p:nvPr/>
          </p:nvSpPr>
          <p:spPr>
            <a:xfrm>
              <a:off x="4043880" y="2802600"/>
              <a:ext cx="0" cy="380880"/>
            </a:xfrm>
            <a:prstGeom prst="line">
              <a:avLst/>
            </a:prstGeom>
            <a:ln w="19080">
              <a:solidFill>
                <a:srgbClr val="006c31"/>
              </a:solidFill>
              <a:round/>
            </a:ln>
          </p:spPr>
          <p:style>
            <a:lnRef idx="1">
              <a:schemeClr val="accent1"/>
            </a:lnRef>
            <a:fillRef idx="0">
              <a:schemeClr val="accent1"/>
            </a:fillRef>
            <a:effectRef idx="0">
              <a:schemeClr val="accent1"/>
            </a:effectRef>
            <a:fontRef idx="minor"/>
          </p:style>
        </p:sp>
        <p:sp>
          <p:nvSpPr>
            <p:cNvPr id="1155" name="Line 18"/>
            <p:cNvSpPr/>
            <p:nvPr/>
          </p:nvSpPr>
          <p:spPr>
            <a:xfrm>
              <a:off x="4043880" y="1676160"/>
              <a:ext cx="12960" cy="304920"/>
            </a:xfrm>
            <a:prstGeom prst="line">
              <a:avLst/>
            </a:prstGeom>
            <a:ln w="19080">
              <a:solidFill>
                <a:srgbClr val="006c31"/>
              </a:solidFill>
              <a:prstDash val="sysDash"/>
              <a:round/>
            </a:ln>
          </p:spPr>
          <p:style>
            <a:lnRef idx="1">
              <a:schemeClr val="accent1"/>
            </a:lnRef>
            <a:fillRef idx="0">
              <a:schemeClr val="accent1"/>
            </a:fillRef>
            <a:effectRef idx="0">
              <a:schemeClr val="accent1"/>
            </a:effectRef>
            <a:fontRef idx="minor"/>
          </p:style>
        </p:sp>
        <p:sp>
          <p:nvSpPr>
            <p:cNvPr id="1156" name="CustomShape 19"/>
            <p:cNvSpPr/>
            <p:nvPr/>
          </p:nvSpPr>
          <p:spPr>
            <a:xfrm>
              <a:off x="3975120" y="1981080"/>
              <a:ext cx="163080" cy="15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57" name="Line 20"/>
            <p:cNvSpPr/>
            <p:nvPr/>
          </p:nvSpPr>
          <p:spPr>
            <a:xfrm flipH="1">
              <a:off x="4038480" y="2133360"/>
              <a:ext cx="18360" cy="516600"/>
            </a:xfrm>
            <a:prstGeom prst="line">
              <a:avLst/>
            </a:prstGeom>
            <a:ln w="19080">
              <a:solidFill>
                <a:srgbClr val="006c31"/>
              </a:solidFill>
              <a:round/>
            </a:ln>
          </p:spPr>
          <p:style>
            <a:lnRef idx="1">
              <a:schemeClr val="accent1"/>
            </a:lnRef>
            <a:fillRef idx="0">
              <a:schemeClr val="accent1"/>
            </a:fillRef>
            <a:effectRef idx="0">
              <a:schemeClr val="accent1"/>
            </a:effectRef>
            <a:fontRef idx="minor"/>
          </p:style>
        </p:sp>
        <p:sp>
          <p:nvSpPr>
            <p:cNvPr id="1158" name="Line 21"/>
            <p:cNvSpPr/>
            <p:nvPr/>
          </p:nvSpPr>
          <p:spPr>
            <a:xfrm flipH="1">
              <a:off x="4000320" y="4419360"/>
              <a:ext cx="38160" cy="533520"/>
            </a:xfrm>
            <a:prstGeom prst="line">
              <a:avLst/>
            </a:prstGeom>
            <a:ln w="19080">
              <a:solidFill>
                <a:srgbClr val="006c31"/>
              </a:solidFill>
              <a:prstDash val="sysDash"/>
              <a:round/>
            </a:ln>
          </p:spPr>
          <p:style>
            <a:lnRef idx="1">
              <a:schemeClr val="accent1"/>
            </a:lnRef>
            <a:fillRef idx="0">
              <a:schemeClr val="accent1"/>
            </a:fillRef>
            <a:effectRef idx="0">
              <a:schemeClr val="accent1"/>
            </a:effectRef>
            <a:fontRef idx="minor"/>
          </p:style>
        </p:sp>
        <p:sp>
          <p:nvSpPr>
            <p:cNvPr id="1159" name="CustomShape 22"/>
            <p:cNvSpPr/>
            <p:nvPr/>
          </p:nvSpPr>
          <p:spPr>
            <a:xfrm>
              <a:off x="3962520" y="4326480"/>
              <a:ext cx="163080" cy="15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sp>
        <p:nvSpPr>
          <p:cNvPr id="1160" name="Line 23"/>
          <p:cNvSpPr/>
          <p:nvPr/>
        </p:nvSpPr>
        <p:spPr>
          <a:xfrm flipH="1">
            <a:off x="4556160" y="4968000"/>
            <a:ext cx="5400" cy="244080"/>
          </a:xfrm>
          <a:prstGeom prst="line">
            <a:avLst/>
          </a:prstGeom>
          <a:ln w="38160">
            <a:solidFill>
              <a:srgbClr val="006c31"/>
            </a:solidFill>
            <a:prstDash val="sysDot"/>
            <a:round/>
          </a:ln>
        </p:spPr>
        <p:style>
          <a:lnRef idx="1">
            <a:schemeClr val="accent1"/>
          </a:lnRef>
          <a:fillRef idx="0">
            <a:schemeClr val="accent1"/>
          </a:fillRef>
          <a:effectRef idx="0">
            <a:schemeClr val="accent1"/>
          </a:effectRef>
          <a:fontRef idx="minor"/>
        </p:style>
      </p:sp>
      <p:sp>
        <p:nvSpPr>
          <p:cNvPr id="1161" name="CustomShape 24"/>
          <p:cNvSpPr/>
          <p:nvPr/>
        </p:nvSpPr>
        <p:spPr>
          <a:xfrm>
            <a:off x="5010120" y="4500720"/>
            <a:ext cx="331920" cy="2714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162" name="CustomShape 25"/>
          <p:cNvSpPr/>
          <p:nvPr/>
        </p:nvSpPr>
        <p:spPr>
          <a:xfrm>
            <a:off x="3852000" y="4267080"/>
            <a:ext cx="331920" cy="2714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163" name="CustomShape 26"/>
          <p:cNvSpPr/>
          <p:nvPr/>
        </p:nvSpPr>
        <p:spPr>
          <a:xfrm>
            <a:off x="4000680" y="3727080"/>
            <a:ext cx="331920" cy="2714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164" name="CustomShape 27"/>
          <p:cNvSpPr/>
          <p:nvPr/>
        </p:nvSpPr>
        <p:spPr>
          <a:xfrm>
            <a:off x="3864240" y="3107160"/>
            <a:ext cx="331920" cy="2714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165" name="CustomShape 28"/>
          <p:cNvSpPr/>
          <p:nvPr/>
        </p:nvSpPr>
        <p:spPr>
          <a:xfrm>
            <a:off x="3845520" y="2589840"/>
            <a:ext cx="331920" cy="2714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166" name="CustomShape 29"/>
          <p:cNvSpPr/>
          <p:nvPr/>
        </p:nvSpPr>
        <p:spPr>
          <a:xfrm>
            <a:off x="2362320" y="5886000"/>
            <a:ext cx="5028840" cy="467640"/>
          </a:xfrm>
          <a:prstGeom prst="roundRect">
            <a:avLst>
              <a:gd name="adj" fmla="val 16667"/>
            </a:avLst>
          </a:prstGeom>
          <a:solidFill>
            <a:srgbClr val="92d05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6c31"/>
                </a:solidFill>
                <a:latin typeface="Calibri"/>
              </a:rPr>
              <a:t>Homework</a:t>
            </a:r>
            <a:r>
              <a:rPr b="0" lang="en-US" sz="1800" spc="-1" strike="noStrike">
                <a:solidFill>
                  <a:srgbClr val="ffffff"/>
                </a:solidFill>
                <a:latin typeface="Calibri"/>
              </a:rPr>
              <a:t>: Prove this claim formally using Tool 3.</a:t>
            </a:r>
            <a:endParaRPr b="0" lang="en-IN" sz="1800" spc="-1" strike="noStrike">
              <a:latin typeface="Arial"/>
            </a:endParaRPr>
          </a:p>
        </p:txBody>
      </p:sp>
      <mc:AlternateContent>
        <mc:Choice xmlns:a14="http://schemas.microsoft.com/office/drawing/2010/main" Requires="a14">
          <p:sp>
            <p:nvSpPr>
              <p:cNvPr id="1167" name="Formula 30"/>
              <p:cNvSpPr txBox="1"/>
              <p:nvPr/>
            </p:nvSpPr>
            <p:spPr>
              <a:xfrm>
                <a:off x="5146920" y="4675680"/>
                <a:ext cx="379800" cy="369000"/>
              </a:xfrm>
              <a:prstGeom prst="rect">
                <a:avLst/>
              </a:prstGeom>
            </p:spPr>
            <p:txBody>
              <a:bodyPr/>
              <a:p>
                <a14:m>
                  <m:oMath xmlns:m="http://schemas.openxmlformats.org/officeDocument/2006/math">
                    <m:r>
                      <m:t xml:space="preserve">𝒑</m:t>
                    </m:r>
                  </m:oMath>
                </a14:m>
              </a:p>
            </p:txBody>
          </p:sp>
        </mc:Choice>
        <mc:Fallback/>
      </mc:AlternateContent>
    </p:spTree>
  </p:cSld>
  <mc:AlternateContent>
    <mc:Choice Requires="p14">
      <p:transition spd="med" p14:dur="700">
        <p:fade/>
      </p:transition>
    </mc:Choice>
    <mc:Fallback>
      <p:transition spd="med">
        <p:fade/>
      </p:transition>
    </mc:Fallback>
  </mc:AlternateContent>
  <p:timing>
    <p:tnLst>
      <p:par>
        <p:cTn id="1444" dur="indefinite" restart="never" nodeType="tmRoot">
          <p:childTnLst>
            <p:seq>
              <p:cTn id="1445" dur="indefinite" nodeType="mainSeq">
                <p:childTnLst>
                  <p:par>
                    <p:cTn id="1446" fill="hold">
                      <p:stCondLst>
                        <p:cond delay="indefinite"/>
                      </p:stCondLst>
                      <p:childTnLst>
                        <p:par>
                          <p:cTn id="1447" fill="hold">
                            <p:stCondLst>
                              <p:cond delay="0"/>
                            </p:stCondLst>
                            <p:childTnLst>
                              <p:par>
                                <p:cTn id="1448" nodeType="clickEffect" fill="hold" presetClass="entr" presetID="10">
                                  <p:stCondLst>
                                    <p:cond delay="0"/>
                                  </p:stCondLst>
                                  <p:childTnLst>
                                    <p:set>
                                      <p:cBhvr>
                                        <p:cTn id="1449" dur="1" fill="hold">
                                          <p:stCondLst>
                                            <p:cond delay="0"/>
                                          </p:stCondLst>
                                        </p:cTn>
                                        <p:tgtEl>
                                          <p:spTgt spid="1146"/>
                                        </p:tgtEl>
                                        <p:attrNameLst>
                                          <p:attrName>style.visibility</p:attrName>
                                        </p:attrNameLst>
                                      </p:cBhvr>
                                      <p:to>
                                        <p:strVal val="visible"/>
                                      </p:to>
                                    </p:set>
                                    <p:animEffect filter="fade" transition="in">
                                      <p:cBhvr additive="repl">
                                        <p:cTn id="1450" dur="500"/>
                                        <p:tgtEl>
                                          <p:spTgt spid="1146"/>
                                        </p:tgtEl>
                                      </p:cBhvr>
                                    </p:animEffect>
                                  </p:childTnLst>
                                </p:cTn>
                              </p:par>
                              <p:par>
                                <p:cTn id="1451" nodeType="withEffect" fill="hold" presetClass="entr" presetID="10">
                                  <p:stCondLst>
                                    <p:cond delay="0"/>
                                  </p:stCondLst>
                                  <p:childTnLst>
                                    <p:set>
                                      <p:cBhvr>
                                        <p:cTn id="1452" dur="1" fill="hold">
                                          <p:stCondLst>
                                            <p:cond delay="0"/>
                                          </p:stCondLst>
                                        </p:cTn>
                                        <p:tgtEl>
                                          <p:spTgt spid="1167"/>
                                        </p:tgtEl>
                                        <p:attrNameLst>
                                          <p:attrName>style.visibility</p:attrName>
                                        </p:attrNameLst>
                                      </p:cBhvr>
                                      <p:to>
                                        <p:strVal val="visible"/>
                                      </p:to>
                                    </p:set>
                                    <p:animEffect filter="fade" transition="in">
                                      <p:cBhvr additive="repl">
                                        <p:cTn id="1453" dur="500"/>
                                        <p:tgtEl>
                                          <p:spTgt spid="1167"/>
                                        </p:tgtEl>
                                      </p:cBhvr>
                                    </p:animEffect>
                                  </p:childTnLst>
                                </p:cTn>
                              </p:par>
                            </p:childTnLst>
                          </p:cTn>
                        </p:par>
                      </p:childTnLst>
                    </p:cTn>
                  </p:par>
                  <p:par>
                    <p:cTn id="1454" fill="hold">
                      <p:stCondLst>
                        <p:cond delay="indefinite"/>
                      </p:stCondLst>
                      <p:childTnLst>
                        <p:par>
                          <p:cTn id="1455" fill="hold">
                            <p:stCondLst>
                              <p:cond delay="0"/>
                            </p:stCondLst>
                            <p:childTnLst>
                              <p:par>
                                <p:cTn id="1456" nodeType="clickEffect" fill="hold" presetClass="entr" presetID="22" presetSubtype="4">
                                  <p:stCondLst>
                                    <p:cond delay="0"/>
                                  </p:stCondLst>
                                  <p:childTnLst>
                                    <p:set>
                                      <p:cBhvr>
                                        <p:cTn id="1457" dur="1" fill="hold">
                                          <p:stCondLst>
                                            <p:cond delay="0"/>
                                          </p:stCondLst>
                                        </p:cTn>
                                        <p:tgtEl>
                                          <p:spTgt spid="1161"/>
                                        </p:tgtEl>
                                        <p:attrNameLst>
                                          <p:attrName>style.visibility</p:attrName>
                                        </p:attrNameLst>
                                      </p:cBhvr>
                                      <p:to>
                                        <p:strVal val="visible"/>
                                      </p:to>
                                    </p:set>
                                    <p:animEffect filter="wipe(down)" transition="in">
                                      <p:cBhvr additive="repl">
                                        <p:cTn id="1458" dur="500"/>
                                        <p:tgtEl>
                                          <p:spTgt spid="1161"/>
                                        </p:tgtEl>
                                      </p:cBhvr>
                                    </p:animEffect>
                                  </p:childTnLst>
                                </p:cTn>
                              </p:par>
                            </p:childTnLst>
                          </p:cTn>
                        </p:par>
                      </p:childTnLst>
                    </p:cTn>
                  </p:par>
                  <p:par>
                    <p:cTn id="1459" fill="hold">
                      <p:stCondLst>
                        <p:cond delay="indefinite"/>
                      </p:stCondLst>
                      <p:childTnLst>
                        <p:par>
                          <p:cTn id="1460" fill="hold">
                            <p:stCondLst>
                              <p:cond delay="0"/>
                            </p:stCondLst>
                            <p:childTnLst>
                              <p:par>
                                <p:cTn id="1461" nodeType="clickEffect" fill="hold" presetClass="entr" presetID="14" presetSubtype="10">
                                  <p:stCondLst>
                                    <p:cond delay="0"/>
                                  </p:stCondLst>
                                  <p:childTnLst>
                                    <p:set>
                                      <p:cBhvr>
                                        <p:cTn id="1462" dur="1" fill="hold">
                                          <p:stCondLst>
                                            <p:cond delay="0"/>
                                          </p:stCondLst>
                                        </p:cTn>
                                        <p:tgtEl>
                                          <p:spTgt spid="1148"/>
                                        </p:tgtEl>
                                        <p:attrNameLst>
                                          <p:attrName>style.visibility</p:attrName>
                                        </p:attrNameLst>
                                      </p:cBhvr>
                                      <p:to>
                                        <p:strVal val="visible"/>
                                      </p:to>
                                    </p:set>
                                    <p:animEffect filter="randombar(horizontal)" transition="in">
                                      <p:cBhvr additive="repl">
                                        <p:cTn id="1463" dur="500"/>
                                        <p:tgtEl>
                                          <p:spTgt spid="1148"/>
                                        </p:tgtEl>
                                      </p:cBhvr>
                                    </p:animEffect>
                                  </p:childTnLst>
                                </p:cTn>
                              </p:par>
                            </p:childTnLst>
                          </p:cTn>
                        </p:par>
                      </p:childTnLst>
                    </p:cTn>
                  </p:par>
                  <p:par>
                    <p:cTn id="1464" fill="hold">
                      <p:stCondLst>
                        <p:cond delay="indefinite"/>
                      </p:stCondLst>
                      <p:childTnLst>
                        <p:par>
                          <p:cTn id="1465" fill="hold">
                            <p:stCondLst>
                              <p:cond delay="0"/>
                            </p:stCondLst>
                            <p:childTnLst>
                              <p:par>
                                <p:cTn id="1466" nodeType="clickEffect" fill="hold" presetClass="entr" presetID="22" presetSubtype="2">
                                  <p:stCondLst>
                                    <p:cond delay="0"/>
                                  </p:stCondLst>
                                  <p:childTnLst>
                                    <p:set>
                                      <p:cBhvr>
                                        <p:cTn id="1467" dur="1" fill="hold">
                                          <p:stCondLst>
                                            <p:cond delay="0"/>
                                          </p:stCondLst>
                                        </p:cTn>
                                        <p:tgtEl>
                                          <p:spTgt spid="1147"/>
                                        </p:tgtEl>
                                        <p:attrNameLst>
                                          <p:attrName>style.visibility</p:attrName>
                                        </p:attrNameLst>
                                      </p:cBhvr>
                                      <p:to>
                                        <p:strVal val="visible"/>
                                      </p:to>
                                    </p:set>
                                    <p:animEffect filter="wipe(right)" transition="in">
                                      <p:cBhvr additive="repl">
                                        <p:cTn id="1468" dur="1000"/>
                                        <p:tgtEl>
                                          <p:spTgt spid="1147"/>
                                        </p:tgtEl>
                                      </p:cBhvr>
                                    </p:animEffect>
                                  </p:childTnLst>
                                </p:cTn>
                              </p:par>
                            </p:childTnLst>
                          </p:cTn>
                        </p:par>
                      </p:childTnLst>
                    </p:cTn>
                  </p:par>
                  <p:par>
                    <p:cTn id="1469" fill="hold">
                      <p:stCondLst>
                        <p:cond delay="indefinite"/>
                      </p:stCondLst>
                      <p:childTnLst>
                        <p:par>
                          <p:cTn id="1470" fill="hold">
                            <p:stCondLst>
                              <p:cond delay="0"/>
                            </p:stCondLst>
                            <p:childTnLst>
                              <p:par>
                                <p:cTn id="1471" nodeType="clickEffect" fill="hold" presetClass="entr" presetID="22" presetSubtype="4">
                                  <p:stCondLst>
                                    <p:cond delay="0"/>
                                  </p:stCondLst>
                                  <p:childTnLst>
                                    <p:set>
                                      <p:cBhvr>
                                        <p:cTn id="1472" dur="1" fill="hold">
                                          <p:stCondLst>
                                            <p:cond delay="0"/>
                                          </p:stCondLst>
                                        </p:cTn>
                                        <p:tgtEl>
                                          <p:spTgt spid="1162"/>
                                        </p:tgtEl>
                                        <p:attrNameLst>
                                          <p:attrName>style.visibility</p:attrName>
                                        </p:attrNameLst>
                                      </p:cBhvr>
                                      <p:to>
                                        <p:strVal val="visible"/>
                                      </p:to>
                                    </p:set>
                                    <p:animEffect filter="wipe(down)" transition="in">
                                      <p:cBhvr additive="repl">
                                        <p:cTn id="1473" dur="500"/>
                                        <p:tgtEl>
                                          <p:spTgt spid="1162"/>
                                        </p:tgtEl>
                                      </p:cBhvr>
                                    </p:animEffect>
                                  </p:childTnLst>
                                </p:cTn>
                              </p:par>
                            </p:childTnLst>
                          </p:cTn>
                        </p:par>
                      </p:childTnLst>
                    </p:cTn>
                  </p:par>
                  <p:par>
                    <p:cTn id="1474" fill="hold">
                      <p:stCondLst>
                        <p:cond delay="indefinite"/>
                      </p:stCondLst>
                      <p:childTnLst>
                        <p:par>
                          <p:cTn id="1475" fill="hold">
                            <p:stCondLst>
                              <p:cond delay="0"/>
                            </p:stCondLst>
                            <p:childTnLst>
                              <p:par>
                                <p:cTn id="1476" nodeType="clickEffect" fill="hold" presetClass="entr" presetID="22" presetSubtype="4">
                                  <p:stCondLst>
                                    <p:cond delay="0"/>
                                  </p:stCondLst>
                                  <p:childTnLst>
                                    <p:set>
                                      <p:cBhvr>
                                        <p:cTn id="1477" dur="1" fill="hold">
                                          <p:stCondLst>
                                            <p:cond delay="0"/>
                                          </p:stCondLst>
                                        </p:cTn>
                                        <p:tgtEl>
                                          <p:spTgt spid="1163"/>
                                        </p:tgtEl>
                                        <p:attrNameLst>
                                          <p:attrName>style.visibility</p:attrName>
                                        </p:attrNameLst>
                                      </p:cBhvr>
                                      <p:to>
                                        <p:strVal val="visible"/>
                                      </p:to>
                                    </p:set>
                                    <p:animEffect filter="wipe(down)" transition="in">
                                      <p:cBhvr additive="repl">
                                        <p:cTn id="1478" dur="500"/>
                                        <p:tgtEl>
                                          <p:spTgt spid="1163"/>
                                        </p:tgtEl>
                                      </p:cBhvr>
                                    </p:animEffect>
                                  </p:childTnLst>
                                </p:cTn>
                              </p:par>
                            </p:childTnLst>
                          </p:cTn>
                        </p:par>
                      </p:childTnLst>
                    </p:cTn>
                  </p:par>
                  <p:par>
                    <p:cTn id="1479" fill="hold">
                      <p:stCondLst>
                        <p:cond delay="indefinite"/>
                      </p:stCondLst>
                      <p:childTnLst>
                        <p:par>
                          <p:cTn id="1480" fill="hold">
                            <p:stCondLst>
                              <p:cond delay="0"/>
                            </p:stCondLst>
                            <p:childTnLst>
                              <p:par>
                                <p:cTn id="1481" nodeType="clickEffect" fill="hold" presetClass="entr" presetID="22" presetSubtype="4">
                                  <p:stCondLst>
                                    <p:cond delay="0"/>
                                  </p:stCondLst>
                                  <p:childTnLst>
                                    <p:set>
                                      <p:cBhvr>
                                        <p:cTn id="1482" dur="1" fill="hold">
                                          <p:stCondLst>
                                            <p:cond delay="0"/>
                                          </p:stCondLst>
                                        </p:cTn>
                                        <p:tgtEl>
                                          <p:spTgt spid="1164"/>
                                        </p:tgtEl>
                                        <p:attrNameLst>
                                          <p:attrName>style.visibility</p:attrName>
                                        </p:attrNameLst>
                                      </p:cBhvr>
                                      <p:to>
                                        <p:strVal val="visible"/>
                                      </p:to>
                                    </p:set>
                                    <p:animEffect filter="wipe(down)" transition="in">
                                      <p:cBhvr additive="repl">
                                        <p:cTn id="1483" dur="500"/>
                                        <p:tgtEl>
                                          <p:spTgt spid="1164"/>
                                        </p:tgtEl>
                                      </p:cBhvr>
                                    </p:animEffect>
                                  </p:childTnLst>
                                </p:cTn>
                              </p:par>
                            </p:childTnLst>
                          </p:cTn>
                        </p:par>
                      </p:childTnLst>
                    </p:cTn>
                  </p:par>
                  <p:par>
                    <p:cTn id="1484" fill="hold">
                      <p:stCondLst>
                        <p:cond delay="indefinite"/>
                      </p:stCondLst>
                      <p:childTnLst>
                        <p:par>
                          <p:cTn id="1485" fill="hold">
                            <p:stCondLst>
                              <p:cond delay="0"/>
                            </p:stCondLst>
                            <p:childTnLst>
                              <p:par>
                                <p:cTn id="1486" nodeType="clickEffect" fill="hold" presetClass="entr" presetID="22" presetSubtype="4">
                                  <p:stCondLst>
                                    <p:cond delay="0"/>
                                  </p:stCondLst>
                                  <p:childTnLst>
                                    <p:set>
                                      <p:cBhvr>
                                        <p:cTn id="1487" dur="1" fill="hold">
                                          <p:stCondLst>
                                            <p:cond delay="0"/>
                                          </p:stCondLst>
                                        </p:cTn>
                                        <p:tgtEl>
                                          <p:spTgt spid="1165"/>
                                        </p:tgtEl>
                                        <p:attrNameLst>
                                          <p:attrName>style.visibility</p:attrName>
                                        </p:attrNameLst>
                                      </p:cBhvr>
                                      <p:to>
                                        <p:strVal val="visible"/>
                                      </p:to>
                                    </p:set>
                                    <p:animEffect filter="wipe(down)" transition="in">
                                      <p:cBhvr additive="repl">
                                        <p:cTn id="1488" dur="500"/>
                                        <p:tgtEl>
                                          <p:spTgt spid="1165"/>
                                        </p:tgtEl>
                                      </p:cBhvr>
                                    </p:animEffect>
                                  </p:childTnLst>
                                </p:cTn>
                              </p:par>
                            </p:childTnLst>
                          </p:cTn>
                        </p:par>
                      </p:childTnLst>
                    </p:cTn>
                  </p:par>
                  <p:par>
                    <p:cTn id="1489" fill="hold">
                      <p:stCondLst>
                        <p:cond delay="indefinite"/>
                      </p:stCondLst>
                      <p:childTnLst>
                        <p:par>
                          <p:cTn id="1490" fill="hold">
                            <p:stCondLst>
                              <p:cond delay="0"/>
                            </p:stCondLst>
                            <p:childTnLst>
                              <p:par>
                                <p:cTn id="1491" nodeType="clickEffect" fill="hold" presetClass="entr" presetID="10">
                                  <p:stCondLst>
                                    <p:cond delay="0"/>
                                  </p:stCondLst>
                                  <p:childTnLst>
                                    <p:set>
                                      <p:cBhvr>
                                        <p:cTn id="1492" dur="1" fill="hold">
                                          <p:stCondLst>
                                            <p:cond delay="0"/>
                                          </p:stCondLst>
                                        </p:cTn>
                                        <p:tgtEl>
                                          <p:spTgt spid="1139">
                                            <p:txEl>
                                              <p:pRg st="10" end="10"/>
                                            </p:txEl>
                                          </p:spTgt>
                                        </p:tgtEl>
                                        <p:attrNameLst>
                                          <p:attrName>style.visibility</p:attrName>
                                        </p:attrNameLst>
                                      </p:cBhvr>
                                      <p:to>
                                        <p:strVal val="visible"/>
                                      </p:to>
                                    </p:set>
                                    <p:animEffect filter="fade" transition="in">
                                      <p:cBhvr additive="repl">
                                        <p:cTn id="1493" dur="500"/>
                                        <p:tgtEl>
                                          <p:spTgt spid="1139">
                                            <p:txEl>
                                              <p:pRg st="10" end="10"/>
                                            </p:txEl>
                                          </p:spTgt>
                                        </p:tgtEl>
                                      </p:cBhvr>
                                    </p:animEffect>
                                  </p:childTnLst>
                                </p:cTn>
                              </p:par>
                            </p:childTnLst>
                          </p:cTn>
                        </p:par>
                      </p:childTnLst>
                    </p:cTn>
                  </p:par>
                  <p:par>
                    <p:cTn id="1494" fill="hold">
                      <p:stCondLst>
                        <p:cond delay="indefinite"/>
                      </p:stCondLst>
                      <p:childTnLst>
                        <p:par>
                          <p:cTn id="1495" fill="hold">
                            <p:stCondLst>
                              <p:cond delay="0"/>
                            </p:stCondLst>
                            <p:childTnLst>
                              <p:par>
                                <p:cTn id="1496" nodeType="clickEffect" fill="hold" presetClass="entr" presetID="14" presetSubtype="10">
                                  <p:stCondLst>
                                    <p:cond delay="0"/>
                                  </p:stCondLst>
                                  <p:childTnLst>
                                    <p:set>
                                      <p:cBhvr>
                                        <p:cTn id="1497" dur="1" fill="hold">
                                          <p:stCondLst>
                                            <p:cond delay="0"/>
                                          </p:stCondLst>
                                        </p:cTn>
                                        <p:tgtEl>
                                          <p:spTgt spid="1166"/>
                                        </p:tgtEl>
                                        <p:attrNameLst>
                                          <p:attrName>style.visibility</p:attrName>
                                        </p:attrNameLst>
                                      </p:cBhvr>
                                      <p:to>
                                        <p:strVal val="visible"/>
                                      </p:to>
                                    </p:set>
                                    <p:animEffect filter="randombar(horizontal)" transition="in">
                                      <p:cBhvr additive="repl">
                                        <p:cTn id="1498" dur="500"/>
                                        <p:tgtEl>
                                          <p:spTgt spid="1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169"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170"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conquer</a:t>
            </a:r>
            <a:r>
              <a:rPr b="1" lang="en-US" sz="4000" spc="-1" strike="noStrike">
                <a:solidFill>
                  <a:srgbClr val="000000"/>
                </a:solidFill>
                <a:latin typeface="Calibri"/>
              </a:rPr>
              <a:t> step in </a:t>
            </a:r>
            <a:r>
              <a:rPr b="1" i="1" lang="en-US" sz="4000" spc="-1" strike="noStrike">
                <a:solidFill>
                  <a:srgbClr val="000000"/>
                </a:solidFill>
                <a:latin typeface="Calibri"/>
              </a:rPr>
              <a:t>O</a:t>
            </a:r>
            <a:r>
              <a:rPr b="0" lang="en-US" sz="4000" spc="-1" strike="noStrike">
                <a:solidFill>
                  <a:srgbClr val="000000"/>
                </a:solidFill>
                <a:latin typeface="Calibri"/>
              </a:rPr>
              <a:t>() </a:t>
            </a:r>
            <a:r>
              <a:rPr b="1" lang="en-US" sz="4000" spc="-1" strike="noStrike">
                <a:solidFill>
                  <a:srgbClr val="000000"/>
                </a:solidFill>
                <a:latin typeface="Calibri"/>
              </a:rPr>
              <a:t>time</a:t>
            </a:r>
            <a:r>
              <a:rPr b="0" lang="en-US" sz="4000" spc="-1" strike="noStrike">
                <a:solidFill>
                  <a:srgbClr val="000000"/>
                </a:solidFill>
                <a:latin typeface="Calibri"/>
              </a:rPr>
              <a:t> </a:t>
            </a:r>
            <a:endParaRPr b="0" lang="en-US" sz="4000" spc="-1" strike="noStrike">
              <a:solidFill>
                <a:srgbClr val="000000"/>
              </a:solidFill>
              <a:latin typeface="Calibri"/>
            </a:endParaRPr>
          </a:p>
        </p:txBody>
      </p:sp>
      <p:sp>
        <p:nvSpPr>
          <p:cNvPr id="1171" name="TextShape 4"/>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117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FB2D6D00-6DE7-4857-A7C4-4390434D41F2}" type="slidenum">
              <a:rPr b="0" lang="en-US" sz="1200" spc="-1" strike="noStrike">
                <a:solidFill>
                  <a:srgbClr val="8b8b8b"/>
                </a:solidFill>
                <a:latin typeface="Calibri"/>
              </a:rPr>
              <a:t>&lt;number&gt;</a:t>
            </a:fld>
            <a:endParaRPr b="0" lang="en-IN" sz="1200" spc="-1" strike="noStrike">
              <a:latin typeface="Times New Roman"/>
            </a:endParaRPr>
          </a:p>
        </p:txBody>
      </p:sp>
      <p:sp>
        <p:nvSpPr>
          <p:cNvPr id="1173"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74"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75"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76" name="CustomShape 9"/>
          <p:cNvSpPr/>
          <p:nvPr/>
        </p:nvSpPr>
        <p:spPr>
          <a:xfrm>
            <a:off x="4267080" y="5105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77" name="CustomShape 10"/>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78" name="CustomShape 11"/>
          <p:cNvSpPr/>
          <p:nvPr/>
        </p:nvSpPr>
        <p:spPr>
          <a:xfrm>
            <a:off x="601992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79" name="CustomShape 12"/>
          <p:cNvSpPr/>
          <p:nvPr/>
        </p:nvSpPr>
        <p:spPr>
          <a:xfrm>
            <a:off x="51814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80" name="CustomShape 13"/>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181" name="CustomShape 14"/>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82" name="CustomShape 15"/>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83" name="CustomShape 16"/>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84" name="CustomShape 17"/>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85" name="CustomShape 18"/>
          <p:cNvSpPr/>
          <p:nvPr/>
        </p:nvSpPr>
        <p:spPr>
          <a:xfrm>
            <a:off x="5105520" y="5410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186"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1187"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88"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89"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0"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1"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2"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3"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4"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5"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6"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7"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8"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99"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0"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1"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2"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3" name="CustomShape 36"/>
          <p:cNvSpPr/>
          <p:nvPr/>
        </p:nvSpPr>
        <p:spPr>
          <a:xfrm flipH="1">
            <a:off x="5715000" y="5334120"/>
            <a:ext cx="304560" cy="26640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204" name="Formula 37"/>
              <p:cNvSpPr txBox="1"/>
              <p:nvPr/>
            </p:nvSpPr>
            <p:spPr>
              <a:xfrm>
                <a:off x="5715000" y="542196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1205" name="CustomShape 38"/>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6" name="CustomShape 39"/>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7" name="CustomShape 40"/>
          <p:cNvSpPr/>
          <p:nvPr/>
        </p:nvSpPr>
        <p:spPr>
          <a:xfrm>
            <a:off x="426708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8" name="CustomShape 41"/>
          <p:cNvSpPr/>
          <p:nvPr/>
        </p:nvSpPr>
        <p:spPr>
          <a:xfrm>
            <a:off x="441972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9" name="CustomShape 42"/>
          <p:cNvSpPr/>
          <p:nvPr/>
        </p:nvSpPr>
        <p:spPr>
          <a:xfrm>
            <a:off x="4800600" y="5867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0" name="CustomShape 43"/>
          <p:cNvSpPr/>
          <p:nvPr/>
        </p:nvSpPr>
        <p:spPr>
          <a:xfrm>
            <a:off x="483876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1" name="CustomShape 44"/>
          <p:cNvSpPr/>
          <p:nvPr/>
        </p:nvSpPr>
        <p:spPr>
          <a:xfrm>
            <a:off x="44197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2" name="CustomShape 45"/>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3" name="CustomShape 46"/>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4" name="CustomShape 47"/>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5" name="CustomShape 48"/>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6" name="CustomShape 49"/>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17" name="Line 50"/>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218" name="Line 51"/>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219" name="CustomShape 52"/>
          <p:cNvSpPr/>
          <p:nvPr/>
        </p:nvSpPr>
        <p:spPr>
          <a:xfrm flipH="1">
            <a:off x="457200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220" name="Formula 53"/>
              <p:cNvSpPr txBox="1"/>
              <p:nvPr/>
            </p:nvSpPr>
            <p:spPr>
              <a:xfrm>
                <a:off x="4552920" y="609588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1221" name="Formula 54"/>
              <p:cNvSpPr txBox="1"/>
              <p:nvPr/>
            </p:nvSpPr>
            <p:spPr>
              <a:xfrm>
                <a:off x="4191120" y="610776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1222" name="CustomShape 55"/>
          <p:cNvSpPr/>
          <p:nvPr/>
        </p:nvSpPr>
        <p:spPr>
          <a:xfrm flipH="1">
            <a:off x="417996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223" name="Line 56"/>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1224" name="CustomShape 57"/>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25" name="CustomShape 58"/>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26" name="CustomShape 59"/>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27" name="CustomShape 60"/>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28" name="CustomShape 61"/>
          <p:cNvSpPr/>
          <p:nvPr/>
        </p:nvSpPr>
        <p:spPr>
          <a:xfrm>
            <a:off x="4724280" y="3733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29" name="CustomShape 62"/>
          <p:cNvSpPr/>
          <p:nvPr/>
        </p:nvSpPr>
        <p:spPr>
          <a:xfrm>
            <a:off x="487692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30" name="CustomShape 63"/>
          <p:cNvSpPr/>
          <p:nvPr/>
        </p:nvSpPr>
        <p:spPr>
          <a:xfrm>
            <a:off x="464832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31" name="CustomShape 64"/>
          <p:cNvSpPr/>
          <p:nvPr/>
        </p:nvSpPr>
        <p:spPr>
          <a:xfrm>
            <a:off x="434340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32" name="CustomShape 65"/>
          <p:cNvSpPr/>
          <p:nvPr/>
        </p:nvSpPr>
        <p:spPr>
          <a:xfrm>
            <a:off x="4419720" y="3352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233" name="Group 66"/>
          <p:cNvGrpSpPr/>
          <p:nvPr/>
        </p:nvGrpSpPr>
        <p:grpSpPr>
          <a:xfrm>
            <a:off x="4305240" y="1741320"/>
            <a:ext cx="152280" cy="3897360"/>
            <a:chOff x="4305240" y="1741320"/>
            <a:chExt cx="152280" cy="3897360"/>
          </a:xfrm>
        </p:grpSpPr>
        <p:sp>
          <p:nvSpPr>
            <p:cNvPr id="1234" name="Line 67"/>
            <p:cNvSpPr/>
            <p:nvPr/>
          </p:nvSpPr>
          <p:spPr>
            <a:xfrm flipH="1" flipV="1">
              <a:off x="4305240" y="5181480"/>
              <a:ext cx="15228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235" name="Line 68"/>
            <p:cNvSpPr/>
            <p:nvPr/>
          </p:nvSpPr>
          <p:spPr>
            <a:xfrm flipV="1">
              <a:off x="4332240" y="4560840"/>
              <a:ext cx="98280" cy="5554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236" name="Line 69"/>
            <p:cNvSpPr/>
            <p:nvPr/>
          </p:nvSpPr>
          <p:spPr>
            <a:xfrm>
              <a:off x="4305240" y="3962160"/>
              <a:ext cx="125280" cy="5446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237" name="Line 70"/>
            <p:cNvSpPr/>
            <p:nvPr/>
          </p:nvSpPr>
          <p:spPr>
            <a:xfrm flipH="1">
              <a:off x="4305240" y="3390840"/>
              <a:ext cx="114120" cy="495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238" name="Line 71"/>
            <p:cNvSpPr/>
            <p:nvPr/>
          </p:nvSpPr>
          <p:spPr>
            <a:xfrm>
              <a:off x="4305240" y="2819160"/>
              <a:ext cx="152280" cy="53352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239" name="Line 72"/>
            <p:cNvSpPr/>
            <p:nvPr/>
          </p:nvSpPr>
          <p:spPr>
            <a:xfrm>
              <a:off x="4305240" y="2286000"/>
              <a:ext cx="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240" name="Line 73"/>
            <p:cNvSpPr/>
            <p:nvPr/>
          </p:nvSpPr>
          <p:spPr>
            <a:xfrm flipH="1">
              <a:off x="4305240" y="1741320"/>
              <a:ext cx="48960" cy="468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grpSp>
      <p:sp>
        <p:nvSpPr>
          <p:cNvPr id="1241" name="Line 74"/>
          <p:cNvSpPr/>
          <p:nvPr/>
        </p:nvSpPr>
        <p:spPr>
          <a:xfrm flipV="1">
            <a:off x="4838400" y="5333760"/>
            <a:ext cx="38160" cy="5335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2" name="Line 75"/>
          <p:cNvSpPr/>
          <p:nvPr/>
        </p:nvSpPr>
        <p:spPr>
          <a:xfrm flipH="1" flipV="1">
            <a:off x="4713120" y="4789440"/>
            <a:ext cx="163440" cy="5443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3" name="Line 76"/>
          <p:cNvSpPr/>
          <p:nvPr/>
        </p:nvSpPr>
        <p:spPr>
          <a:xfrm flipV="1">
            <a:off x="4686120" y="4255920"/>
            <a:ext cx="201600" cy="4683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4" name="Line 77"/>
          <p:cNvSpPr/>
          <p:nvPr/>
        </p:nvSpPr>
        <p:spPr>
          <a:xfrm flipH="1" flipV="1">
            <a:off x="4789440" y="3798720"/>
            <a:ext cx="98280" cy="4032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5" name="Line 78"/>
          <p:cNvSpPr/>
          <p:nvPr/>
        </p:nvSpPr>
        <p:spPr>
          <a:xfrm flipV="1">
            <a:off x="4735440" y="3112920"/>
            <a:ext cx="54000" cy="6318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6" name="Line 79"/>
          <p:cNvSpPr/>
          <p:nvPr/>
        </p:nvSpPr>
        <p:spPr>
          <a:xfrm flipV="1">
            <a:off x="4762440" y="2514600"/>
            <a:ext cx="5400" cy="5331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7" name="Line 80"/>
          <p:cNvSpPr/>
          <p:nvPr/>
        </p:nvSpPr>
        <p:spPr>
          <a:xfrm flipV="1">
            <a:off x="4762440" y="2122200"/>
            <a:ext cx="125280" cy="3160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8" name="Line 81"/>
          <p:cNvSpPr/>
          <p:nvPr/>
        </p:nvSpPr>
        <p:spPr>
          <a:xfrm flipH="1" flipV="1">
            <a:off x="4724280" y="1714320"/>
            <a:ext cx="163440" cy="4078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249" name="CustomShape 82"/>
          <p:cNvSpPr/>
          <p:nvPr/>
        </p:nvSpPr>
        <p:spPr>
          <a:xfrm>
            <a:off x="2684520" y="1219320"/>
            <a:ext cx="4140360" cy="364680"/>
          </a:xfrm>
          <a:prstGeom prst="rect">
            <a:avLst/>
          </a:prstGeom>
          <a:solidFill>
            <a:srgbClr val="92d05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If the two strips are already sorted</a:t>
            </a:r>
            <a:endParaRPr b="0" lang="en-IN" sz="1800" spc="-1" strike="noStrike">
              <a:latin typeface="Arial"/>
            </a:endParaRPr>
          </a:p>
        </p:txBody>
      </p:sp>
      <p:sp>
        <p:nvSpPr>
          <p:cNvPr id="1250" name="CustomShape 83"/>
          <p:cNvSpPr/>
          <p:nvPr/>
        </p:nvSpPr>
        <p:spPr>
          <a:xfrm>
            <a:off x="4724280" y="5791320"/>
            <a:ext cx="266400" cy="2282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251" name="CustomShape 84"/>
          <p:cNvSpPr/>
          <p:nvPr/>
        </p:nvSpPr>
        <p:spPr>
          <a:xfrm>
            <a:off x="4305240" y="55627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252" name="CustomShape 85"/>
          <p:cNvSpPr/>
          <p:nvPr/>
        </p:nvSpPr>
        <p:spPr>
          <a:xfrm>
            <a:off x="4191120" y="502920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253" name="CustomShape 86"/>
          <p:cNvSpPr/>
          <p:nvPr/>
        </p:nvSpPr>
        <p:spPr>
          <a:xfrm>
            <a:off x="4343400" y="44197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254" name="CustomShape 87"/>
          <p:cNvSpPr/>
          <p:nvPr/>
        </p:nvSpPr>
        <p:spPr>
          <a:xfrm>
            <a:off x="4152960" y="380988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255" name="CustomShape 88"/>
          <p:cNvSpPr/>
          <p:nvPr/>
        </p:nvSpPr>
        <p:spPr>
          <a:xfrm>
            <a:off x="3950280" y="64008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1256" name="CustomShape 89"/>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1257" name="CustomShape 90"/>
          <p:cNvSpPr/>
          <p:nvPr/>
        </p:nvSpPr>
        <p:spPr>
          <a:xfrm>
            <a:off x="5082480" y="1582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1499" dur="indefinite" restart="never" nodeType="tmRoot">
          <p:childTnLst>
            <p:seq>
              <p:cTn id="1500" dur="indefinite" nodeType="mainSeq">
                <p:childTnLst>
                  <p:par>
                    <p:cTn id="1501" fill="hold">
                      <p:stCondLst>
                        <p:cond delay="indefinite"/>
                      </p:stCondLst>
                      <p:childTnLst>
                        <p:par>
                          <p:cTn id="1502" fill="hold">
                            <p:stCondLst>
                              <p:cond delay="0"/>
                            </p:stCondLst>
                            <p:childTnLst>
                              <p:par>
                                <p:cTn id="1503" nodeType="clickEffect" fill="hold" presetClass="entr" presetID="22" presetSubtype="4">
                                  <p:stCondLst>
                                    <p:cond delay="0"/>
                                  </p:stCondLst>
                                  <p:childTnLst>
                                    <p:set>
                                      <p:cBhvr>
                                        <p:cTn id="1504" dur="1" fill="hold">
                                          <p:stCondLst>
                                            <p:cond delay="0"/>
                                          </p:stCondLst>
                                        </p:cTn>
                                        <p:tgtEl>
                                          <p:spTgt spid="1250"/>
                                        </p:tgtEl>
                                        <p:attrNameLst>
                                          <p:attrName>style.visibility</p:attrName>
                                        </p:attrNameLst>
                                      </p:cBhvr>
                                      <p:to>
                                        <p:strVal val="visible"/>
                                      </p:to>
                                    </p:set>
                                    <p:animEffect filter="wipe(down)" transition="in">
                                      <p:cBhvr additive="repl">
                                        <p:cTn id="1505" dur="500"/>
                                        <p:tgtEl>
                                          <p:spTgt spid="1250"/>
                                        </p:tgtEl>
                                      </p:cBhvr>
                                    </p:animEffect>
                                  </p:childTnLst>
                                </p:cTn>
                              </p:par>
                            </p:childTnLst>
                          </p:cTn>
                        </p:par>
                      </p:childTnLst>
                    </p:cTn>
                  </p:par>
                  <p:par>
                    <p:cTn id="1506" fill="hold">
                      <p:stCondLst>
                        <p:cond delay="indefinite"/>
                      </p:stCondLst>
                      <p:childTnLst>
                        <p:par>
                          <p:cTn id="1507" fill="hold">
                            <p:stCondLst>
                              <p:cond delay="0"/>
                            </p:stCondLst>
                            <p:childTnLst>
                              <p:par>
                                <p:cTn id="1508" nodeType="clickEffect" fill="hold" presetClass="entr" presetID="22" presetSubtype="4">
                                  <p:stCondLst>
                                    <p:cond delay="0"/>
                                  </p:stCondLst>
                                  <p:childTnLst>
                                    <p:set>
                                      <p:cBhvr>
                                        <p:cTn id="1509" dur="1" fill="hold">
                                          <p:stCondLst>
                                            <p:cond delay="0"/>
                                          </p:stCondLst>
                                        </p:cTn>
                                        <p:tgtEl>
                                          <p:spTgt spid="1251"/>
                                        </p:tgtEl>
                                        <p:attrNameLst>
                                          <p:attrName>style.visibility</p:attrName>
                                        </p:attrNameLst>
                                      </p:cBhvr>
                                      <p:to>
                                        <p:strVal val="visible"/>
                                      </p:to>
                                    </p:set>
                                    <p:animEffect filter="wipe(down)" transition="in">
                                      <p:cBhvr additive="repl">
                                        <p:cTn id="1510" dur="500"/>
                                        <p:tgtEl>
                                          <p:spTgt spid="1251"/>
                                        </p:tgtEl>
                                      </p:cBhvr>
                                    </p:animEffect>
                                  </p:childTnLst>
                                </p:cTn>
                              </p:par>
                              <p:par>
                                <p:cTn id="1511" nodeType="withEffect" fill="hold" presetClass="entr" presetID="22" presetSubtype="4">
                                  <p:stCondLst>
                                    <p:cond delay="0"/>
                                  </p:stCondLst>
                                  <p:childTnLst>
                                    <p:set>
                                      <p:cBhvr>
                                        <p:cTn id="1512" dur="1" fill="hold">
                                          <p:stCondLst>
                                            <p:cond delay="0"/>
                                          </p:stCondLst>
                                        </p:cTn>
                                        <p:tgtEl>
                                          <p:spTgt spid="1252"/>
                                        </p:tgtEl>
                                        <p:attrNameLst>
                                          <p:attrName>style.visibility</p:attrName>
                                        </p:attrNameLst>
                                      </p:cBhvr>
                                      <p:to>
                                        <p:strVal val="visible"/>
                                      </p:to>
                                    </p:set>
                                    <p:animEffect filter="wipe(down)" transition="in">
                                      <p:cBhvr additive="repl">
                                        <p:cTn id="1513" dur="500"/>
                                        <p:tgtEl>
                                          <p:spTgt spid="1252"/>
                                        </p:tgtEl>
                                      </p:cBhvr>
                                    </p:animEffect>
                                  </p:childTnLst>
                                </p:cTn>
                              </p:par>
                              <p:par>
                                <p:cTn id="1514" nodeType="withEffect" fill="hold" presetClass="entr" presetID="22" presetSubtype="4">
                                  <p:stCondLst>
                                    <p:cond delay="0"/>
                                  </p:stCondLst>
                                  <p:childTnLst>
                                    <p:set>
                                      <p:cBhvr>
                                        <p:cTn id="1515" dur="1" fill="hold">
                                          <p:stCondLst>
                                            <p:cond delay="0"/>
                                          </p:stCondLst>
                                        </p:cTn>
                                        <p:tgtEl>
                                          <p:spTgt spid="1253"/>
                                        </p:tgtEl>
                                        <p:attrNameLst>
                                          <p:attrName>style.visibility</p:attrName>
                                        </p:attrNameLst>
                                      </p:cBhvr>
                                      <p:to>
                                        <p:strVal val="visible"/>
                                      </p:to>
                                    </p:set>
                                    <p:animEffect filter="wipe(down)" transition="in">
                                      <p:cBhvr additive="repl">
                                        <p:cTn id="1516" dur="500"/>
                                        <p:tgtEl>
                                          <p:spTgt spid="1253"/>
                                        </p:tgtEl>
                                      </p:cBhvr>
                                    </p:animEffect>
                                  </p:childTnLst>
                                </p:cTn>
                              </p:par>
                              <p:par>
                                <p:cTn id="1517" nodeType="withEffect" fill="hold" presetClass="entr" presetID="22" presetSubtype="4">
                                  <p:stCondLst>
                                    <p:cond delay="0"/>
                                  </p:stCondLst>
                                  <p:childTnLst>
                                    <p:set>
                                      <p:cBhvr>
                                        <p:cTn id="1518" dur="1" fill="hold">
                                          <p:stCondLst>
                                            <p:cond delay="0"/>
                                          </p:stCondLst>
                                        </p:cTn>
                                        <p:tgtEl>
                                          <p:spTgt spid="1254"/>
                                        </p:tgtEl>
                                        <p:attrNameLst>
                                          <p:attrName>style.visibility</p:attrName>
                                        </p:attrNameLst>
                                      </p:cBhvr>
                                      <p:to>
                                        <p:strVal val="visible"/>
                                      </p:to>
                                    </p:set>
                                    <p:animEffect filter="wipe(down)" transition="in">
                                      <p:cBhvr additive="repl">
                                        <p:cTn id="1519" dur="500"/>
                                        <p:tgtEl>
                                          <p:spTgt spid="1254"/>
                                        </p:tgtEl>
                                      </p:cBhvr>
                                    </p:animEffect>
                                  </p:childTnLst>
                                </p:cTn>
                              </p:par>
                            </p:childTnLst>
                          </p:cTn>
                        </p:par>
                      </p:childTnLst>
                    </p:cTn>
                  </p:par>
                  <p:par>
                    <p:cTn id="1520" fill="hold">
                      <p:stCondLst>
                        <p:cond delay="indefinite"/>
                      </p:stCondLst>
                      <p:childTnLst>
                        <p:par>
                          <p:cTn id="1521" fill="hold">
                            <p:stCondLst>
                              <p:cond delay="0"/>
                            </p:stCondLst>
                            <p:childTnLst>
                              <p:par>
                                <p:cTn id="1522" nodeType="clickEffect" fill="hold" presetClass="exit" presetID="10">
                                  <p:stCondLst>
                                    <p:cond delay="0"/>
                                  </p:stCondLst>
                                  <p:childTnLst>
                                    <p:animEffect filter="fade" transition="out">
                                      <p:cBhvr additive="repl">
                                        <p:cTn id="1523" dur="500"/>
                                        <p:tgtEl>
                                          <p:spTgt spid="1251"/>
                                        </p:tgtEl>
                                      </p:cBhvr>
                                    </p:animEffect>
                                    <p:set>
                                      <p:cBhvr>
                                        <p:cTn id="1524" dur="1" fill="hold">
                                          <p:stCondLst>
                                            <p:cond delay="499"/>
                                          </p:stCondLst>
                                        </p:cTn>
                                        <p:tgtEl>
                                          <p:spTgt spid="1251"/>
                                        </p:tgtEl>
                                        <p:attrNameLst>
                                          <p:attrName>style.visibility</p:attrName>
                                        </p:attrNameLst>
                                      </p:cBhvr>
                                      <p:to>
                                        <p:strVal val="hidden"/>
                                      </p:to>
                                    </p:set>
                                  </p:childTnLst>
                                </p:cTn>
                              </p:par>
                              <p:par>
                                <p:cTn id="1525" nodeType="withEffect" fill="hold" presetClass="exit" presetID="10">
                                  <p:stCondLst>
                                    <p:cond delay="0"/>
                                  </p:stCondLst>
                                  <p:childTnLst>
                                    <p:animEffect filter="fade" transition="out">
                                      <p:cBhvr additive="repl">
                                        <p:cTn id="1526" dur="500"/>
                                        <p:tgtEl>
                                          <p:spTgt spid="1252"/>
                                        </p:tgtEl>
                                      </p:cBhvr>
                                    </p:animEffect>
                                    <p:set>
                                      <p:cBhvr>
                                        <p:cTn id="1527" dur="1" fill="hold">
                                          <p:stCondLst>
                                            <p:cond delay="499"/>
                                          </p:stCondLst>
                                        </p:cTn>
                                        <p:tgtEl>
                                          <p:spTgt spid="1252"/>
                                        </p:tgtEl>
                                        <p:attrNameLst>
                                          <p:attrName>style.visibility</p:attrName>
                                        </p:attrNameLst>
                                      </p:cBhvr>
                                      <p:to>
                                        <p:strVal val="hidden"/>
                                      </p:to>
                                    </p:set>
                                  </p:childTnLst>
                                </p:cTn>
                              </p:par>
                              <p:par>
                                <p:cTn id="1528" nodeType="withEffect" fill="hold" presetClass="exit" presetID="10">
                                  <p:stCondLst>
                                    <p:cond delay="0"/>
                                  </p:stCondLst>
                                  <p:childTnLst>
                                    <p:animEffect filter="fade" transition="out">
                                      <p:cBhvr additive="repl">
                                        <p:cTn id="1529" dur="500"/>
                                        <p:tgtEl>
                                          <p:spTgt spid="1253"/>
                                        </p:tgtEl>
                                      </p:cBhvr>
                                    </p:animEffect>
                                    <p:set>
                                      <p:cBhvr>
                                        <p:cTn id="1530" dur="1" fill="hold">
                                          <p:stCondLst>
                                            <p:cond delay="499"/>
                                          </p:stCondLst>
                                        </p:cTn>
                                        <p:tgtEl>
                                          <p:spTgt spid="1253"/>
                                        </p:tgtEl>
                                        <p:attrNameLst>
                                          <p:attrName>style.visibility</p:attrName>
                                        </p:attrNameLst>
                                      </p:cBhvr>
                                      <p:to>
                                        <p:strVal val="hidden"/>
                                      </p:to>
                                    </p:set>
                                  </p:childTnLst>
                                </p:cTn>
                              </p:par>
                              <p:par>
                                <p:cTn id="1531" nodeType="withEffect" fill="hold" presetClass="exit" presetID="10">
                                  <p:stCondLst>
                                    <p:cond delay="0"/>
                                  </p:stCondLst>
                                  <p:childTnLst>
                                    <p:animEffect filter="fade" transition="out">
                                      <p:cBhvr additive="repl">
                                        <p:cTn id="1532" dur="500"/>
                                        <p:tgtEl>
                                          <p:spTgt spid="1254"/>
                                        </p:tgtEl>
                                      </p:cBhvr>
                                    </p:animEffect>
                                    <p:set>
                                      <p:cBhvr>
                                        <p:cTn id="1533" dur="1" fill="hold">
                                          <p:stCondLst>
                                            <p:cond delay="499"/>
                                          </p:stCondLst>
                                        </p:cTn>
                                        <p:tgtEl>
                                          <p:spTgt spid="1254"/>
                                        </p:tgtEl>
                                        <p:attrNameLst>
                                          <p:attrName>style.visibility</p:attrName>
                                        </p:attrNameLst>
                                      </p:cBhvr>
                                      <p:to>
                                        <p:strVal val="hidden"/>
                                      </p:to>
                                    </p:set>
                                  </p:childTnLst>
                                </p:cTn>
                              </p:par>
                              <p:par>
                                <p:cTn id="1534" nodeType="withEffect" fill="hold" presetClass="exit" presetID="10">
                                  <p:stCondLst>
                                    <p:cond delay="0"/>
                                  </p:stCondLst>
                                  <p:childTnLst>
                                    <p:animEffect filter="fade" transition="out">
                                      <p:cBhvr additive="repl">
                                        <p:cTn id="1535" dur="500"/>
                                        <p:tgtEl>
                                          <p:spTgt spid="1250"/>
                                        </p:tgtEl>
                                      </p:cBhvr>
                                    </p:animEffect>
                                    <p:set>
                                      <p:cBhvr>
                                        <p:cTn id="1536" dur="1" fill="hold">
                                          <p:stCondLst>
                                            <p:cond delay="499"/>
                                          </p:stCondLst>
                                        </p:cTn>
                                        <p:tgtEl>
                                          <p:spTgt spid="1250"/>
                                        </p:tgtEl>
                                        <p:attrNameLst>
                                          <p:attrName>style.visibility</p:attrName>
                                        </p:attrNameLst>
                                      </p:cBhvr>
                                      <p:to>
                                        <p:strVal val="hidden"/>
                                      </p:to>
                                    </p:set>
                                  </p:childTnLst>
                                </p:cTn>
                              </p:par>
                            </p:childTnLst>
                          </p:cTn>
                        </p:par>
                      </p:childTnLst>
                    </p:cTn>
                  </p:par>
                  <p:par>
                    <p:cTn id="1537" fill="hold">
                      <p:stCondLst>
                        <p:cond delay="indefinite"/>
                      </p:stCondLst>
                      <p:childTnLst>
                        <p:par>
                          <p:cTn id="1538" fill="hold">
                            <p:stCondLst>
                              <p:cond delay="0"/>
                            </p:stCondLst>
                            <p:childTnLst>
                              <p:par>
                                <p:cTn id="1539" nodeType="clickEffect" fill="hold" presetClass="exit" presetID="42">
                                  <p:stCondLst>
                                    <p:cond delay="0"/>
                                  </p:stCondLst>
                                  <p:childTnLst>
                                    <p:animEffect filter="fade" transition="out">
                                      <p:cBhvr additive="repl">
                                        <p:cTn id="1540" dur="1000"/>
                                        <p:tgtEl>
                                          <p:spTgt spid="1209"/>
                                        </p:tgtEl>
                                      </p:cBhvr>
                                    </p:animEffect>
                                    <p:anim calcmode="lin" valueType="num">
                                      <p:cBhvr additive="repl">
                                        <p:cTn id="1541" dur="1000"/>
                                        <p:tgtEl>
                                          <p:spTgt spid="1209"/>
                                        </p:tgtEl>
                                        <p:attrNameLst>
                                          <p:attrName>ppt_x</p:attrName>
                                        </p:attrNameLst>
                                      </p:cBhvr>
                                      <p:tavLst>
                                        <p:tav tm="0">
                                          <p:val>
                                            <p:strVal val="#ppt_x"/>
                                          </p:val>
                                        </p:tav>
                                        <p:tav tm="100000">
                                          <p:val>
                                            <p:strVal val="#ppt_x"/>
                                          </p:val>
                                        </p:tav>
                                      </p:tavLst>
                                    </p:anim>
                                    <p:anim calcmode="lin" valueType="num">
                                      <p:cBhvr additive="repl">
                                        <p:cTn id="1542" dur="1000"/>
                                        <p:tgtEl>
                                          <p:spTgt spid="1209"/>
                                        </p:tgtEl>
                                        <p:attrNameLst>
                                          <p:attrName>ppt_y</p:attrName>
                                        </p:attrNameLst>
                                      </p:cBhvr>
                                      <p:tavLst>
                                        <p:tav tm="0">
                                          <p:val>
                                            <p:strVal val="#ppt_y"/>
                                          </p:val>
                                        </p:tav>
                                        <p:tav tm="100000">
                                          <p:val>
                                            <p:strVal val="#ppt_y+.1"/>
                                          </p:val>
                                        </p:tav>
                                      </p:tavLst>
                                    </p:anim>
                                    <p:set>
                                      <p:cBhvr>
                                        <p:cTn id="1543" dur="1" fill="hold">
                                          <p:stCondLst>
                                            <p:cond delay="999"/>
                                          </p:stCondLst>
                                        </p:cTn>
                                        <p:tgtEl>
                                          <p:spTgt spid="1209"/>
                                        </p:tgtEl>
                                        <p:attrNameLst>
                                          <p:attrName>style.visibility</p:attrName>
                                        </p:attrNameLst>
                                      </p:cBhvr>
                                      <p:to>
                                        <p:strVal val="hidden"/>
                                      </p:to>
                                    </p:set>
                                  </p:childTnLst>
                                </p:cTn>
                              </p:par>
                              <p:par>
                                <p:cTn id="1544" nodeType="withEffect" fill="hold" presetClass="exit" presetID="42">
                                  <p:stCondLst>
                                    <p:cond delay="0"/>
                                  </p:stCondLst>
                                  <p:childTnLst>
                                    <p:animEffect filter="fade" transition="out">
                                      <p:cBhvr additive="repl">
                                        <p:cTn id="1545" dur="1000"/>
                                        <p:tgtEl>
                                          <p:spTgt spid="1241"/>
                                        </p:tgtEl>
                                      </p:cBhvr>
                                    </p:animEffect>
                                    <p:anim calcmode="lin" valueType="num">
                                      <p:cBhvr additive="repl">
                                        <p:cTn id="1546" dur="1000"/>
                                        <p:tgtEl>
                                          <p:spTgt spid="1241"/>
                                        </p:tgtEl>
                                        <p:attrNameLst>
                                          <p:attrName>ppt_x</p:attrName>
                                        </p:attrNameLst>
                                      </p:cBhvr>
                                      <p:tavLst>
                                        <p:tav tm="0">
                                          <p:val>
                                            <p:strVal val="#ppt_x"/>
                                          </p:val>
                                        </p:tav>
                                        <p:tav tm="100000">
                                          <p:val>
                                            <p:strVal val="#ppt_x"/>
                                          </p:val>
                                        </p:tav>
                                      </p:tavLst>
                                    </p:anim>
                                    <p:anim calcmode="lin" valueType="num">
                                      <p:cBhvr additive="repl">
                                        <p:cTn id="1547" dur="1000"/>
                                        <p:tgtEl>
                                          <p:spTgt spid="1241"/>
                                        </p:tgtEl>
                                        <p:attrNameLst>
                                          <p:attrName>ppt_y</p:attrName>
                                        </p:attrNameLst>
                                      </p:cBhvr>
                                      <p:tavLst>
                                        <p:tav tm="0">
                                          <p:val>
                                            <p:strVal val="#ppt_y"/>
                                          </p:val>
                                        </p:tav>
                                        <p:tav tm="100000">
                                          <p:val>
                                            <p:strVal val="#ppt_y+.1"/>
                                          </p:val>
                                        </p:tav>
                                      </p:tavLst>
                                    </p:anim>
                                    <p:set>
                                      <p:cBhvr>
                                        <p:cTn id="1548" dur="1" fill="hold">
                                          <p:stCondLst>
                                            <p:cond delay="999"/>
                                          </p:stCondLst>
                                        </p:cTn>
                                        <p:tgtEl>
                                          <p:spTgt spid="12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8"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259"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260"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conquer</a:t>
            </a:r>
            <a:r>
              <a:rPr b="1" lang="en-US" sz="4000" spc="-1" strike="noStrike">
                <a:solidFill>
                  <a:srgbClr val="000000"/>
                </a:solidFill>
                <a:latin typeface="Calibri"/>
              </a:rPr>
              <a:t> step in </a:t>
            </a:r>
            <a:r>
              <a:rPr b="1" i="1" lang="en-US" sz="4000" spc="-1" strike="noStrike">
                <a:solidFill>
                  <a:srgbClr val="000000"/>
                </a:solidFill>
                <a:latin typeface="Calibri"/>
              </a:rPr>
              <a:t>O</a:t>
            </a:r>
            <a:r>
              <a:rPr b="0" lang="en-US" sz="4000" spc="-1" strike="noStrike">
                <a:solidFill>
                  <a:srgbClr val="000000"/>
                </a:solidFill>
                <a:latin typeface="Calibri"/>
              </a:rPr>
              <a:t>() </a:t>
            </a:r>
            <a:r>
              <a:rPr b="1" lang="en-US" sz="4000" spc="-1" strike="noStrike">
                <a:solidFill>
                  <a:srgbClr val="000000"/>
                </a:solidFill>
                <a:latin typeface="Calibri"/>
              </a:rPr>
              <a:t>time</a:t>
            </a:r>
            <a:r>
              <a:rPr b="0" lang="en-US" sz="4000" spc="-1" strike="noStrike">
                <a:solidFill>
                  <a:srgbClr val="000000"/>
                </a:solidFill>
                <a:latin typeface="Calibri"/>
              </a:rPr>
              <a:t> </a:t>
            </a:r>
            <a:endParaRPr b="0" lang="en-US" sz="4000" spc="-1" strike="noStrike">
              <a:solidFill>
                <a:srgbClr val="000000"/>
              </a:solidFill>
              <a:latin typeface="Calibri"/>
            </a:endParaRPr>
          </a:p>
        </p:txBody>
      </p:sp>
      <p:sp>
        <p:nvSpPr>
          <p:cNvPr id="1261" name="TextShape 4"/>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126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F01F48B3-8659-4C62-89D8-12A8D127FA88}" type="slidenum">
              <a:rPr b="0" lang="en-US" sz="1200" spc="-1" strike="noStrike">
                <a:solidFill>
                  <a:srgbClr val="8b8b8b"/>
                </a:solidFill>
                <a:latin typeface="Calibri"/>
              </a:rPr>
              <a:t>&lt;number&gt;</a:t>
            </a:fld>
            <a:endParaRPr b="0" lang="en-IN" sz="1200" spc="-1" strike="noStrike">
              <a:latin typeface="Times New Roman"/>
            </a:endParaRPr>
          </a:p>
        </p:txBody>
      </p:sp>
      <p:sp>
        <p:nvSpPr>
          <p:cNvPr id="1263"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64"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65"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66" name="CustomShape 9"/>
          <p:cNvSpPr/>
          <p:nvPr/>
        </p:nvSpPr>
        <p:spPr>
          <a:xfrm>
            <a:off x="4267080" y="5105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67" name="CustomShape 10"/>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68" name="CustomShape 11"/>
          <p:cNvSpPr/>
          <p:nvPr/>
        </p:nvSpPr>
        <p:spPr>
          <a:xfrm>
            <a:off x="601992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69" name="CustomShape 12"/>
          <p:cNvSpPr/>
          <p:nvPr/>
        </p:nvSpPr>
        <p:spPr>
          <a:xfrm>
            <a:off x="51814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70" name="CustomShape 13"/>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271" name="CustomShape 14"/>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72" name="CustomShape 15"/>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73" name="CustomShape 16"/>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74" name="CustomShape 17"/>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75" name="CustomShape 18"/>
          <p:cNvSpPr/>
          <p:nvPr/>
        </p:nvSpPr>
        <p:spPr>
          <a:xfrm>
            <a:off x="5105520" y="5410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276"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1277"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78"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79"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0"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1" name="CustomShape 24"/>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2"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3"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4"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5"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6"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7"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8"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89"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0"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1"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2" name="CustomShape 35"/>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3" name="CustomShape 36"/>
          <p:cNvSpPr/>
          <p:nvPr/>
        </p:nvSpPr>
        <p:spPr>
          <a:xfrm flipH="1">
            <a:off x="5715000" y="5334120"/>
            <a:ext cx="304560" cy="26640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294" name="Formula 37"/>
              <p:cNvSpPr txBox="1"/>
              <p:nvPr/>
            </p:nvSpPr>
            <p:spPr>
              <a:xfrm>
                <a:off x="5715000" y="542196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1295" name="CustomShape 38"/>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6" name="CustomShape 39"/>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7" name="CustomShape 40"/>
          <p:cNvSpPr/>
          <p:nvPr/>
        </p:nvSpPr>
        <p:spPr>
          <a:xfrm>
            <a:off x="426708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8" name="CustomShape 41"/>
          <p:cNvSpPr/>
          <p:nvPr/>
        </p:nvSpPr>
        <p:spPr>
          <a:xfrm>
            <a:off x="441972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99" name="CustomShape 42"/>
          <p:cNvSpPr/>
          <p:nvPr/>
        </p:nvSpPr>
        <p:spPr>
          <a:xfrm>
            <a:off x="483876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0" name="CustomShape 43"/>
          <p:cNvSpPr/>
          <p:nvPr/>
        </p:nvSpPr>
        <p:spPr>
          <a:xfrm>
            <a:off x="44197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1" name="CustomShape 44"/>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2" name="CustomShape 45"/>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3" name="CustomShape 46"/>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4" name="CustomShape 47"/>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5" name="CustomShape 48"/>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06" name="Line 49"/>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307" name="Line 50"/>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308" name="CustomShape 51"/>
          <p:cNvSpPr/>
          <p:nvPr/>
        </p:nvSpPr>
        <p:spPr>
          <a:xfrm flipH="1">
            <a:off x="457200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309" name="Formula 52"/>
              <p:cNvSpPr txBox="1"/>
              <p:nvPr/>
            </p:nvSpPr>
            <p:spPr>
              <a:xfrm>
                <a:off x="4552920" y="6095880"/>
                <a:ext cx="371880" cy="369000"/>
              </a:xfrm>
              <a:prstGeom prst="rect">
                <a:avLst/>
              </a:prstGeom>
            </p:spPr>
            <p:txBody>
              <a:bodyPr/>
              <a:p>
                <a14:m>
                  <m:oMath xmlns:m="http://schemas.openxmlformats.org/officeDocument/2006/math">
                    <m:r>
                      <m:t xml:space="preserve">𝜹</m:t>
                    </m:r>
                  </m:oMath>
                </a14:m>
              </a:p>
            </p:txBody>
          </p:sp>
        </mc:Choice>
        <mc:Fallback/>
      </mc:AlternateContent>
      <mc:AlternateContent>
        <mc:Choice xmlns:a14="http://schemas.microsoft.com/office/drawing/2010/main" Requires="a14">
          <p:sp>
            <p:nvSpPr>
              <p:cNvPr id="1310" name="Formula 53"/>
              <p:cNvSpPr txBox="1"/>
              <p:nvPr/>
            </p:nvSpPr>
            <p:spPr>
              <a:xfrm>
                <a:off x="4191120" y="610776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1311" name="CustomShape 54"/>
          <p:cNvSpPr/>
          <p:nvPr/>
        </p:nvSpPr>
        <p:spPr>
          <a:xfrm flipH="1">
            <a:off x="417996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312" name="Line 55"/>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1313" name="CustomShape 56"/>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14" name="CustomShape 57"/>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15" name="CustomShape 58"/>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16" name="CustomShape 59"/>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17" name="CustomShape 60"/>
          <p:cNvSpPr/>
          <p:nvPr/>
        </p:nvSpPr>
        <p:spPr>
          <a:xfrm>
            <a:off x="4724280" y="3733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18" name="CustomShape 61"/>
          <p:cNvSpPr/>
          <p:nvPr/>
        </p:nvSpPr>
        <p:spPr>
          <a:xfrm>
            <a:off x="487692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19" name="CustomShape 62"/>
          <p:cNvSpPr/>
          <p:nvPr/>
        </p:nvSpPr>
        <p:spPr>
          <a:xfrm>
            <a:off x="464832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20" name="CustomShape 63"/>
          <p:cNvSpPr/>
          <p:nvPr/>
        </p:nvSpPr>
        <p:spPr>
          <a:xfrm>
            <a:off x="434340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21" name="CustomShape 64"/>
          <p:cNvSpPr/>
          <p:nvPr/>
        </p:nvSpPr>
        <p:spPr>
          <a:xfrm>
            <a:off x="4419720" y="3352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22" name="Line 65"/>
          <p:cNvSpPr/>
          <p:nvPr/>
        </p:nvSpPr>
        <p:spPr>
          <a:xfrm flipH="1" flipV="1">
            <a:off x="4305240" y="5181480"/>
            <a:ext cx="15228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323" name="Line 66"/>
          <p:cNvSpPr/>
          <p:nvPr/>
        </p:nvSpPr>
        <p:spPr>
          <a:xfrm flipV="1">
            <a:off x="4332240" y="4560840"/>
            <a:ext cx="98280" cy="5554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324" name="Line 67"/>
          <p:cNvSpPr/>
          <p:nvPr/>
        </p:nvSpPr>
        <p:spPr>
          <a:xfrm>
            <a:off x="4305240" y="3962160"/>
            <a:ext cx="125280" cy="5446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325" name="Line 68"/>
          <p:cNvSpPr/>
          <p:nvPr/>
        </p:nvSpPr>
        <p:spPr>
          <a:xfrm flipH="1">
            <a:off x="4305240" y="3390840"/>
            <a:ext cx="114120" cy="495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326" name="Line 69"/>
          <p:cNvSpPr/>
          <p:nvPr/>
        </p:nvSpPr>
        <p:spPr>
          <a:xfrm>
            <a:off x="4305240" y="2819160"/>
            <a:ext cx="152280" cy="53352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327" name="Line 70"/>
          <p:cNvSpPr/>
          <p:nvPr/>
        </p:nvSpPr>
        <p:spPr>
          <a:xfrm>
            <a:off x="4305240" y="2286000"/>
            <a:ext cx="0" cy="4572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328" name="Line 71"/>
          <p:cNvSpPr/>
          <p:nvPr/>
        </p:nvSpPr>
        <p:spPr>
          <a:xfrm flipH="1">
            <a:off x="4305240" y="1741320"/>
            <a:ext cx="48960" cy="468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329" name="Line 72"/>
          <p:cNvSpPr/>
          <p:nvPr/>
        </p:nvSpPr>
        <p:spPr>
          <a:xfrm flipH="1" flipV="1">
            <a:off x="4713120" y="4789440"/>
            <a:ext cx="163440" cy="5443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330" name="Line 73"/>
          <p:cNvSpPr/>
          <p:nvPr/>
        </p:nvSpPr>
        <p:spPr>
          <a:xfrm flipV="1">
            <a:off x="4686120" y="4255920"/>
            <a:ext cx="201600" cy="4683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331" name="Line 74"/>
          <p:cNvSpPr/>
          <p:nvPr/>
        </p:nvSpPr>
        <p:spPr>
          <a:xfrm flipH="1" flipV="1">
            <a:off x="4789440" y="3798720"/>
            <a:ext cx="98280" cy="4032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332" name="Line 75"/>
          <p:cNvSpPr/>
          <p:nvPr/>
        </p:nvSpPr>
        <p:spPr>
          <a:xfrm flipV="1">
            <a:off x="4735440" y="3112920"/>
            <a:ext cx="54000" cy="6318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333" name="Line 76"/>
          <p:cNvSpPr/>
          <p:nvPr/>
        </p:nvSpPr>
        <p:spPr>
          <a:xfrm flipV="1">
            <a:off x="4762440" y="2514600"/>
            <a:ext cx="5400" cy="5331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334" name="Line 77"/>
          <p:cNvSpPr/>
          <p:nvPr/>
        </p:nvSpPr>
        <p:spPr>
          <a:xfrm flipV="1">
            <a:off x="4762440" y="2122200"/>
            <a:ext cx="125280" cy="3160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335" name="Line 78"/>
          <p:cNvSpPr/>
          <p:nvPr/>
        </p:nvSpPr>
        <p:spPr>
          <a:xfrm flipH="1" flipV="1">
            <a:off x="4724280" y="1714320"/>
            <a:ext cx="163440" cy="4078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336" name="CustomShape 79"/>
          <p:cNvSpPr/>
          <p:nvPr/>
        </p:nvSpPr>
        <p:spPr>
          <a:xfrm>
            <a:off x="2684520" y="1219320"/>
            <a:ext cx="4140360" cy="364680"/>
          </a:xfrm>
          <a:prstGeom prst="rect">
            <a:avLst/>
          </a:prstGeom>
          <a:solidFill>
            <a:srgbClr val="92d05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If the two strips are already sorted</a:t>
            </a:r>
            <a:endParaRPr b="0" lang="en-IN" sz="1800" spc="-1" strike="noStrike">
              <a:latin typeface="Arial"/>
            </a:endParaRPr>
          </a:p>
        </p:txBody>
      </p:sp>
      <p:sp>
        <p:nvSpPr>
          <p:cNvPr id="1337" name="CustomShape 80"/>
          <p:cNvSpPr/>
          <p:nvPr/>
        </p:nvSpPr>
        <p:spPr>
          <a:xfrm>
            <a:off x="4305240" y="5562720"/>
            <a:ext cx="266400" cy="228240"/>
          </a:xfrm>
          <a:prstGeom prst="ellipse">
            <a:avLst/>
          </a:prstGeom>
          <a:noFill/>
          <a:ln>
            <a:solidFill>
              <a:srgbClr val="006c31"/>
            </a:solidFill>
            <a:round/>
          </a:ln>
        </p:spPr>
        <p:style>
          <a:lnRef idx="2">
            <a:schemeClr val="accent1">
              <a:shade val="50000"/>
            </a:schemeClr>
          </a:lnRef>
          <a:fillRef idx="1">
            <a:schemeClr val="accent1"/>
          </a:fillRef>
          <a:effectRef idx="0">
            <a:schemeClr val="accent1"/>
          </a:effectRef>
          <a:fontRef idx="minor"/>
        </p:style>
      </p:sp>
      <p:sp>
        <p:nvSpPr>
          <p:cNvPr id="1338" name="CustomShape 81"/>
          <p:cNvSpPr/>
          <p:nvPr/>
        </p:nvSpPr>
        <p:spPr>
          <a:xfrm>
            <a:off x="4762440" y="5181480"/>
            <a:ext cx="266400" cy="2282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339" name="CustomShape 82"/>
          <p:cNvSpPr/>
          <p:nvPr/>
        </p:nvSpPr>
        <p:spPr>
          <a:xfrm>
            <a:off x="4533840" y="4648320"/>
            <a:ext cx="266400" cy="2282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340" name="CustomShape 83"/>
          <p:cNvSpPr/>
          <p:nvPr/>
        </p:nvSpPr>
        <p:spPr>
          <a:xfrm>
            <a:off x="4800600" y="4114800"/>
            <a:ext cx="266400" cy="2282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341" name="CustomShape 84"/>
          <p:cNvSpPr/>
          <p:nvPr/>
        </p:nvSpPr>
        <p:spPr>
          <a:xfrm>
            <a:off x="4648320" y="3657600"/>
            <a:ext cx="266400" cy="228240"/>
          </a:xfrm>
          <a:prstGeom prst="ellipse">
            <a:avLst/>
          </a:prstGeom>
          <a:no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342" name="CustomShape 85"/>
          <p:cNvSpPr/>
          <p:nvPr/>
        </p:nvSpPr>
        <p:spPr>
          <a:xfrm>
            <a:off x="3950280" y="6400800"/>
            <a:ext cx="1214280" cy="364680"/>
          </a:xfrm>
          <a:prstGeom prst="rect">
            <a:avLst/>
          </a:prstGeom>
          <a:solidFill>
            <a:schemeClr val="accent4">
              <a:lumMod val="20000"/>
              <a:lumOff val="80000"/>
            </a:schemeClr>
          </a:solidFill>
          <a:ln>
            <a:solidFill>
              <a:schemeClr val="tx1"/>
            </a:solid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 </a:t>
            </a:r>
            <a:r>
              <a:rPr b="1" lang="en-US" sz="1800" spc="-1" strike="noStrike">
                <a:solidFill>
                  <a:srgbClr val="000000"/>
                </a:solidFill>
                <a:latin typeface="Wingdings"/>
              </a:rPr>
              <a:t></a:t>
            </a:r>
            <a:r>
              <a:rPr b="1" lang="en-US" sz="1800" spc="-1" strike="noStrike">
                <a:solidFill>
                  <a:srgbClr val="000000"/>
                </a:solidFill>
                <a:latin typeface="Calibri"/>
              </a:rPr>
              <a:t>  </a:t>
            </a:r>
            <a:r>
              <a:rPr b="1" lang="en-US" sz="1800" spc="-1" strike="noStrike">
                <a:solidFill>
                  <a:srgbClr val="000000"/>
                </a:solidFill>
                <a:latin typeface="Calibri"/>
              </a:rPr>
              <a:t>min</a:t>
            </a:r>
            <a:r>
              <a:rPr b="0" lang="en-US" sz="1800" spc="-1" strike="noStrike">
                <a:solidFill>
                  <a:srgbClr val="000000"/>
                </a:solidFill>
                <a:latin typeface="Calibri"/>
              </a:rPr>
              <a:t>()</a:t>
            </a:r>
            <a:endParaRPr b="0" lang="en-IN" sz="1800" spc="-1" strike="noStrike">
              <a:latin typeface="Arial"/>
            </a:endParaRPr>
          </a:p>
        </p:txBody>
      </p:sp>
      <p:sp>
        <p:nvSpPr>
          <p:cNvPr id="1343" name="CustomShape 86"/>
          <p:cNvSpPr/>
          <p:nvPr/>
        </p:nvSpPr>
        <p:spPr>
          <a:xfrm>
            <a:off x="429120" y="1600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1344" name="CustomShape 87"/>
          <p:cNvSpPr/>
          <p:nvPr/>
        </p:nvSpPr>
        <p:spPr>
          <a:xfrm>
            <a:off x="5082480" y="1582200"/>
            <a:ext cx="3711240" cy="449532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1549" dur="indefinite" restart="never" nodeType="tmRoot">
          <p:childTnLst>
            <p:seq>
              <p:cTn id="1550" dur="indefinite" nodeType="mainSeq">
                <p:childTnLst>
                  <p:par>
                    <p:cTn id="1551" fill="hold">
                      <p:stCondLst>
                        <p:cond delay="indefinite"/>
                      </p:stCondLst>
                      <p:childTnLst>
                        <p:par>
                          <p:cTn id="1552" fill="hold">
                            <p:stCondLst>
                              <p:cond delay="0"/>
                            </p:stCondLst>
                            <p:childTnLst>
                              <p:par>
                                <p:cTn id="1553" nodeType="clickEffect" fill="hold" presetClass="entr" presetID="22" presetSubtype="4">
                                  <p:stCondLst>
                                    <p:cond delay="0"/>
                                  </p:stCondLst>
                                  <p:childTnLst>
                                    <p:set>
                                      <p:cBhvr>
                                        <p:cTn id="1554" dur="1" fill="hold">
                                          <p:stCondLst>
                                            <p:cond delay="0"/>
                                          </p:stCondLst>
                                        </p:cTn>
                                        <p:tgtEl>
                                          <p:spTgt spid="1337"/>
                                        </p:tgtEl>
                                        <p:attrNameLst>
                                          <p:attrName>style.visibility</p:attrName>
                                        </p:attrNameLst>
                                      </p:cBhvr>
                                      <p:to>
                                        <p:strVal val="visible"/>
                                      </p:to>
                                    </p:set>
                                    <p:animEffect filter="wipe(down)" transition="in">
                                      <p:cBhvr additive="repl">
                                        <p:cTn id="1555" dur="500"/>
                                        <p:tgtEl>
                                          <p:spTgt spid="1337"/>
                                        </p:tgtEl>
                                      </p:cBhvr>
                                    </p:animEffect>
                                  </p:childTnLst>
                                </p:cTn>
                              </p:par>
                            </p:childTnLst>
                          </p:cTn>
                        </p:par>
                      </p:childTnLst>
                    </p:cTn>
                  </p:par>
                  <p:par>
                    <p:cTn id="1556" fill="hold">
                      <p:stCondLst>
                        <p:cond delay="indefinite"/>
                      </p:stCondLst>
                      <p:childTnLst>
                        <p:par>
                          <p:cTn id="1557" fill="hold">
                            <p:stCondLst>
                              <p:cond delay="0"/>
                            </p:stCondLst>
                            <p:childTnLst>
                              <p:par>
                                <p:cTn id="1558" nodeType="clickEffect" fill="hold" presetClass="entr" presetID="22" presetSubtype="4">
                                  <p:stCondLst>
                                    <p:cond delay="0"/>
                                  </p:stCondLst>
                                  <p:childTnLst>
                                    <p:set>
                                      <p:cBhvr>
                                        <p:cTn id="1559" dur="1" fill="hold">
                                          <p:stCondLst>
                                            <p:cond delay="0"/>
                                          </p:stCondLst>
                                        </p:cTn>
                                        <p:tgtEl>
                                          <p:spTgt spid="1338"/>
                                        </p:tgtEl>
                                        <p:attrNameLst>
                                          <p:attrName>style.visibility</p:attrName>
                                        </p:attrNameLst>
                                      </p:cBhvr>
                                      <p:to>
                                        <p:strVal val="visible"/>
                                      </p:to>
                                    </p:set>
                                    <p:animEffect filter="wipe(down)" transition="in">
                                      <p:cBhvr additive="repl">
                                        <p:cTn id="1560" dur="500"/>
                                        <p:tgtEl>
                                          <p:spTgt spid="1338"/>
                                        </p:tgtEl>
                                      </p:cBhvr>
                                    </p:animEffect>
                                  </p:childTnLst>
                                </p:cTn>
                              </p:par>
                              <p:par>
                                <p:cTn id="1561" nodeType="withEffect" fill="hold" presetClass="entr" presetID="22" presetSubtype="4">
                                  <p:stCondLst>
                                    <p:cond delay="0"/>
                                  </p:stCondLst>
                                  <p:childTnLst>
                                    <p:set>
                                      <p:cBhvr>
                                        <p:cTn id="1562" dur="1" fill="hold">
                                          <p:stCondLst>
                                            <p:cond delay="0"/>
                                          </p:stCondLst>
                                        </p:cTn>
                                        <p:tgtEl>
                                          <p:spTgt spid="1339"/>
                                        </p:tgtEl>
                                        <p:attrNameLst>
                                          <p:attrName>style.visibility</p:attrName>
                                        </p:attrNameLst>
                                      </p:cBhvr>
                                      <p:to>
                                        <p:strVal val="visible"/>
                                      </p:to>
                                    </p:set>
                                    <p:animEffect filter="wipe(down)" transition="in">
                                      <p:cBhvr additive="repl">
                                        <p:cTn id="1563" dur="500"/>
                                        <p:tgtEl>
                                          <p:spTgt spid="1339"/>
                                        </p:tgtEl>
                                      </p:cBhvr>
                                    </p:animEffect>
                                  </p:childTnLst>
                                </p:cTn>
                              </p:par>
                              <p:par>
                                <p:cTn id="1564" nodeType="withEffect" fill="hold" presetClass="entr" presetID="22" presetSubtype="4">
                                  <p:stCondLst>
                                    <p:cond delay="0"/>
                                  </p:stCondLst>
                                  <p:childTnLst>
                                    <p:set>
                                      <p:cBhvr>
                                        <p:cTn id="1565" dur="1" fill="hold">
                                          <p:stCondLst>
                                            <p:cond delay="0"/>
                                          </p:stCondLst>
                                        </p:cTn>
                                        <p:tgtEl>
                                          <p:spTgt spid="1340"/>
                                        </p:tgtEl>
                                        <p:attrNameLst>
                                          <p:attrName>style.visibility</p:attrName>
                                        </p:attrNameLst>
                                      </p:cBhvr>
                                      <p:to>
                                        <p:strVal val="visible"/>
                                      </p:to>
                                    </p:set>
                                    <p:animEffect filter="wipe(down)" transition="in">
                                      <p:cBhvr additive="repl">
                                        <p:cTn id="1566" dur="500"/>
                                        <p:tgtEl>
                                          <p:spTgt spid="1340"/>
                                        </p:tgtEl>
                                      </p:cBhvr>
                                    </p:animEffect>
                                  </p:childTnLst>
                                </p:cTn>
                              </p:par>
                              <p:par>
                                <p:cTn id="1567" nodeType="withEffect" fill="hold" presetClass="entr" presetID="22" presetSubtype="4">
                                  <p:stCondLst>
                                    <p:cond delay="0"/>
                                  </p:stCondLst>
                                  <p:childTnLst>
                                    <p:set>
                                      <p:cBhvr>
                                        <p:cTn id="1568" dur="1" fill="hold">
                                          <p:stCondLst>
                                            <p:cond delay="0"/>
                                          </p:stCondLst>
                                        </p:cTn>
                                        <p:tgtEl>
                                          <p:spTgt spid="1341"/>
                                        </p:tgtEl>
                                        <p:attrNameLst>
                                          <p:attrName>style.visibility</p:attrName>
                                        </p:attrNameLst>
                                      </p:cBhvr>
                                      <p:to>
                                        <p:strVal val="visible"/>
                                      </p:to>
                                    </p:set>
                                    <p:animEffect filter="wipe(down)" transition="in">
                                      <p:cBhvr additive="repl">
                                        <p:cTn id="1569" dur="500"/>
                                        <p:tgtEl>
                                          <p:spTgt spid="1341"/>
                                        </p:tgtEl>
                                      </p:cBhvr>
                                    </p:animEffect>
                                  </p:childTnLst>
                                </p:cTn>
                              </p:par>
                            </p:childTnLst>
                          </p:cTn>
                        </p:par>
                      </p:childTnLst>
                    </p:cTn>
                  </p:par>
                  <p:par>
                    <p:cTn id="1570" fill="hold">
                      <p:stCondLst>
                        <p:cond delay="indefinite"/>
                      </p:stCondLst>
                      <p:childTnLst>
                        <p:par>
                          <p:cTn id="1571" fill="hold">
                            <p:stCondLst>
                              <p:cond delay="0"/>
                            </p:stCondLst>
                            <p:childTnLst>
                              <p:par>
                                <p:cTn id="1572" nodeType="clickEffect" fill="hold" presetClass="exit" presetID="10">
                                  <p:stCondLst>
                                    <p:cond delay="0"/>
                                  </p:stCondLst>
                                  <p:childTnLst>
                                    <p:animEffect filter="fade" transition="out">
                                      <p:cBhvr additive="repl">
                                        <p:cTn id="1573" dur="500"/>
                                        <p:tgtEl>
                                          <p:spTgt spid="1338"/>
                                        </p:tgtEl>
                                      </p:cBhvr>
                                    </p:animEffect>
                                    <p:set>
                                      <p:cBhvr>
                                        <p:cTn id="1574" dur="1" fill="hold">
                                          <p:stCondLst>
                                            <p:cond delay="499"/>
                                          </p:stCondLst>
                                        </p:cTn>
                                        <p:tgtEl>
                                          <p:spTgt spid="1338"/>
                                        </p:tgtEl>
                                        <p:attrNameLst>
                                          <p:attrName>style.visibility</p:attrName>
                                        </p:attrNameLst>
                                      </p:cBhvr>
                                      <p:to>
                                        <p:strVal val="hidden"/>
                                      </p:to>
                                    </p:set>
                                  </p:childTnLst>
                                </p:cTn>
                              </p:par>
                              <p:par>
                                <p:cTn id="1575" nodeType="withEffect" fill="hold" presetClass="exit" presetID="10">
                                  <p:stCondLst>
                                    <p:cond delay="0"/>
                                  </p:stCondLst>
                                  <p:childTnLst>
                                    <p:animEffect filter="fade" transition="out">
                                      <p:cBhvr additive="repl">
                                        <p:cTn id="1576" dur="500"/>
                                        <p:tgtEl>
                                          <p:spTgt spid="1339"/>
                                        </p:tgtEl>
                                      </p:cBhvr>
                                    </p:animEffect>
                                    <p:set>
                                      <p:cBhvr>
                                        <p:cTn id="1577" dur="1" fill="hold">
                                          <p:stCondLst>
                                            <p:cond delay="499"/>
                                          </p:stCondLst>
                                        </p:cTn>
                                        <p:tgtEl>
                                          <p:spTgt spid="1339"/>
                                        </p:tgtEl>
                                        <p:attrNameLst>
                                          <p:attrName>style.visibility</p:attrName>
                                        </p:attrNameLst>
                                      </p:cBhvr>
                                      <p:to>
                                        <p:strVal val="hidden"/>
                                      </p:to>
                                    </p:set>
                                  </p:childTnLst>
                                </p:cTn>
                              </p:par>
                              <p:par>
                                <p:cTn id="1578" nodeType="withEffect" fill="hold" presetClass="exit" presetID="10">
                                  <p:stCondLst>
                                    <p:cond delay="0"/>
                                  </p:stCondLst>
                                  <p:childTnLst>
                                    <p:animEffect filter="fade" transition="out">
                                      <p:cBhvr additive="repl">
                                        <p:cTn id="1579" dur="500"/>
                                        <p:tgtEl>
                                          <p:spTgt spid="1340"/>
                                        </p:tgtEl>
                                      </p:cBhvr>
                                    </p:animEffect>
                                    <p:set>
                                      <p:cBhvr>
                                        <p:cTn id="1580" dur="1" fill="hold">
                                          <p:stCondLst>
                                            <p:cond delay="499"/>
                                          </p:stCondLst>
                                        </p:cTn>
                                        <p:tgtEl>
                                          <p:spTgt spid="1340"/>
                                        </p:tgtEl>
                                        <p:attrNameLst>
                                          <p:attrName>style.visibility</p:attrName>
                                        </p:attrNameLst>
                                      </p:cBhvr>
                                      <p:to>
                                        <p:strVal val="hidden"/>
                                      </p:to>
                                    </p:set>
                                  </p:childTnLst>
                                </p:cTn>
                              </p:par>
                              <p:par>
                                <p:cTn id="1581" nodeType="withEffect" fill="hold" presetClass="exit" presetID="10">
                                  <p:stCondLst>
                                    <p:cond delay="0"/>
                                  </p:stCondLst>
                                  <p:childTnLst>
                                    <p:animEffect filter="fade" transition="out">
                                      <p:cBhvr additive="repl">
                                        <p:cTn id="1582" dur="500"/>
                                        <p:tgtEl>
                                          <p:spTgt spid="1341"/>
                                        </p:tgtEl>
                                      </p:cBhvr>
                                    </p:animEffect>
                                    <p:set>
                                      <p:cBhvr>
                                        <p:cTn id="1583" dur="1" fill="hold">
                                          <p:stCondLst>
                                            <p:cond delay="499"/>
                                          </p:stCondLst>
                                        </p:cTn>
                                        <p:tgtEl>
                                          <p:spTgt spid="1341"/>
                                        </p:tgtEl>
                                        <p:attrNameLst>
                                          <p:attrName>style.visibility</p:attrName>
                                        </p:attrNameLst>
                                      </p:cBhvr>
                                      <p:to>
                                        <p:strVal val="hidden"/>
                                      </p:to>
                                    </p:set>
                                  </p:childTnLst>
                                </p:cTn>
                              </p:par>
                              <p:par>
                                <p:cTn id="1584" nodeType="withEffect" fill="hold" presetClass="exit" presetID="10">
                                  <p:stCondLst>
                                    <p:cond delay="0"/>
                                  </p:stCondLst>
                                  <p:childTnLst>
                                    <p:animEffect filter="fade" transition="out">
                                      <p:cBhvr additive="repl">
                                        <p:cTn id="1585" dur="500"/>
                                        <p:tgtEl>
                                          <p:spTgt spid="1337"/>
                                        </p:tgtEl>
                                      </p:cBhvr>
                                    </p:animEffect>
                                    <p:set>
                                      <p:cBhvr>
                                        <p:cTn id="1586" dur="1" fill="hold">
                                          <p:stCondLst>
                                            <p:cond delay="499"/>
                                          </p:stCondLst>
                                        </p:cTn>
                                        <p:tgtEl>
                                          <p:spTgt spid="1337"/>
                                        </p:tgtEl>
                                        <p:attrNameLst>
                                          <p:attrName>style.visibility</p:attrName>
                                        </p:attrNameLst>
                                      </p:cBhvr>
                                      <p:to>
                                        <p:strVal val="hidden"/>
                                      </p:to>
                                    </p:set>
                                  </p:childTnLst>
                                </p:cTn>
                              </p:par>
                            </p:childTnLst>
                          </p:cTn>
                        </p:par>
                      </p:childTnLst>
                    </p:cTn>
                  </p:par>
                  <p:par>
                    <p:cTn id="1587" fill="hold">
                      <p:stCondLst>
                        <p:cond delay="indefinite"/>
                      </p:stCondLst>
                      <p:childTnLst>
                        <p:par>
                          <p:cTn id="1588" fill="hold">
                            <p:stCondLst>
                              <p:cond delay="0"/>
                            </p:stCondLst>
                            <p:childTnLst>
                              <p:par>
                                <p:cTn id="1589" nodeType="clickEffect" fill="hold" presetClass="exit" presetID="42">
                                  <p:stCondLst>
                                    <p:cond delay="0"/>
                                  </p:stCondLst>
                                  <p:childTnLst>
                                    <p:animEffect filter="fade" transition="out">
                                      <p:cBhvr additive="repl">
                                        <p:cTn id="1590" dur="1000"/>
                                        <p:tgtEl>
                                          <p:spTgt spid="1298"/>
                                        </p:tgtEl>
                                      </p:cBhvr>
                                    </p:animEffect>
                                    <p:anim calcmode="lin" valueType="num">
                                      <p:cBhvr additive="repl">
                                        <p:cTn id="1591" dur="1000"/>
                                        <p:tgtEl>
                                          <p:spTgt spid="1298"/>
                                        </p:tgtEl>
                                        <p:attrNameLst>
                                          <p:attrName>ppt_x</p:attrName>
                                        </p:attrNameLst>
                                      </p:cBhvr>
                                      <p:tavLst>
                                        <p:tav tm="0">
                                          <p:val>
                                            <p:strVal val="#ppt_x"/>
                                          </p:val>
                                        </p:tav>
                                        <p:tav tm="100000">
                                          <p:val>
                                            <p:strVal val="#ppt_x"/>
                                          </p:val>
                                        </p:tav>
                                      </p:tavLst>
                                    </p:anim>
                                    <p:anim calcmode="lin" valueType="num">
                                      <p:cBhvr additive="repl">
                                        <p:cTn id="1592" dur="1000"/>
                                        <p:tgtEl>
                                          <p:spTgt spid="1298"/>
                                        </p:tgtEl>
                                        <p:attrNameLst>
                                          <p:attrName>ppt_y</p:attrName>
                                        </p:attrNameLst>
                                      </p:cBhvr>
                                      <p:tavLst>
                                        <p:tav tm="0">
                                          <p:val>
                                            <p:strVal val="#ppt_y"/>
                                          </p:val>
                                        </p:tav>
                                        <p:tav tm="100000">
                                          <p:val>
                                            <p:strVal val="#ppt_y+.1"/>
                                          </p:val>
                                        </p:tav>
                                      </p:tavLst>
                                    </p:anim>
                                    <p:set>
                                      <p:cBhvr>
                                        <p:cTn id="1593" dur="1" fill="hold">
                                          <p:stCondLst>
                                            <p:cond delay="999"/>
                                          </p:stCondLst>
                                        </p:cTn>
                                        <p:tgtEl>
                                          <p:spTgt spid="1298"/>
                                        </p:tgtEl>
                                        <p:attrNameLst>
                                          <p:attrName>style.visibility</p:attrName>
                                        </p:attrNameLst>
                                      </p:cBhvr>
                                      <p:to>
                                        <p:strVal val="hidden"/>
                                      </p:to>
                                    </p:set>
                                  </p:childTnLst>
                                </p:cTn>
                              </p:par>
                              <p:par>
                                <p:cTn id="1594" nodeType="withEffect" fill="hold" presetClass="exit" presetID="42">
                                  <p:stCondLst>
                                    <p:cond delay="0"/>
                                  </p:stCondLst>
                                  <p:childTnLst>
                                    <p:animEffect filter="fade" transition="out">
                                      <p:cBhvr additive="repl">
                                        <p:cTn id="1595" dur="1000"/>
                                        <p:tgtEl>
                                          <p:spTgt spid="1322"/>
                                        </p:tgtEl>
                                      </p:cBhvr>
                                    </p:animEffect>
                                    <p:anim calcmode="lin" valueType="num">
                                      <p:cBhvr additive="repl">
                                        <p:cTn id="1596" dur="1000"/>
                                        <p:tgtEl>
                                          <p:spTgt spid="1322"/>
                                        </p:tgtEl>
                                        <p:attrNameLst>
                                          <p:attrName>ppt_x</p:attrName>
                                        </p:attrNameLst>
                                      </p:cBhvr>
                                      <p:tavLst>
                                        <p:tav tm="0">
                                          <p:val>
                                            <p:strVal val="#ppt_x"/>
                                          </p:val>
                                        </p:tav>
                                        <p:tav tm="100000">
                                          <p:val>
                                            <p:strVal val="#ppt_x"/>
                                          </p:val>
                                        </p:tav>
                                      </p:tavLst>
                                    </p:anim>
                                    <p:anim calcmode="lin" valueType="num">
                                      <p:cBhvr additive="repl">
                                        <p:cTn id="1597" dur="1000"/>
                                        <p:tgtEl>
                                          <p:spTgt spid="1322"/>
                                        </p:tgtEl>
                                        <p:attrNameLst>
                                          <p:attrName>ppt_y</p:attrName>
                                        </p:attrNameLst>
                                      </p:cBhvr>
                                      <p:tavLst>
                                        <p:tav tm="0">
                                          <p:val>
                                            <p:strVal val="#ppt_y"/>
                                          </p:val>
                                        </p:tav>
                                        <p:tav tm="100000">
                                          <p:val>
                                            <p:strVal val="#ppt_y+.1"/>
                                          </p:val>
                                        </p:tav>
                                      </p:tavLst>
                                    </p:anim>
                                    <p:set>
                                      <p:cBhvr>
                                        <p:cTn id="1598" dur="1" fill="hold">
                                          <p:stCondLst>
                                            <p:cond delay="999"/>
                                          </p:stCondLst>
                                        </p:cTn>
                                        <p:tgtEl>
                                          <p:spTgt spid="13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0" y="4039920"/>
            <a:ext cx="456840" cy="684000"/>
          </a:xfrm>
          <a:prstGeom prst="ellipse">
            <a:avLst/>
          </a:prstGeom>
          <a:solidFill>
            <a:schemeClr val="accent2">
              <a:lumMod val="40000"/>
              <a:lumOff val="60000"/>
            </a:schemeClr>
          </a:solidFill>
          <a:ln>
            <a:solidFill>
              <a:srgbClr val="c00000"/>
            </a:solidFill>
            <a:round/>
          </a:ln>
        </p:spPr>
        <p:style>
          <a:lnRef idx="2">
            <a:schemeClr val="accent1">
              <a:shade val="50000"/>
            </a:schemeClr>
          </a:lnRef>
          <a:fillRef idx="1">
            <a:schemeClr val="accent1"/>
          </a:fillRef>
          <a:effectRef idx="0">
            <a:schemeClr val="accent1"/>
          </a:effectRef>
          <a:fontRef idx="minor"/>
        </p:style>
      </p:sp>
      <p:sp>
        <p:nvSpPr>
          <p:cNvPr id="138" name="TextShape 2"/>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200" spc="-1" strike="noStrike">
                <a:solidFill>
                  <a:srgbClr val="7030a0"/>
                </a:solidFill>
                <a:latin typeface="Calibri"/>
              </a:rPr>
              <a:t>An Overview</a:t>
            </a:r>
            <a:endParaRPr b="0" lang="en-US" sz="3200" spc="-1" strike="noStrike">
              <a:solidFill>
                <a:srgbClr val="000000"/>
              </a:solidFill>
              <a:latin typeface="Calibri"/>
            </a:endParaRPr>
          </a:p>
        </p:txBody>
      </p:sp>
      <p:sp>
        <p:nvSpPr>
          <p:cNvPr id="139" name="TextShape 3"/>
          <p:cNvSpPr txBox="1"/>
          <p:nvPr/>
        </p:nvSpPr>
        <p:spPr>
          <a:xfrm>
            <a:off x="76320" y="1600200"/>
            <a:ext cx="8991360" cy="4525560"/>
          </a:xfrm>
          <a:prstGeom prst="rect">
            <a:avLst/>
          </a:prstGeom>
          <a:noFill/>
          <a:ln>
            <a:noFill/>
          </a:ln>
        </p:spPr>
        <p:txBody>
          <a:bodyPr>
            <a:noAutofit/>
          </a:bodyPr>
          <a:p>
            <a:pPr>
              <a:lnSpc>
                <a:spcPct val="100000"/>
              </a:lnSpc>
              <a:spcBef>
                <a:spcPts val="479"/>
              </a:spcBef>
              <a:tabLst>
                <a:tab algn="l" pos="0"/>
              </a:tabLst>
            </a:pPr>
            <a:endParaRPr b="0" lang="en-US" sz="3200" spc="-1" strike="noStrike">
              <a:solidFill>
                <a:srgbClr val="000000"/>
              </a:solidFill>
              <a:latin typeface="Calibri"/>
            </a:endParaRPr>
          </a:p>
          <a:p>
            <a:pPr>
              <a:lnSpc>
                <a:spcPct val="100000"/>
              </a:lnSpc>
              <a:spcBef>
                <a:spcPts val="400"/>
              </a:spcBef>
              <a:tabLst>
                <a:tab algn="l" pos="0"/>
              </a:tabLst>
            </a:pPr>
            <a:endParaRPr b="0" lang="en-US" sz="3200" spc="-1" strike="noStrike">
              <a:solidFill>
                <a:srgbClr val="000000"/>
              </a:solidFill>
              <a:latin typeface="Calibri"/>
            </a:endParaRPr>
          </a:p>
          <a:p>
            <a:pPr>
              <a:lnSpc>
                <a:spcPct val="100000"/>
              </a:lnSpc>
              <a:spcBef>
                <a:spcPts val="400"/>
              </a:spcBef>
              <a:tabLst>
                <a:tab algn="l" pos="0"/>
              </a:tabLst>
            </a:pPr>
            <a:endParaRPr b="0" lang="en-US" sz="3200" spc="-1" strike="noStrike">
              <a:solidFill>
                <a:srgbClr val="000000"/>
              </a:solidFill>
              <a:latin typeface="Calibri"/>
            </a:endParaRPr>
          </a:p>
          <a:p>
            <a:pPr marL="457200" indent="-456840">
              <a:lnSpc>
                <a:spcPct val="100000"/>
              </a:lnSpc>
              <a:spcBef>
                <a:spcPts val="400"/>
              </a:spcBef>
              <a:buClr>
                <a:srgbClr val="000000"/>
              </a:buClr>
              <a:buFont typeface="Calibri"/>
              <a:buAutoNum type="arabicPeriod"/>
              <a:tabLst>
                <a:tab algn="l" pos="0"/>
              </a:tabLst>
            </a:pPr>
            <a:r>
              <a:rPr b="1" lang="en-US" sz="2000" spc="-1" strike="noStrike">
                <a:solidFill>
                  <a:srgbClr val="000000"/>
                </a:solidFill>
                <a:latin typeface="Calibri"/>
              </a:rPr>
              <a:t> </a:t>
            </a:r>
            <a:r>
              <a:rPr b="1" lang="en-US" sz="2000" spc="-1" strike="noStrike">
                <a:solidFill>
                  <a:srgbClr val="c00000"/>
                </a:solidFill>
                <a:latin typeface="Calibri"/>
              </a:rPr>
              <a:t>Divide</a:t>
            </a:r>
            <a:r>
              <a:rPr b="0" lang="en-US" sz="2000" spc="-1" strike="noStrike">
                <a:solidFill>
                  <a:srgbClr val="000000"/>
                </a:solidFill>
                <a:latin typeface="Calibri"/>
              </a:rPr>
              <a:t> the problem instance into two or more instances  of the same problem.</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marL="457200" indent="-456840">
              <a:lnSpc>
                <a:spcPct val="100000"/>
              </a:lnSpc>
              <a:spcBef>
                <a:spcPts val="400"/>
              </a:spcBef>
              <a:buClr>
                <a:srgbClr val="000000"/>
              </a:buClr>
              <a:buFont typeface="Calibri"/>
              <a:buAutoNum type="arabicPeriod"/>
              <a:tabLst>
                <a:tab algn="l" pos="0"/>
              </a:tabLst>
            </a:pPr>
            <a:r>
              <a:rPr b="1" lang="en-US" sz="2000" spc="-1" strike="noStrike">
                <a:solidFill>
                  <a:srgbClr val="000000"/>
                </a:solidFill>
                <a:latin typeface="Calibri"/>
              </a:rPr>
              <a:t> </a:t>
            </a:r>
            <a:r>
              <a:rPr b="0" lang="en-US" sz="2000" spc="-1" strike="noStrike">
                <a:solidFill>
                  <a:srgbClr val="000000"/>
                </a:solidFill>
                <a:latin typeface="Calibri"/>
              </a:rPr>
              <a:t>Solve each smaller instance  </a:t>
            </a:r>
            <a:r>
              <a:rPr b="1" lang="en-US" sz="2000" spc="-1" strike="noStrike" u="sng">
                <a:solidFill>
                  <a:srgbClr val="7030a0"/>
                </a:solidFill>
                <a:uFillTx/>
                <a:latin typeface="Calibri"/>
              </a:rPr>
              <a:t>recursively</a:t>
            </a:r>
            <a:r>
              <a:rPr b="0" lang="en-US" sz="2000" spc="-1" strike="noStrike">
                <a:solidFill>
                  <a:srgbClr val="7030a0"/>
                </a:solidFill>
                <a:latin typeface="Calibri"/>
              </a:rPr>
              <a:t> </a:t>
            </a:r>
            <a:r>
              <a:rPr b="0" lang="en-US" sz="2000" spc="-1" strike="noStrike">
                <a:solidFill>
                  <a:srgbClr val="000000"/>
                </a:solidFill>
                <a:latin typeface="Calibri"/>
              </a:rPr>
              <a:t>(base case suitably defined).</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marL="457200" indent="-456840">
              <a:lnSpc>
                <a:spcPct val="100000"/>
              </a:lnSpc>
              <a:spcBef>
                <a:spcPts val="400"/>
              </a:spcBef>
              <a:buClr>
                <a:srgbClr val="000000"/>
              </a:buClr>
              <a:buFont typeface="Calibri"/>
              <a:buAutoNum type="arabicPeriod"/>
              <a:tabLst>
                <a:tab algn="l" pos="0"/>
              </a:tabLst>
            </a:pPr>
            <a:r>
              <a:rPr b="1" lang="en-US" sz="2000" spc="-1" strike="noStrike">
                <a:solidFill>
                  <a:srgbClr val="000000"/>
                </a:solidFill>
                <a:latin typeface="Calibri"/>
              </a:rPr>
              <a:t> </a:t>
            </a:r>
            <a:r>
              <a:rPr b="1" lang="en-US" sz="2000" spc="-1" strike="noStrike">
                <a:solidFill>
                  <a:srgbClr val="c00000"/>
                </a:solidFill>
                <a:latin typeface="Calibri"/>
              </a:rPr>
              <a:t>Combine</a:t>
            </a:r>
            <a:r>
              <a:rPr b="0" lang="en-US" sz="2000" spc="-1" strike="noStrike">
                <a:solidFill>
                  <a:srgbClr val="000000"/>
                </a:solidFill>
                <a:latin typeface="Calibri"/>
              </a:rPr>
              <a:t> the solutions of the smaller instances </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p:txBody>
      </p:sp>
      <p:sp>
        <p:nvSpPr>
          <p:cNvPr id="140"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388D747E-CBB8-4413-9F45-0AB917C59783}" type="slidenum">
              <a:rPr b="0" lang="en-US" sz="1200" spc="-1" strike="noStrike">
                <a:solidFill>
                  <a:srgbClr val="8b8b8b"/>
                </a:solidFill>
                <a:latin typeface="Calibri"/>
              </a:rPr>
              <a:t>1</a:t>
            </a:fld>
            <a:endParaRPr b="0" lang="en-IN" sz="1200" spc="-1" strike="noStrike">
              <a:latin typeface="Times New Roman"/>
            </a:endParaRPr>
          </a:p>
        </p:txBody>
      </p:sp>
      <p:sp>
        <p:nvSpPr>
          <p:cNvPr id="141" name="CustomShape 5"/>
          <p:cNvSpPr/>
          <p:nvPr/>
        </p:nvSpPr>
        <p:spPr>
          <a:xfrm>
            <a:off x="3657600" y="2819520"/>
            <a:ext cx="281916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142" name="CustomShape 6"/>
          <p:cNvSpPr/>
          <p:nvPr/>
        </p:nvSpPr>
        <p:spPr>
          <a:xfrm>
            <a:off x="6553080" y="2819520"/>
            <a:ext cx="281916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143" name="CustomShape 7"/>
          <p:cNvSpPr/>
          <p:nvPr/>
        </p:nvSpPr>
        <p:spPr>
          <a:xfrm>
            <a:off x="3581280" y="3505320"/>
            <a:ext cx="122076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144" name="CustomShape 8"/>
          <p:cNvSpPr/>
          <p:nvPr/>
        </p:nvSpPr>
        <p:spPr>
          <a:xfrm>
            <a:off x="4800600" y="3505320"/>
            <a:ext cx="289728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145" name="CustomShape 9"/>
          <p:cNvSpPr/>
          <p:nvPr/>
        </p:nvSpPr>
        <p:spPr>
          <a:xfrm>
            <a:off x="1676520" y="4191120"/>
            <a:ext cx="388584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146" name="CustomShape 10"/>
          <p:cNvSpPr/>
          <p:nvPr/>
        </p:nvSpPr>
        <p:spPr>
          <a:xfrm>
            <a:off x="683640" y="2842560"/>
            <a:ext cx="289728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147" name="CustomShape 11"/>
          <p:cNvSpPr/>
          <p:nvPr/>
        </p:nvSpPr>
        <p:spPr>
          <a:xfrm>
            <a:off x="609480" y="3429000"/>
            <a:ext cx="289728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148" name="CustomShape 12"/>
          <p:cNvSpPr/>
          <p:nvPr/>
        </p:nvSpPr>
        <p:spPr>
          <a:xfrm>
            <a:off x="609480" y="4191120"/>
            <a:ext cx="121896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47">
                                  <p:stCondLst>
                                    <p:cond delay="0"/>
                                  </p:stCondLst>
                                  <p:childTnLst>
                                    <p:set>
                                      <p:cBhvr>
                                        <p:cTn id="22" dur="1" fill="hold">
                                          <p:stCondLst>
                                            <p:cond delay="0"/>
                                          </p:stCondLst>
                                        </p:cTn>
                                        <p:tgtEl>
                                          <p:spTgt spid="138"/>
                                        </p:tgtEl>
                                        <p:attrNameLst>
                                          <p:attrName>style.visibility</p:attrName>
                                        </p:attrNameLst>
                                      </p:cBhvr>
                                      <p:to>
                                        <p:strVal val="visible"/>
                                      </p:to>
                                    </p:set>
                                    <p:animEffect filter="fade" transition="in">
                                      <p:cBhvr additive="repl">
                                        <p:cTn id="23" dur="1000"/>
                                        <p:tgtEl>
                                          <p:spTgt spid="138"/>
                                        </p:tgtEl>
                                      </p:cBhvr>
                                    </p:animEffect>
                                    <p:anim calcmode="lin" valueType="num">
                                      <p:cBhvr additive="repl">
                                        <p:cTn id="24" dur="1000" fill="hold"/>
                                        <p:tgtEl>
                                          <p:spTgt spid="138"/>
                                        </p:tgtEl>
                                        <p:attrNameLst>
                                          <p:attrName>ppt_x</p:attrName>
                                        </p:attrNameLst>
                                      </p:cBhvr>
                                      <p:tavLst>
                                        <p:tav tm="0">
                                          <p:val>
                                            <p:strVal val="#ppt_x"/>
                                          </p:val>
                                        </p:tav>
                                        <p:tav tm="100000">
                                          <p:val>
                                            <p:strVal val="#ppt_x"/>
                                          </p:val>
                                        </p:tav>
                                      </p:tavLst>
                                    </p:anim>
                                    <p:anim calcmode="lin" valueType="num">
                                      <p:cBhvr additive="repl">
                                        <p:cTn id="25" dur="1000" fill="hold"/>
                                        <p:tgtEl>
                                          <p:spTgt spid="13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22" presetSubtype="8">
                                  <p:stCondLst>
                                    <p:cond delay="0"/>
                                  </p:stCondLst>
                                  <p:childTnLst>
                                    <p:set>
                                      <p:cBhvr>
                                        <p:cTn id="29" dur="1" fill="hold">
                                          <p:stCondLst>
                                            <p:cond delay="0"/>
                                          </p:stCondLst>
                                        </p:cTn>
                                        <p:tgtEl>
                                          <p:spTgt spid="139">
                                            <p:txEl>
                                              <p:pRg st="3" end="3"/>
                                            </p:txEl>
                                          </p:spTgt>
                                        </p:tgtEl>
                                        <p:attrNameLst>
                                          <p:attrName>style.visibility</p:attrName>
                                        </p:attrNameLst>
                                      </p:cBhvr>
                                      <p:to>
                                        <p:strVal val="visible"/>
                                      </p:to>
                                    </p:set>
                                    <p:animEffect filter="wipe(left)" transition="in">
                                      <p:cBhvr additive="repl">
                                        <p:cTn id="30" dur="2500"/>
                                        <p:tgtEl>
                                          <p:spTgt spid="13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fill="hold" presetClass="exit" presetID="22" presetSubtype="8">
                                  <p:stCondLst>
                                    <p:cond delay="0"/>
                                  </p:stCondLst>
                                  <p:childTnLst>
                                    <p:animEffect filter="wipe(left)" transition="out">
                                      <p:cBhvr additive="repl">
                                        <p:cTn id="34" dur="1000"/>
                                        <p:tgtEl>
                                          <p:spTgt spid="146"/>
                                        </p:tgtEl>
                                      </p:cBhvr>
                                    </p:animEffect>
                                    <p:set>
                                      <p:cBhvr>
                                        <p:cTn id="35" dur="1" fill="hold">
                                          <p:stCondLst>
                                            <p:cond delay="999"/>
                                          </p:stCondLst>
                                        </p:cTn>
                                        <p:tgtEl>
                                          <p:spTgt spid="14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nodeType="clickEffect" fill="hold" presetClass="exit" presetID="22" presetSubtype="8">
                                  <p:stCondLst>
                                    <p:cond delay="0"/>
                                  </p:stCondLst>
                                  <p:childTnLst>
                                    <p:animEffect filter="wipe(left)" transition="out">
                                      <p:cBhvr additive="repl">
                                        <p:cTn id="39" dur="1000"/>
                                        <p:tgtEl>
                                          <p:spTgt spid="141"/>
                                        </p:tgtEl>
                                      </p:cBhvr>
                                    </p:animEffect>
                                    <p:set>
                                      <p:cBhvr>
                                        <p:cTn id="40" dur="1" fill="hold">
                                          <p:stCondLst>
                                            <p:cond delay="999"/>
                                          </p:stCondLst>
                                        </p:cTn>
                                        <p:tgtEl>
                                          <p:spTgt spid="14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xit" presetID="22" presetSubtype="8">
                                  <p:stCondLst>
                                    <p:cond delay="0"/>
                                  </p:stCondLst>
                                  <p:childTnLst>
                                    <p:animEffect filter="wipe(left)" transition="out">
                                      <p:cBhvr additive="repl">
                                        <p:cTn id="44" dur="500"/>
                                        <p:tgtEl>
                                          <p:spTgt spid="142"/>
                                        </p:tgtEl>
                                      </p:cBhvr>
                                    </p:animEffect>
                                    <p:set>
                                      <p:cBhvr>
                                        <p:cTn id="45" dur="1" fill="hold">
                                          <p:stCondLst>
                                            <p:cond delay="499"/>
                                          </p:stCondLst>
                                        </p:cTn>
                                        <p:tgtEl>
                                          <p:spTgt spid="14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22" presetSubtype="8">
                                  <p:stCondLst>
                                    <p:cond delay="0"/>
                                  </p:stCondLst>
                                  <p:childTnLst>
                                    <p:set>
                                      <p:cBhvr>
                                        <p:cTn id="49" dur="1" fill="hold">
                                          <p:stCondLst>
                                            <p:cond delay="0"/>
                                          </p:stCondLst>
                                        </p:cTn>
                                        <p:tgtEl>
                                          <p:spTgt spid="139">
                                            <p:txEl>
                                              <p:pRg st="5" end="5"/>
                                            </p:txEl>
                                          </p:spTgt>
                                        </p:tgtEl>
                                        <p:attrNameLst>
                                          <p:attrName>style.visibility</p:attrName>
                                        </p:attrNameLst>
                                      </p:cBhvr>
                                      <p:to>
                                        <p:strVal val="visible"/>
                                      </p:to>
                                    </p:set>
                                    <p:animEffect filter="wipe(left)" transition="in">
                                      <p:cBhvr additive="repl">
                                        <p:cTn id="50" dur="2500"/>
                                        <p:tgtEl>
                                          <p:spTgt spid="139">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nodeType="clickEffect" fill="hold" presetClass="exit" presetID="22" presetSubtype="8">
                                  <p:stCondLst>
                                    <p:cond delay="0"/>
                                  </p:stCondLst>
                                  <p:childTnLst>
                                    <p:animEffect filter="wipe(left)" transition="out">
                                      <p:cBhvr additive="repl">
                                        <p:cTn id="54" dur="1000"/>
                                        <p:tgtEl>
                                          <p:spTgt spid="147"/>
                                        </p:tgtEl>
                                      </p:cBhvr>
                                    </p:animEffect>
                                    <p:set>
                                      <p:cBhvr>
                                        <p:cTn id="55" dur="1" fill="hold">
                                          <p:stCondLst>
                                            <p:cond delay="999"/>
                                          </p:stCondLst>
                                        </p:cTn>
                                        <p:tgtEl>
                                          <p:spTgt spid="14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nodeType="clickEffect" fill="hold" presetClass="exit" presetID="22" presetSubtype="8">
                                  <p:stCondLst>
                                    <p:cond delay="0"/>
                                  </p:stCondLst>
                                  <p:childTnLst>
                                    <p:animEffect filter="wipe(left)" transition="out">
                                      <p:cBhvr additive="repl">
                                        <p:cTn id="59" dur="500"/>
                                        <p:tgtEl>
                                          <p:spTgt spid="143"/>
                                        </p:tgtEl>
                                      </p:cBhvr>
                                    </p:animEffect>
                                    <p:set>
                                      <p:cBhvr>
                                        <p:cTn id="60" dur="1" fill="hold">
                                          <p:stCondLst>
                                            <p:cond delay="499"/>
                                          </p:stCondLst>
                                        </p:cTn>
                                        <p:tgtEl>
                                          <p:spTgt spid="14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xit" presetID="22" presetSubtype="8">
                                  <p:stCondLst>
                                    <p:cond delay="0"/>
                                  </p:stCondLst>
                                  <p:childTnLst>
                                    <p:animEffect filter="wipe(left)" transition="out">
                                      <p:cBhvr additive="repl">
                                        <p:cTn id="64" dur="1000"/>
                                        <p:tgtEl>
                                          <p:spTgt spid="144"/>
                                        </p:tgtEl>
                                      </p:cBhvr>
                                    </p:animEffect>
                                    <p:set>
                                      <p:cBhvr>
                                        <p:cTn id="65" dur="1" fill="hold">
                                          <p:stCondLst>
                                            <p:cond delay="999"/>
                                          </p:stCondLst>
                                        </p:cTn>
                                        <p:tgtEl>
                                          <p:spTgt spid="14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22" presetSubtype="8">
                                  <p:stCondLst>
                                    <p:cond delay="0"/>
                                  </p:stCondLst>
                                  <p:childTnLst>
                                    <p:set>
                                      <p:cBhvr>
                                        <p:cTn id="69" dur="1" fill="hold">
                                          <p:stCondLst>
                                            <p:cond delay="0"/>
                                          </p:stCondLst>
                                        </p:cTn>
                                        <p:tgtEl>
                                          <p:spTgt spid="139">
                                            <p:txEl>
                                              <p:pRg st="7" end="7"/>
                                            </p:txEl>
                                          </p:spTgt>
                                        </p:tgtEl>
                                        <p:attrNameLst>
                                          <p:attrName>style.visibility</p:attrName>
                                        </p:attrNameLst>
                                      </p:cBhvr>
                                      <p:to>
                                        <p:strVal val="visible"/>
                                      </p:to>
                                    </p:set>
                                    <p:animEffect filter="wipe(left)" transition="in">
                                      <p:cBhvr additive="repl">
                                        <p:cTn id="70" dur="2500"/>
                                        <p:tgtEl>
                                          <p:spTgt spid="139">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nodeType="clickEffect" fill="hold" presetClass="exit" presetID="22" presetSubtype="8">
                                  <p:stCondLst>
                                    <p:cond delay="0"/>
                                  </p:stCondLst>
                                  <p:childTnLst>
                                    <p:animEffect filter="wipe(left)" transition="out">
                                      <p:cBhvr additive="repl">
                                        <p:cTn id="74" dur="1000"/>
                                        <p:tgtEl>
                                          <p:spTgt spid="148"/>
                                        </p:tgtEl>
                                      </p:cBhvr>
                                    </p:animEffect>
                                    <p:set>
                                      <p:cBhvr>
                                        <p:cTn id="75" dur="1" fill="hold">
                                          <p:stCondLst>
                                            <p:cond delay="999"/>
                                          </p:stCondLst>
                                        </p:cTn>
                                        <p:tgtEl>
                                          <p:spTgt spid="14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nodeType="clickEffect" fill="hold" presetClass="exit" presetID="22" presetSubtype="8">
                                  <p:stCondLst>
                                    <p:cond delay="0"/>
                                  </p:stCondLst>
                                  <p:childTnLst>
                                    <p:animEffect filter="wipe(left)" transition="out">
                                      <p:cBhvr additive="repl">
                                        <p:cTn id="79" dur="1000"/>
                                        <p:tgtEl>
                                          <p:spTgt spid="145"/>
                                        </p:tgtEl>
                                      </p:cBhvr>
                                    </p:animEffect>
                                    <p:set>
                                      <p:cBhvr>
                                        <p:cTn id="80" dur="1" fill="hold">
                                          <p:stCondLst>
                                            <p:cond delay="999"/>
                                          </p:stCondLst>
                                        </p:cTn>
                                        <p:tgtEl>
                                          <p:spTgt spid="14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2" presetSubtype="8">
                                  <p:stCondLst>
                                    <p:cond delay="0"/>
                                  </p:stCondLst>
                                  <p:childTnLst>
                                    <p:set>
                                      <p:cBhvr>
                                        <p:cTn id="84" dur="1" fill="hold">
                                          <p:stCondLst>
                                            <p:cond delay="0"/>
                                          </p:stCondLst>
                                        </p:cTn>
                                        <p:tgtEl>
                                          <p:spTgt spid="139">
                                            <p:txEl>
                                              <p:pRg st="8" end="8"/>
                                            </p:txEl>
                                          </p:spTgt>
                                        </p:tgtEl>
                                        <p:attrNameLst>
                                          <p:attrName>style.visibility</p:attrName>
                                        </p:attrNameLst>
                                      </p:cBhvr>
                                      <p:to>
                                        <p:strVal val="visible"/>
                                      </p:to>
                                    </p:set>
                                    <p:animEffect filter="wipe(left)" transition="in">
                                      <p:cBhvr additive="repl">
                                        <p:cTn id="85" dur="2500"/>
                                        <p:tgtEl>
                                          <p:spTgt spid="139">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2" presetSubtype="8">
                                  <p:stCondLst>
                                    <p:cond delay="0"/>
                                  </p:stCondLst>
                                  <p:childTnLst>
                                    <p:set>
                                      <p:cBhvr>
                                        <p:cTn id="89" dur="1" fill="hold">
                                          <p:stCondLst>
                                            <p:cond delay="0"/>
                                          </p:stCondLst>
                                        </p:cTn>
                                        <p:tgtEl>
                                          <p:spTgt spid="137"/>
                                        </p:tgtEl>
                                        <p:attrNameLst>
                                          <p:attrName>style.visibility</p:attrName>
                                        </p:attrNameLst>
                                      </p:cBhvr>
                                      <p:to>
                                        <p:strVal val="visible"/>
                                      </p:to>
                                    </p:set>
                                    <p:anim calcmode="lin" valueType="num">
                                      <p:cBhvr additive="repl">
                                        <p:cTn id="90" dur="500" fill="hold"/>
                                        <p:tgtEl>
                                          <p:spTgt spid="137"/>
                                        </p:tgtEl>
                                        <p:attrNameLst>
                                          <p:attrName>ppt_x</p:attrName>
                                        </p:attrNameLst>
                                      </p:cBhvr>
                                      <p:tavLst>
                                        <p:tav tm="0">
                                          <p:val>
                                            <p:strVal val="0-#ppt_w/2"/>
                                          </p:val>
                                        </p:tav>
                                        <p:tav tm="100000">
                                          <p:val>
                                            <p:strVal val="#ppt_x"/>
                                          </p:val>
                                        </p:tav>
                                      </p:tavLst>
                                    </p:anim>
                                    <p:anim calcmode="lin" valueType="num">
                                      <p:cBhvr additive="repl">
                                        <p:cTn id="91" dur="500" fill="hold"/>
                                        <p:tgtEl>
                                          <p:spTgt spid="1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600" spc="-1" strike="noStrike">
                <a:solidFill>
                  <a:srgbClr val="7030a0"/>
                </a:solidFill>
                <a:latin typeface="Calibri"/>
              </a:rPr>
              <a:t>Inspiration</a:t>
            </a:r>
            <a:r>
              <a:rPr b="1" lang="en-US" sz="3600" spc="-1" strike="noStrike">
                <a:solidFill>
                  <a:srgbClr val="000000"/>
                </a:solidFill>
                <a:latin typeface="Calibri"/>
              </a:rPr>
              <a:t> from </a:t>
            </a:r>
            <a:r>
              <a:rPr b="1" lang="en-US" sz="3600" spc="-1" strike="noStrike">
                <a:solidFill>
                  <a:srgbClr val="006c31"/>
                </a:solidFill>
                <a:latin typeface="Calibri"/>
              </a:rPr>
              <a:t>Merge sort</a:t>
            </a:r>
            <a:br/>
            <a:endParaRPr b="0" lang="en-US" sz="3600" spc="-1" strike="noStrike">
              <a:solidFill>
                <a:srgbClr val="000000"/>
              </a:solidFill>
              <a:latin typeface="Calibri"/>
            </a:endParaRPr>
          </a:p>
        </p:txBody>
      </p:sp>
      <p:sp>
        <p:nvSpPr>
          <p:cNvPr id="1346" name="TextShape 2"/>
          <p:cNvSpPr txBox="1"/>
          <p:nvPr/>
        </p:nvSpPr>
        <p:spPr>
          <a:xfrm>
            <a:off x="457200" y="1600200"/>
            <a:ext cx="8229240" cy="4525560"/>
          </a:xfrm>
          <a:prstGeom prst="rect">
            <a:avLst/>
          </a:prstGeom>
          <a:noFill/>
          <a:ln>
            <a:noFill/>
          </a:ln>
        </p:spPr>
        <p:txBody>
          <a:bodyPr>
            <a:noAutofit/>
          </a:bodyPr>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a:p>
            <a:pPr>
              <a:lnSpc>
                <a:spcPct val="100000"/>
              </a:lnSpc>
              <a:spcBef>
                <a:spcPts val="400"/>
              </a:spcBef>
            </a:pPr>
            <a:endParaRPr b="0" lang="en-US" sz="3200" spc="-1" strike="noStrike">
              <a:solidFill>
                <a:srgbClr val="000000"/>
              </a:solidFill>
              <a:latin typeface="Calibri"/>
            </a:endParaRPr>
          </a:p>
        </p:txBody>
      </p:sp>
      <p:sp>
        <p:nvSpPr>
          <p:cNvPr id="1347"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2973C4E4-8AEE-48A7-AC8B-AAEFC896948D}" type="slidenum">
              <a:rPr b="0" lang="en-US" sz="1200" spc="-1" strike="noStrike">
                <a:solidFill>
                  <a:srgbClr val="8b8b8b"/>
                </a:solidFill>
                <a:latin typeface="Calibri"/>
              </a:rPr>
              <a:t>&lt;number&gt;</a:t>
            </a:fld>
            <a:endParaRPr b="0" lang="en-IN" sz="1200" spc="-1" strike="noStrike">
              <a:latin typeface="Times New Roman"/>
            </a:endParaRPr>
          </a:p>
        </p:txBody>
      </p:sp>
      <p:sp>
        <p:nvSpPr>
          <p:cNvPr id="1348" name="CustomShape 4"/>
          <p:cNvSpPr/>
          <p:nvPr/>
        </p:nvSpPr>
        <p:spPr>
          <a:xfrm>
            <a:off x="4419720" y="3276720"/>
            <a:ext cx="456840" cy="456840"/>
          </a:xfrm>
          <a:prstGeom prst="ellipse">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grpSp>
        <p:nvGrpSpPr>
          <p:cNvPr id="1349" name="Group 5"/>
          <p:cNvGrpSpPr/>
          <p:nvPr/>
        </p:nvGrpSpPr>
        <p:grpSpPr>
          <a:xfrm>
            <a:off x="3352680" y="4419720"/>
            <a:ext cx="2590560" cy="456840"/>
            <a:chOff x="3352680" y="4419720"/>
            <a:chExt cx="2590560" cy="456840"/>
          </a:xfrm>
        </p:grpSpPr>
        <p:sp>
          <p:nvSpPr>
            <p:cNvPr id="1350" name="CustomShape 6"/>
            <p:cNvSpPr/>
            <p:nvPr/>
          </p:nvSpPr>
          <p:spPr>
            <a:xfrm>
              <a:off x="3352680" y="4419720"/>
              <a:ext cx="456840" cy="456840"/>
            </a:xfrm>
            <a:prstGeom prst="ellipse">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351" name="CustomShape 7"/>
            <p:cNvSpPr/>
            <p:nvPr/>
          </p:nvSpPr>
          <p:spPr>
            <a:xfrm>
              <a:off x="5486400" y="4419720"/>
              <a:ext cx="456840" cy="456840"/>
            </a:xfrm>
            <a:prstGeom prst="ellipse">
              <a:avLst/>
            </a:prstGeom>
            <a:solidFill>
              <a:srgbClr val="ffc000"/>
            </a:solidFill>
            <a:ln>
              <a:solidFill>
                <a:schemeClr val="tx1"/>
              </a:solidFill>
              <a:round/>
            </a:ln>
          </p:spPr>
          <p:style>
            <a:lnRef idx="2">
              <a:schemeClr val="accent1">
                <a:shade val="50000"/>
              </a:schemeClr>
            </a:lnRef>
            <a:fillRef idx="1">
              <a:schemeClr val="accent1"/>
            </a:fillRef>
            <a:effectRef idx="0">
              <a:schemeClr val="accent1"/>
            </a:effectRef>
            <a:fontRef idx="minor"/>
          </p:style>
        </p:sp>
      </p:grpSp>
      <p:grpSp>
        <p:nvGrpSpPr>
          <p:cNvPr id="1352" name="Group 8"/>
          <p:cNvGrpSpPr/>
          <p:nvPr/>
        </p:nvGrpSpPr>
        <p:grpSpPr>
          <a:xfrm>
            <a:off x="5638680" y="3352680"/>
            <a:ext cx="228600" cy="914040"/>
            <a:chOff x="5638680" y="3352680"/>
            <a:chExt cx="228600" cy="914040"/>
          </a:xfrm>
        </p:grpSpPr>
        <p:sp>
          <p:nvSpPr>
            <p:cNvPr id="1353" name="CustomShape 9"/>
            <p:cNvSpPr/>
            <p:nvPr/>
          </p:nvSpPr>
          <p:spPr>
            <a:xfrm>
              <a:off x="5638680" y="3352680"/>
              <a:ext cx="228240" cy="9140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1354" name="Line 10"/>
            <p:cNvSpPr/>
            <p:nvPr/>
          </p:nvSpPr>
          <p:spPr>
            <a:xfrm>
              <a:off x="5638680" y="380988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55" name="Line 11"/>
            <p:cNvSpPr/>
            <p:nvPr/>
          </p:nvSpPr>
          <p:spPr>
            <a:xfrm>
              <a:off x="5638680" y="358128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56" name="Line 12"/>
            <p:cNvSpPr/>
            <p:nvPr/>
          </p:nvSpPr>
          <p:spPr>
            <a:xfrm>
              <a:off x="5638680" y="403848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grpSp>
      <p:grpSp>
        <p:nvGrpSpPr>
          <p:cNvPr id="1357" name="Group 13"/>
          <p:cNvGrpSpPr/>
          <p:nvPr/>
        </p:nvGrpSpPr>
        <p:grpSpPr>
          <a:xfrm>
            <a:off x="3742920" y="3666960"/>
            <a:ext cx="1810080" cy="819360"/>
            <a:chOff x="3742920" y="3666960"/>
            <a:chExt cx="1810080" cy="819360"/>
          </a:xfrm>
        </p:grpSpPr>
        <p:sp>
          <p:nvSpPr>
            <p:cNvPr id="1358" name="CustomShape 14"/>
            <p:cNvSpPr/>
            <p:nvPr/>
          </p:nvSpPr>
          <p:spPr>
            <a:xfrm flipH="1">
              <a:off x="3742920" y="3666960"/>
              <a:ext cx="743040" cy="819360"/>
            </a:xfrm>
            <a:custGeom>
              <a:avLst/>
              <a:gdLst/>
              <a:ahLst/>
              <a:rect l="l" t="t" r="r" b="b"/>
              <a:pathLst>
                <a:path w="21600" h="21600">
                  <a:moveTo>
                    <a:pt x="0" y="0"/>
                  </a:moveTo>
                  <a:lnTo>
                    <a:pt x="21600" y="21600"/>
                  </a:lnTo>
                </a:path>
              </a:pathLst>
            </a:custGeom>
            <a:noFill/>
            <a:ln w="28440">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1359" name="CustomShape 15"/>
            <p:cNvSpPr/>
            <p:nvPr/>
          </p:nvSpPr>
          <p:spPr>
            <a:xfrm>
              <a:off x="4809960" y="3666960"/>
              <a:ext cx="743040" cy="819360"/>
            </a:xfrm>
            <a:custGeom>
              <a:avLst/>
              <a:gdLst/>
              <a:ahLst/>
              <a:rect l="l" t="t" r="r" b="b"/>
              <a:pathLst>
                <a:path w="21600" h="21600">
                  <a:moveTo>
                    <a:pt x="0" y="0"/>
                  </a:moveTo>
                  <a:lnTo>
                    <a:pt x="21600" y="21600"/>
                  </a:lnTo>
                </a:path>
              </a:pathLst>
            </a:custGeom>
            <a:noFill/>
            <a:ln w="28440">
              <a:solidFill>
                <a:schemeClr val="tx1"/>
              </a:solidFill>
              <a:round/>
              <a:tailEnd len="med" type="arrow" w="med"/>
            </a:ln>
          </p:spPr>
          <p:style>
            <a:lnRef idx="1">
              <a:schemeClr val="accent1"/>
            </a:lnRef>
            <a:fillRef idx="0">
              <a:schemeClr val="accent1"/>
            </a:fillRef>
            <a:effectRef idx="0">
              <a:schemeClr val="accent1"/>
            </a:effectRef>
            <a:fontRef idx="minor"/>
          </p:style>
        </p:sp>
      </p:grpSp>
      <p:grpSp>
        <p:nvGrpSpPr>
          <p:cNvPr id="1360" name="Group 16"/>
          <p:cNvGrpSpPr/>
          <p:nvPr/>
        </p:nvGrpSpPr>
        <p:grpSpPr>
          <a:xfrm>
            <a:off x="3429000" y="3352680"/>
            <a:ext cx="228600" cy="914040"/>
            <a:chOff x="3429000" y="3352680"/>
            <a:chExt cx="228600" cy="914040"/>
          </a:xfrm>
        </p:grpSpPr>
        <p:sp>
          <p:nvSpPr>
            <p:cNvPr id="1361" name="CustomShape 17"/>
            <p:cNvSpPr/>
            <p:nvPr/>
          </p:nvSpPr>
          <p:spPr>
            <a:xfrm>
              <a:off x="3429000" y="3352680"/>
              <a:ext cx="228240" cy="9140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1362" name="Line 18"/>
            <p:cNvSpPr/>
            <p:nvPr/>
          </p:nvSpPr>
          <p:spPr>
            <a:xfrm>
              <a:off x="3429000" y="380988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63" name="Line 19"/>
            <p:cNvSpPr/>
            <p:nvPr/>
          </p:nvSpPr>
          <p:spPr>
            <a:xfrm>
              <a:off x="3429000" y="358128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64" name="Line 20"/>
            <p:cNvSpPr/>
            <p:nvPr/>
          </p:nvSpPr>
          <p:spPr>
            <a:xfrm>
              <a:off x="3429000" y="403848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grpSp>
      <p:grpSp>
        <p:nvGrpSpPr>
          <p:cNvPr id="1365" name="Group 21"/>
          <p:cNvGrpSpPr/>
          <p:nvPr/>
        </p:nvGrpSpPr>
        <p:grpSpPr>
          <a:xfrm>
            <a:off x="4572000" y="1371600"/>
            <a:ext cx="228600" cy="1828440"/>
            <a:chOff x="4572000" y="1371600"/>
            <a:chExt cx="228600" cy="1828440"/>
          </a:xfrm>
        </p:grpSpPr>
        <p:grpSp>
          <p:nvGrpSpPr>
            <p:cNvPr id="1366" name="Group 22"/>
            <p:cNvGrpSpPr/>
            <p:nvPr/>
          </p:nvGrpSpPr>
          <p:grpSpPr>
            <a:xfrm>
              <a:off x="4572000" y="1371600"/>
              <a:ext cx="228600" cy="1828440"/>
              <a:chOff x="4572000" y="1371600"/>
              <a:chExt cx="228600" cy="1828440"/>
            </a:xfrm>
          </p:grpSpPr>
          <p:sp>
            <p:nvSpPr>
              <p:cNvPr id="1367" name="CustomShape 23"/>
              <p:cNvSpPr/>
              <p:nvPr/>
            </p:nvSpPr>
            <p:spPr>
              <a:xfrm>
                <a:off x="4572000" y="1371600"/>
                <a:ext cx="228240" cy="18284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1368" name="Line 24"/>
              <p:cNvSpPr/>
              <p:nvPr/>
            </p:nvSpPr>
            <p:spPr>
              <a:xfrm>
                <a:off x="4572000" y="228600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69" name="Line 25"/>
              <p:cNvSpPr/>
              <p:nvPr/>
            </p:nvSpPr>
            <p:spPr>
              <a:xfrm>
                <a:off x="4572000" y="251460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70" name="Line 26"/>
              <p:cNvSpPr/>
              <p:nvPr/>
            </p:nvSpPr>
            <p:spPr>
              <a:xfrm>
                <a:off x="4572000" y="297180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grpSp>
        <p:sp>
          <p:nvSpPr>
            <p:cNvPr id="1371" name="Line 27"/>
            <p:cNvSpPr/>
            <p:nvPr/>
          </p:nvSpPr>
          <p:spPr>
            <a:xfrm>
              <a:off x="4572000" y="274320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72" name="Line 28"/>
            <p:cNvSpPr/>
            <p:nvPr/>
          </p:nvSpPr>
          <p:spPr>
            <a:xfrm>
              <a:off x="4572000" y="205740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73" name="Line 29"/>
            <p:cNvSpPr/>
            <p:nvPr/>
          </p:nvSpPr>
          <p:spPr>
            <a:xfrm>
              <a:off x="4572000" y="182880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374" name="Line 30"/>
            <p:cNvSpPr/>
            <p:nvPr/>
          </p:nvSpPr>
          <p:spPr>
            <a:xfrm>
              <a:off x="4572000" y="1600200"/>
              <a:ext cx="228600" cy="0"/>
            </a:xfrm>
            <a:prstGeom prst="line">
              <a:avLst/>
            </a:prstGeom>
            <a:ln>
              <a:solidFill>
                <a:srgbClr val="4a7ebb"/>
              </a:solidFill>
              <a:round/>
            </a:ln>
          </p:spPr>
          <p:style>
            <a:lnRef idx="1">
              <a:schemeClr val="accent1"/>
            </a:lnRef>
            <a:fillRef idx="0">
              <a:schemeClr val="accent1"/>
            </a:fillRef>
            <a:effectRef idx="0">
              <a:schemeClr val="accent1"/>
            </a:effectRef>
            <a:fontRef idx="minor"/>
          </p:style>
        </p:sp>
      </p:grpSp>
      <p:sp>
        <p:nvSpPr>
          <p:cNvPr id="1375" name="CustomShape 31"/>
          <p:cNvSpPr/>
          <p:nvPr/>
        </p:nvSpPr>
        <p:spPr>
          <a:xfrm>
            <a:off x="3660480" y="3674160"/>
            <a:ext cx="1977840" cy="484200"/>
          </a:xfrm>
          <a:prstGeom prst="lef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rPr>
              <a:t>Merge</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599" dur="indefinite" restart="never" nodeType="tmRoot">
          <p:childTnLst>
            <p:seq>
              <p:cTn id="1600" dur="indefinite" nodeType="mainSeq">
                <p:childTnLst>
                  <p:par>
                    <p:cTn id="1601" fill="hold">
                      <p:stCondLst>
                        <p:cond delay="indefinite"/>
                      </p:stCondLst>
                      <p:childTnLst>
                        <p:par>
                          <p:cTn id="1602" fill="hold">
                            <p:stCondLst>
                              <p:cond delay="0"/>
                            </p:stCondLst>
                            <p:childTnLst>
                              <p:par>
                                <p:cTn id="1603" nodeType="clickEffect" fill="hold" presetClass="entr" presetID="47">
                                  <p:stCondLst>
                                    <p:cond delay="0"/>
                                  </p:stCondLst>
                                  <p:childTnLst>
                                    <p:set>
                                      <p:cBhvr>
                                        <p:cTn id="1604" dur="1" fill="hold">
                                          <p:stCondLst>
                                            <p:cond delay="0"/>
                                          </p:stCondLst>
                                        </p:cTn>
                                        <p:tgtEl>
                                          <p:spTgt spid="1345"/>
                                        </p:tgtEl>
                                        <p:attrNameLst>
                                          <p:attrName>style.visibility</p:attrName>
                                        </p:attrNameLst>
                                      </p:cBhvr>
                                      <p:to>
                                        <p:strVal val="visible"/>
                                      </p:to>
                                    </p:set>
                                    <p:animEffect filter="fade" transition="in">
                                      <p:cBhvr additive="repl">
                                        <p:cTn id="1605" dur="1000"/>
                                        <p:tgtEl>
                                          <p:spTgt spid="1345"/>
                                        </p:tgtEl>
                                      </p:cBhvr>
                                    </p:animEffect>
                                    <p:anim calcmode="lin" valueType="num">
                                      <p:cBhvr additive="repl">
                                        <p:cTn id="1606" dur="1000" fill="hold"/>
                                        <p:tgtEl>
                                          <p:spTgt spid="1345"/>
                                        </p:tgtEl>
                                        <p:attrNameLst>
                                          <p:attrName>ppt_x</p:attrName>
                                        </p:attrNameLst>
                                      </p:cBhvr>
                                      <p:tavLst>
                                        <p:tav tm="0">
                                          <p:val>
                                            <p:strVal val="#ppt_x"/>
                                          </p:val>
                                        </p:tav>
                                        <p:tav tm="100000">
                                          <p:val>
                                            <p:strVal val="#ppt_x"/>
                                          </p:val>
                                        </p:tav>
                                      </p:tavLst>
                                    </p:anim>
                                    <p:anim calcmode="lin" valueType="num">
                                      <p:cBhvr additive="repl">
                                        <p:cTn id="1607" dur="1000" fill="hold"/>
                                        <p:tgtEl>
                                          <p:spTgt spid="1345"/>
                                        </p:tgtEl>
                                        <p:attrNameLst>
                                          <p:attrName>ppt_y</p:attrName>
                                        </p:attrNameLst>
                                      </p:cBhvr>
                                      <p:tavLst>
                                        <p:tav tm="0">
                                          <p:val>
                                            <p:strVal val="#ppt_y-.1"/>
                                          </p:val>
                                        </p:tav>
                                        <p:tav tm="100000">
                                          <p:val>
                                            <p:strVal val="#ppt_y"/>
                                          </p:val>
                                        </p:tav>
                                      </p:tavLst>
                                    </p:anim>
                                  </p:childTnLst>
                                </p:cTn>
                              </p:par>
                            </p:childTnLst>
                          </p:cTn>
                        </p:par>
                      </p:childTnLst>
                    </p:cTn>
                  </p:par>
                  <p:par>
                    <p:cTn id="1608" fill="hold">
                      <p:stCondLst>
                        <p:cond delay="indefinite"/>
                      </p:stCondLst>
                      <p:childTnLst>
                        <p:par>
                          <p:cTn id="1609" fill="hold">
                            <p:stCondLst>
                              <p:cond delay="0"/>
                            </p:stCondLst>
                            <p:childTnLst>
                              <p:par>
                                <p:cTn id="1610" nodeType="clickEffect" fill="hold" presetClass="entr" presetID="10">
                                  <p:stCondLst>
                                    <p:cond delay="0"/>
                                  </p:stCondLst>
                                  <p:childTnLst>
                                    <p:set>
                                      <p:cBhvr>
                                        <p:cTn id="1611" dur="1" fill="hold">
                                          <p:stCondLst>
                                            <p:cond delay="0"/>
                                          </p:stCondLst>
                                        </p:cTn>
                                        <p:tgtEl>
                                          <p:spTgt spid="1348"/>
                                        </p:tgtEl>
                                        <p:attrNameLst>
                                          <p:attrName>style.visibility</p:attrName>
                                        </p:attrNameLst>
                                      </p:cBhvr>
                                      <p:to>
                                        <p:strVal val="visible"/>
                                      </p:to>
                                    </p:set>
                                    <p:animEffect filter="fade" transition="in">
                                      <p:cBhvr additive="repl">
                                        <p:cTn id="1612" dur="500"/>
                                        <p:tgtEl>
                                          <p:spTgt spid="1348"/>
                                        </p:tgtEl>
                                      </p:cBhvr>
                                    </p:animEffect>
                                  </p:childTnLst>
                                </p:cTn>
                              </p:par>
                            </p:childTnLst>
                          </p:cTn>
                        </p:par>
                      </p:childTnLst>
                    </p:cTn>
                  </p:par>
                  <p:par>
                    <p:cTn id="1613" fill="hold">
                      <p:stCondLst>
                        <p:cond delay="indefinite"/>
                      </p:stCondLst>
                      <p:childTnLst>
                        <p:par>
                          <p:cTn id="1614" fill="hold">
                            <p:stCondLst>
                              <p:cond delay="0"/>
                            </p:stCondLst>
                            <p:childTnLst>
                              <p:par>
                                <p:cTn id="1615" nodeType="clickEffect" fill="hold" presetClass="entr" presetID="22" presetSubtype="4">
                                  <p:stCondLst>
                                    <p:cond delay="0"/>
                                  </p:stCondLst>
                                  <p:childTnLst>
                                    <p:set>
                                      <p:cBhvr>
                                        <p:cTn id="1616" dur="1" fill="hold">
                                          <p:stCondLst>
                                            <p:cond delay="0"/>
                                          </p:stCondLst>
                                        </p:cTn>
                                        <p:tgtEl>
                                          <p:spTgt spid="1365"/>
                                        </p:tgtEl>
                                        <p:attrNameLst>
                                          <p:attrName>style.visibility</p:attrName>
                                        </p:attrNameLst>
                                      </p:cBhvr>
                                      <p:to>
                                        <p:strVal val="visible"/>
                                      </p:to>
                                    </p:set>
                                    <p:animEffect filter="wipe(down)" transition="in">
                                      <p:cBhvr additive="repl">
                                        <p:cTn id="1617" dur="500"/>
                                        <p:tgtEl>
                                          <p:spTgt spid="1365"/>
                                        </p:tgtEl>
                                      </p:cBhvr>
                                    </p:animEffect>
                                  </p:childTnLst>
                                </p:cTn>
                              </p:par>
                            </p:childTnLst>
                          </p:cTn>
                        </p:par>
                      </p:childTnLst>
                    </p:cTn>
                  </p:par>
                  <p:par>
                    <p:cTn id="1618" fill="hold">
                      <p:stCondLst>
                        <p:cond delay="indefinite"/>
                      </p:stCondLst>
                      <p:childTnLst>
                        <p:par>
                          <p:cTn id="1619" fill="hold">
                            <p:stCondLst>
                              <p:cond delay="0"/>
                            </p:stCondLst>
                            <p:childTnLst>
                              <p:par>
                                <p:cTn id="1620" nodeType="clickEffect" fill="hold" presetClass="entr" presetID="22" presetSubtype="1">
                                  <p:stCondLst>
                                    <p:cond delay="0"/>
                                  </p:stCondLst>
                                  <p:childTnLst>
                                    <p:set>
                                      <p:cBhvr>
                                        <p:cTn id="1621" dur="1" fill="hold">
                                          <p:stCondLst>
                                            <p:cond delay="0"/>
                                          </p:stCondLst>
                                        </p:cTn>
                                        <p:tgtEl>
                                          <p:spTgt spid="1357"/>
                                        </p:tgtEl>
                                        <p:attrNameLst>
                                          <p:attrName>style.visibility</p:attrName>
                                        </p:attrNameLst>
                                      </p:cBhvr>
                                      <p:to>
                                        <p:strVal val="visible"/>
                                      </p:to>
                                    </p:set>
                                    <p:animEffect filter="wipe(up)" transition="in">
                                      <p:cBhvr additive="repl">
                                        <p:cTn id="1622" dur="1000"/>
                                        <p:tgtEl>
                                          <p:spTgt spid="1357"/>
                                        </p:tgtEl>
                                      </p:cBhvr>
                                    </p:animEffect>
                                  </p:childTnLst>
                                </p:cTn>
                              </p:par>
                            </p:childTnLst>
                          </p:cTn>
                        </p:par>
                      </p:childTnLst>
                    </p:cTn>
                  </p:par>
                  <p:par>
                    <p:cTn id="1623" fill="hold">
                      <p:stCondLst>
                        <p:cond delay="indefinite"/>
                      </p:stCondLst>
                      <p:childTnLst>
                        <p:par>
                          <p:cTn id="1624" fill="hold">
                            <p:stCondLst>
                              <p:cond delay="0"/>
                            </p:stCondLst>
                            <p:childTnLst>
                              <p:par>
                                <p:cTn id="1625" nodeType="clickEffect" fill="hold" presetClass="entr" presetID="10">
                                  <p:stCondLst>
                                    <p:cond delay="0"/>
                                  </p:stCondLst>
                                  <p:childTnLst>
                                    <p:set>
                                      <p:cBhvr>
                                        <p:cTn id="1626" dur="1" fill="hold">
                                          <p:stCondLst>
                                            <p:cond delay="0"/>
                                          </p:stCondLst>
                                        </p:cTn>
                                        <p:tgtEl>
                                          <p:spTgt spid="1349"/>
                                        </p:tgtEl>
                                        <p:attrNameLst>
                                          <p:attrName>style.visibility</p:attrName>
                                        </p:attrNameLst>
                                      </p:cBhvr>
                                      <p:to>
                                        <p:strVal val="visible"/>
                                      </p:to>
                                    </p:set>
                                    <p:animEffect filter="fade" transition="in">
                                      <p:cBhvr additive="repl">
                                        <p:cTn id="1627" dur="500"/>
                                        <p:tgtEl>
                                          <p:spTgt spid="1349"/>
                                        </p:tgtEl>
                                      </p:cBhvr>
                                    </p:animEffect>
                                  </p:childTnLst>
                                </p:cTn>
                              </p:par>
                            </p:childTnLst>
                          </p:cTn>
                        </p:par>
                      </p:childTnLst>
                    </p:cTn>
                  </p:par>
                  <p:par>
                    <p:cTn id="1628" fill="hold">
                      <p:stCondLst>
                        <p:cond delay="indefinite"/>
                      </p:stCondLst>
                      <p:childTnLst>
                        <p:par>
                          <p:cTn id="1629" fill="hold">
                            <p:stCondLst>
                              <p:cond delay="0"/>
                            </p:stCondLst>
                            <p:childTnLst>
                              <p:par>
                                <p:cTn id="1630" nodeType="clickEffect" fill="hold" presetClass="entr" presetID="22" presetSubtype="4">
                                  <p:stCondLst>
                                    <p:cond delay="0"/>
                                  </p:stCondLst>
                                  <p:childTnLst>
                                    <p:set>
                                      <p:cBhvr>
                                        <p:cTn id="1631" dur="1" fill="hold">
                                          <p:stCondLst>
                                            <p:cond delay="0"/>
                                          </p:stCondLst>
                                        </p:cTn>
                                        <p:tgtEl>
                                          <p:spTgt spid="1352"/>
                                        </p:tgtEl>
                                        <p:attrNameLst>
                                          <p:attrName>style.visibility</p:attrName>
                                        </p:attrNameLst>
                                      </p:cBhvr>
                                      <p:to>
                                        <p:strVal val="visible"/>
                                      </p:to>
                                    </p:set>
                                    <p:animEffect filter="wipe(down)" transition="in">
                                      <p:cBhvr additive="repl">
                                        <p:cTn id="1632" dur="500"/>
                                        <p:tgtEl>
                                          <p:spTgt spid="1352"/>
                                        </p:tgtEl>
                                      </p:cBhvr>
                                    </p:animEffect>
                                  </p:childTnLst>
                                </p:cTn>
                              </p:par>
                            </p:childTnLst>
                          </p:cTn>
                        </p:par>
                      </p:childTnLst>
                    </p:cTn>
                  </p:par>
                  <p:par>
                    <p:cTn id="1633" fill="hold">
                      <p:stCondLst>
                        <p:cond delay="indefinite"/>
                      </p:stCondLst>
                      <p:childTnLst>
                        <p:par>
                          <p:cTn id="1634" fill="hold">
                            <p:stCondLst>
                              <p:cond delay="0"/>
                            </p:stCondLst>
                            <p:childTnLst>
                              <p:par>
                                <p:cTn id="1635" nodeType="clickEffect" fill="hold" presetClass="entr" presetID="22" presetSubtype="4">
                                  <p:stCondLst>
                                    <p:cond delay="0"/>
                                  </p:stCondLst>
                                  <p:childTnLst>
                                    <p:set>
                                      <p:cBhvr>
                                        <p:cTn id="1636" dur="1" fill="hold">
                                          <p:stCondLst>
                                            <p:cond delay="0"/>
                                          </p:stCondLst>
                                        </p:cTn>
                                        <p:tgtEl>
                                          <p:spTgt spid="1360"/>
                                        </p:tgtEl>
                                        <p:attrNameLst>
                                          <p:attrName>style.visibility</p:attrName>
                                        </p:attrNameLst>
                                      </p:cBhvr>
                                      <p:to>
                                        <p:strVal val="visible"/>
                                      </p:to>
                                    </p:set>
                                    <p:animEffect filter="wipe(down)" transition="in">
                                      <p:cBhvr additive="repl">
                                        <p:cTn id="1637" dur="500"/>
                                        <p:tgtEl>
                                          <p:spTgt spid="1360"/>
                                        </p:tgtEl>
                                      </p:cBhvr>
                                    </p:animEffect>
                                  </p:childTnLst>
                                </p:cTn>
                              </p:par>
                            </p:childTnLst>
                          </p:cTn>
                        </p:par>
                      </p:childTnLst>
                    </p:cTn>
                  </p:par>
                  <p:par>
                    <p:cTn id="1638" fill="hold">
                      <p:stCondLst>
                        <p:cond delay="indefinite"/>
                      </p:stCondLst>
                      <p:childTnLst>
                        <p:par>
                          <p:cTn id="1639" fill="hold">
                            <p:stCondLst>
                              <p:cond delay="0"/>
                            </p:stCondLst>
                            <p:childTnLst>
                              <p:par>
                                <p:cTn id="1640" nodeType="clickEffect" fill="hold" presetClass="entr" presetID="53" presetSubtype="16">
                                  <p:stCondLst>
                                    <p:cond delay="0"/>
                                  </p:stCondLst>
                                  <p:childTnLst>
                                    <p:set>
                                      <p:cBhvr>
                                        <p:cTn id="1641" dur="1" fill="hold">
                                          <p:stCondLst>
                                            <p:cond delay="0"/>
                                          </p:stCondLst>
                                        </p:cTn>
                                        <p:tgtEl>
                                          <p:spTgt spid="1375"/>
                                        </p:tgtEl>
                                        <p:attrNameLst>
                                          <p:attrName>style.visibility</p:attrName>
                                        </p:attrNameLst>
                                      </p:cBhvr>
                                      <p:to>
                                        <p:strVal val="visible"/>
                                      </p:to>
                                    </p:set>
                                    <p:anim calcmode="lin" valueType="num">
                                      <p:cBhvr additive="repl">
                                        <p:cTn id="1642" dur="500" fill="hold"/>
                                        <p:tgtEl>
                                          <p:spTgt spid="1375"/>
                                        </p:tgtEl>
                                        <p:attrNameLst>
                                          <p:attrName>ppt_w</p:attrName>
                                        </p:attrNameLst>
                                      </p:cBhvr>
                                      <p:tavLst>
                                        <p:tav tm="0">
                                          <p:val>
                                            <p:fltVal val="0"/>
                                          </p:val>
                                        </p:tav>
                                        <p:tav tm="100000">
                                          <p:val>
                                            <p:strVal val="#ppt_w"/>
                                          </p:val>
                                        </p:tav>
                                      </p:tavLst>
                                    </p:anim>
                                    <p:anim calcmode="lin" valueType="num">
                                      <p:cBhvr additive="repl">
                                        <p:cTn id="1643" dur="500" fill="hold"/>
                                        <p:tgtEl>
                                          <p:spTgt spid="1375"/>
                                        </p:tgtEl>
                                        <p:attrNameLst>
                                          <p:attrName>ppt_h</p:attrName>
                                        </p:attrNameLst>
                                      </p:cBhvr>
                                      <p:tavLst>
                                        <p:tav tm="0">
                                          <p:val>
                                            <p:fltVal val="0"/>
                                          </p:val>
                                        </p:tav>
                                        <p:tav tm="100000">
                                          <p:val>
                                            <p:strVal val="#ppt_h"/>
                                          </p:val>
                                        </p:tav>
                                      </p:tavLst>
                                    </p:anim>
                                    <p:animEffect filter="fade" transition="in">
                                      <p:cBhvr additive="repl">
                                        <p:cTn id="1644" dur="500"/>
                                        <p:tgtEl>
                                          <p:spTgt spid="1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6" name="CustomShape 1"/>
          <p:cNvSpPr/>
          <p:nvPr/>
        </p:nvSpPr>
        <p:spPr>
          <a:xfrm>
            <a:off x="4610160" y="162324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377" name="CustomShape 2"/>
          <p:cNvSpPr/>
          <p:nvPr/>
        </p:nvSpPr>
        <p:spPr>
          <a:xfrm>
            <a:off x="4191120" y="1600200"/>
            <a:ext cx="380520" cy="452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378"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conquer</a:t>
            </a:r>
            <a:r>
              <a:rPr b="1" lang="en-US" sz="4000" spc="-1" strike="noStrike">
                <a:solidFill>
                  <a:srgbClr val="000000"/>
                </a:solidFill>
                <a:latin typeface="Calibri"/>
              </a:rPr>
              <a:t> step in </a:t>
            </a:r>
            <a:r>
              <a:rPr b="1" i="1" lang="en-US" sz="4000" spc="-1" strike="noStrike">
                <a:solidFill>
                  <a:srgbClr val="000000"/>
                </a:solidFill>
                <a:latin typeface="Calibri"/>
              </a:rPr>
              <a:t>O</a:t>
            </a:r>
            <a:r>
              <a:rPr b="0" lang="en-US" sz="4000" spc="-1" strike="noStrike">
                <a:solidFill>
                  <a:srgbClr val="000000"/>
                </a:solidFill>
                <a:latin typeface="Calibri"/>
              </a:rPr>
              <a:t>() </a:t>
            </a:r>
            <a:r>
              <a:rPr b="1" lang="en-US" sz="4000" spc="-1" strike="noStrike">
                <a:solidFill>
                  <a:srgbClr val="000000"/>
                </a:solidFill>
                <a:latin typeface="Calibri"/>
              </a:rPr>
              <a:t>time</a:t>
            </a:r>
            <a:r>
              <a:rPr b="0" lang="en-US" sz="4000" spc="-1" strike="noStrike">
                <a:solidFill>
                  <a:srgbClr val="000000"/>
                </a:solidFill>
                <a:latin typeface="Calibri"/>
              </a:rPr>
              <a:t> </a:t>
            </a:r>
            <a:endParaRPr b="0" lang="en-US" sz="4000" spc="-1" strike="noStrike">
              <a:solidFill>
                <a:srgbClr val="000000"/>
              </a:solidFill>
              <a:latin typeface="Calibri"/>
            </a:endParaRPr>
          </a:p>
        </p:txBody>
      </p:sp>
      <p:sp>
        <p:nvSpPr>
          <p:cNvPr id="1379" name="TextShape 4"/>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138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0A91573-C3BF-4270-B82F-5F5C48D01701}" type="slidenum">
              <a:rPr b="0" lang="en-US" sz="1200" spc="-1" strike="noStrike">
                <a:solidFill>
                  <a:srgbClr val="8b8b8b"/>
                </a:solidFill>
                <a:latin typeface="Calibri"/>
              </a:rPr>
              <a:t>&lt;number&gt;</a:t>
            </a:fld>
            <a:endParaRPr b="0" lang="en-IN" sz="1200" spc="-1" strike="noStrike">
              <a:latin typeface="Times New Roman"/>
            </a:endParaRPr>
          </a:p>
        </p:txBody>
      </p:sp>
      <p:sp>
        <p:nvSpPr>
          <p:cNvPr id="1381" name="CustomShape 6"/>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2" name="CustomShape 7"/>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3" name="CustomShape 8"/>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4" name="CustomShape 9"/>
          <p:cNvSpPr/>
          <p:nvPr/>
        </p:nvSpPr>
        <p:spPr>
          <a:xfrm>
            <a:off x="4267080" y="5105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5" name="CustomShape 10"/>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6" name="CustomShape 11"/>
          <p:cNvSpPr/>
          <p:nvPr/>
        </p:nvSpPr>
        <p:spPr>
          <a:xfrm>
            <a:off x="601992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7" name="CustomShape 12"/>
          <p:cNvSpPr/>
          <p:nvPr/>
        </p:nvSpPr>
        <p:spPr>
          <a:xfrm>
            <a:off x="5181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8" name="CustomShape 13"/>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389" name="CustomShape 14"/>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0" name="CustomShape 15"/>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1" name="CustomShape 16"/>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2" name="CustomShape 17"/>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3" name="CustomShape 18"/>
          <p:cNvSpPr/>
          <p:nvPr/>
        </p:nvSpPr>
        <p:spPr>
          <a:xfrm>
            <a:off x="5105520" y="5410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394" name="Formula 19"/>
              <p:cNvSpPr txBox="1"/>
              <p:nvPr/>
            </p:nvSpPr>
            <p:spPr>
              <a:xfrm>
                <a:off x="1581120" y="327672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1395" name="CustomShape 20"/>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6" name="CustomShape 21"/>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7" name="CustomShape 22"/>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8" name="CustomShape 23"/>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9" name="CustomShape 24"/>
          <p:cNvSpPr/>
          <p:nvPr/>
        </p:nvSpPr>
        <p:spPr>
          <a:xfrm>
            <a:off x="1905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0" name="CustomShape 25"/>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1" name="CustomShape 26"/>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2" name="CustomShape 27"/>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3" name="CustomShape 28"/>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4" name="CustomShape 29"/>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5" name="CustomShape 30"/>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6" name="CustomShape 31"/>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7" name="CustomShape 32"/>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8" name="CustomShape 33"/>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09" name="CustomShape 34"/>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0" name="CustomShape 35"/>
          <p:cNvSpPr/>
          <p:nvPr/>
        </p:nvSpPr>
        <p:spPr>
          <a:xfrm>
            <a:off x="77724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1" name="CustomShape 36"/>
          <p:cNvSpPr/>
          <p:nvPr/>
        </p:nvSpPr>
        <p:spPr>
          <a:xfrm flipH="1">
            <a:off x="5715000" y="5334120"/>
            <a:ext cx="304560" cy="26640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412" name="Formula 37"/>
              <p:cNvSpPr txBox="1"/>
              <p:nvPr/>
            </p:nvSpPr>
            <p:spPr>
              <a:xfrm>
                <a:off x="5715000" y="5421960"/>
                <a:ext cx="498600" cy="369000"/>
              </a:xfrm>
              <a:prstGeom prst="rect">
                <a:avLst/>
              </a:prstGeom>
            </p:spPr>
            <p:txBody>
              <a:bodyPr/>
              <a:p>
                <a14:m>
                  <m:oMath xmlns:m="http://schemas.openxmlformats.org/officeDocument/2006/math">
                    <m:sSub>
                      <m:e>
                        <m:r>
                          <m:t xml:space="preserve">𝜹</m:t>
                        </m:r>
                      </m:e>
                      <m:sub>
                        <m:r>
                          <m:t xml:space="preserve">𝑹</m:t>
                        </m:r>
                      </m:sub>
                    </m:sSub>
                  </m:oMath>
                </a14:m>
              </a:p>
            </p:txBody>
          </p:sp>
        </mc:Choice>
        <mc:Fallback/>
      </mc:AlternateContent>
      <p:sp>
        <p:nvSpPr>
          <p:cNvPr id="1413" name="CustomShape 38"/>
          <p:cNvSpPr/>
          <p:nvPr/>
        </p:nvSpPr>
        <p:spPr>
          <a:xfrm>
            <a:off x="1371600" y="4800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4" name="CustomShape 39"/>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5" name="CustomShape 40"/>
          <p:cNvSpPr/>
          <p:nvPr/>
        </p:nvSpPr>
        <p:spPr>
          <a:xfrm>
            <a:off x="426708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6" name="CustomShape 41"/>
          <p:cNvSpPr/>
          <p:nvPr/>
        </p:nvSpPr>
        <p:spPr>
          <a:xfrm>
            <a:off x="441972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7" name="CustomShape 42"/>
          <p:cNvSpPr/>
          <p:nvPr/>
        </p:nvSpPr>
        <p:spPr>
          <a:xfrm>
            <a:off x="4800600" y="5867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8" name="CustomShape 43"/>
          <p:cNvSpPr/>
          <p:nvPr/>
        </p:nvSpPr>
        <p:spPr>
          <a:xfrm>
            <a:off x="483876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19" name="CustomShape 44"/>
          <p:cNvSpPr/>
          <p:nvPr/>
        </p:nvSpPr>
        <p:spPr>
          <a:xfrm>
            <a:off x="44197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20" name="CustomShape 45"/>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21" name="CustomShape 46"/>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22" name="CustomShape 47"/>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23" name="CustomShape 48"/>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24" name="CustomShape 49"/>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25" name="Line 50"/>
          <p:cNvSpPr/>
          <p:nvPr/>
        </p:nvSpPr>
        <p:spPr>
          <a:xfrm>
            <a:off x="4190760" y="1599840"/>
            <a:ext cx="0" cy="44960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426" name="Line 51"/>
          <p:cNvSpPr/>
          <p:nvPr/>
        </p:nvSpPr>
        <p:spPr>
          <a:xfrm>
            <a:off x="4964040" y="1600200"/>
            <a:ext cx="0" cy="4495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427" name="CustomShape 52"/>
          <p:cNvSpPr/>
          <p:nvPr/>
        </p:nvSpPr>
        <p:spPr>
          <a:xfrm flipH="1">
            <a:off x="457200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428" name="Formula 53"/>
              <p:cNvSpPr txBox="1"/>
              <p:nvPr/>
            </p:nvSpPr>
            <p:spPr>
              <a:xfrm>
                <a:off x="4552920" y="609588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mc:AlternateContent>
        <mc:Choice xmlns:a14="http://schemas.microsoft.com/office/drawing/2010/main" Requires="a14">
          <p:sp>
            <p:nvSpPr>
              <p:cNvPr id="1429" name="Formula 54"/>
              <p:cNvSpPr txBox="1"/>
              <p:nvPr/>
            </p:nvSpPr>
            <p:spPr>
              <a:xfrm>
                <a:off x="4191120" y="6107760"/>
                <a:ext cx="475920" cy="369000"/>
              </a:xfrm>
              <a:prstGeom prst="rect">
                <a:avLst/>
              </a:prstGeom>
            </p:spPr>
            <p:txBody>
              <a:bodyPr/>
              <a:p>
                <a14:m>
                  <m:oMath xmlns:m="http://schemas.openxmlformats.org/officeDocument/2006/math">
                    <m:sSub>
                      <m:e>
                        <m:r>
                          <m:t xml:space="preserve">𝜹</m:t>
                        </m:r>
                      </m:e>
                      <m:sub>
                        <m:r>
                          <m:t xml:space="preserve">𝑳</m:t>
                        </m:r>
                      </m:sub>
                    </m:sSub>
                  </m:oMath>
                </a14:m>
              </a:p>
            </p:txBody>
          </p:sp>
        </mc:Choice>
        <mc:Fallback/>
      </mc:AlternateContent>
      <p:sp>
        <p:nvSpPr>
          <p:cNvPr id="1430" name="CustomShape 55"/>
          <p:cNvSpPr/>
          <p:nvPr/>
        </p:nvSpPr>
        <p:spPr>
          <a:xfrm flipH="1">
            <a:off x="4179960" y="6095880"/>
            <a:ext cx="391680" cy="3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431" name="Line 56"/>
          <p:cNvSpPr/>
          <p:nvPr/>
        </p:nvSpPr>
        <p:spPr>
          <a:xfrm>
            <a:off x="4572000" y="1600200"/>
            <a:ext cx="0" cy="4525920"/>
          </a:xfrm>
          <a:prstGeom prst="line">
            <a:avLst/>
          </a:prstGeom>
          <a:ln w="38160">
            <a:solidFill>
              <a:srgbClr val="006c31"/>
            </a:solidFill>
            <a:round/>
          </a:ln>
        </p:spPr>
        <p:style>
          <a:lnRef idx="1">
            <a:schemeClr val="accent1"/>
          </a:lnRef>
          <a:fillRef idx="0">
            <a:schemeClr val="accent1"/>
          </a:fillRef>
          <a:effectRef idx="0">
            <a:schemeClr val="accent1"/>
          </a:effectRef>
          <a:fontRef idx="minor"/>
        </p:style>
      </p:sp>
      <p:sp>
        <p:nvSpPr>
          <p:cNvPr id="1432" name="CustomShape 57"/>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33" name="CustomShape 58"/>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34" name="CustomShape 59"/>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35" name="CustomShape 60"/>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36" name="CustomShape 61"/>
          <p:cNvSpPr/>
          <p:nvPr/>
        </p:nvSpPr>
        <p:spPr>
          <a:xfrm>
            <a:off x="4724280" y="3733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37" name="CustomShape 62"/>
          <p:cNvSpPr/>
          <p:nvPr/>
        </p:nvSpPr>
        <p:spPr>
          <a:xfrm>
            <a:off x="487692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38" name="CustomShape 63"/>
          <p:cNvSpPr/>
          <p:nvPr/>
        </p:nvSpPr>
        <p:spPr>
          <a:xfrm>
            <a:off x="464832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39" name="CustomShape 64"/>
          <p:cNvSpPr/>
          <p:nvPr/>
        </p:nvSpPr>
        <p:spPr>
          <a:xfrm>
            <a:off x="4343400" y="1676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40" name="CustomShape 65"/>
          <p:cNvSpPr/>
          <p:nvPr/>
        </p:nvSpPr>
        <p:spPr>
          <a:xfrm>
            <a:off x="4419720" y="3352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441" name="Group 66"/>
          <p:cNvGrpSpPr/>
          <p:nvPr/>
        </p:nvGrpSpPr>
        <p:grpSpPr>
          <a:xfrm>
            <a:off x="4713120" y="1687320"/>
            <a:ext cx="3276720" cy="4179960"/>
            <a:chOff x="4713120" y="1687320"/>
            <a:chExt cx="3276720" cy="4179960"/>
          </a:xfrm>
        </p:grpSpPr>
        <p:sp>
          <p:nvSpPr>
            <p:cNvPr id="1442" name="Line 67"/>
            <p:cNvSpPr/>
            <p:nvPr/>
          </p:nvSpPr>
          <p:spPr>
            <a:xfrm flipV="1">
              <a:off x="4838400" y="5627520"/>
              <a:ext cx="811440" cy="2397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43" name="Line 68"/>
            <p:cNvSpPr/>
            <p:nvPr/>
          </p:nvSpPr>
          <p:spPr>
            <a:xfrm flipV="1">
              <a:off x="4887720" y="4076640"/>
              <a:ext cx="3036960" cy="1252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44" name="Line 69"/>
            <p:cNvSpPr/>
            <p:nvPr/>
          </p:nvSpPr>
          <p:spPr>
            <a:xfrm flipH="1">
              <a:off x="4789440" y="3112920"/>
              <a:ext cx="707760" cy="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45" name="Line 70"/>
            <p:cNvSpPr/>
            <p:nvPr/>
          </p:nvSpPr>
          <p:spPr>
            <a:xfrm flipV="1">
              <a:off x="4762440" y="2628720"/>
              <a:ext cx="1714320" cy="41904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46" name="Line 71"/>
            <p:cNvSpPr/>
            <p:nvPr/>
          </p:nvSpPr>
          <p:spPr>
            <a:xfrm>
              <a:off x="4762440" y="2438280"/>
              <a:ext cx="430200" cy="871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47" name="Line 72"/>
            <p:cNvSpPr/>
            <p:nvPr/>
          </p:nvSpPr>
          <p:spPr>
            <a:xfrm flipH="1">
              <a:off x="4789440" y="2122200"/>
              <a:ext cx="98280" cy="32724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48" name="Line 73"/>
            <p:cNvSpPr/>
            <p:nvPr/>
          </p:nvSpPr>
          <p:spPr>
            <a:xfrm flipH="1" flipV="1">
              <a:off x="5170320" y="5475240"/>
              <a:ext cx="533520" cy="1522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49" name="Line 74"/>
            <p:cNvSpPr/>
            <p:nvPr/>
          </p:nvSpPr>
          <p:spPr>
            <a:xfrm flipH="1" flipV="1">
              <a:off x="4903560" y="5322600"/>
              <a:ext cx="201600" cy="12564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0" name="Line 75"/>
            <p:cNvSpPr/>
            <p:nvPr/>
          </p:nvSpPr>
          <p:spPr>
            <a:xfrm flipH="1">
              <a:off x="4903560" y="5295600"/>
              <a:ext cx="1116000" cy="270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1" name="Line 76"/>
            <p:cNvSpPr/>
            <p:nvPr/>
          </p:nvSpPr>
          <p:spPr>
            <a:xfrm flipH="1">
              <a:off x="6084720" y="5040000"/>
              <a:ext cx="1698480" cy="2286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2" name="Line 77"/>
            <p:cNvSpPr/>
            <p:nvPr/>
          </p:nvSpPr>
          <p:spPr>
            <a:xfrm flipH="1" flipV="1">
              <a:off x="4713120" y="4789440"/>
              <a:ext cx="3124080" cy="2505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3" name="Line 78"/>
            <p:cNvSpPr/>
            <p:nvPr/>
          </p:nvSpPr>
          <p:spPr>
            <a:xfrm flipH="1">
              <a:off x="4724280" y="4560840"/>
              <a:ext cx="2220840" cy="2016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4" name="Line 79"/>
            <p:cNvSpPr/>
            <p:nvPr/>
          </p:nvSpPr>
          <p:spPr>
            <a:xfrm flipH="1" flipV="1">
              <a:off x="5551200" y="4506840"/>
              <a:ext cx="1459080" cy="270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5" name="Line 80"/>
            <p:cNvSpPr/>
            <p:nvPr/>
          </p:nvSpPr>
          <p:spPr>
            <a:xfrm flipH="1" flipV="1">
              <a:off x="4941720" y="4255920"/>
              <a:ext cx="544680" cy="2779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6" name="Line 81"/>
            <p:cNvSpPr/>
            <p:nvPr/>
          </p:nvSpPr>
          <p:spPr>
            <a:xfrm>
              <a:off x="6095880" y="3924000"/>
              <a:ext cx="1893960" cy="17964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7" name="Line 82"/>
            <p:cNvSpPr/>
            <p:nvPr/>
          </p:nvSpPr>
          <p:spPr>
            <a:xfrm>
              <a:off x="4789440" y="3744720"/>
              <a:ext cx="1306440" cy="1792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8" name="Line 83"/>
            <p:cNvSpPr/>
            <p:nvPr/>
          </p:nvSpPr>
          <p:spPr>
            <a:xfrm flipV="1">
              <a:off x="4762440" y="3657600"/>
              <a:ext cx="457200" cy="759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59" name="Line 84"/>
            <p:cNvSpPr/>
            <p:nvPr/>
          </p:nvSpPr>
          <p:spPr>
            <a:xfrm flipH="1">
              <a:off x="5219640" y="3516120"/>
              <a:ext cx="1474560" cy="1414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60" name="Line 85"/>
            <p:cNvSpPr/>
            <p:nvPr/>
          </p:nvSpPr>
          <p:spPr>
            <a:xfrm flipH="1">
              <a:off x="6694200" y="3162240"/>
              <a:ext cx="1078200" cy="35388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61" name="Line 86"/>
            <p:cNvSpPr/>
            <p:nvPr/>
          </p:nvSpPr>
          <p:spPr>
            <a:xfrm flipH="1" flipV="1">
              <a:off x="5551200" y="3058920"/>
              <a:ext cx="2286000" cy="1303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62" name="Line 87"/>
            <p:cNvSpPr/>
            <p:nvPr/>
          </p:nvSpPr>
          <p:spPr>
            <a:xfrm>
              <a:off x="5257800" y="2552400"/>
              <a:ext cx="1230120" cy="10332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63" name="Line 88"/>
            <p:cNvSpPr/>
            <p:nvPr/>
          </p:nvSpPr>
          <p:spPr>
            <a:xfrm flipH="1">
              <a:off x="4941720" y="2068200"/>
              <a:ext cx="2994120" cy="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64" name="Line 89"/>
            <p:cNvSpPr/>
            <p:nvPr/>
          </p:nvSpPr>
          <p:spPr>
            <a:xfrm flipH="1" flipV="1">
              <a:off x="6705360" y="1866600"/>
              <a:ext cx="1284480" cy="20160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65" name="Line 90"/>
            <p:cNvSpPr/>
            <p:nvPr/>
          </p:nvSpPr>
          <p:spPr>
            <a:xfrm flipH="1" flipV="1">
              <a:off x="5856120" y="1839600"/>
              <a:ext cx="811080" cy="65160"/>
            </a:xfrm>
            <a:prstGeom prst="line">
              <a:avLst/>
            </a:prstGeom>
            <a:ln>
              <a:solidFill>
                <a:srgbClr val="c00000"/>
              </a:solidFill>
              <a:round/>
            </a:ln>
          </p:spPr>
          <p:style>
            <a:lnRef idx="1">
              <a:schemeClr val="accent1"/>
            </a:lnRef>
            <a:fillRef idx="0">
              <a:schemeClr val="accent1"/>
            </a:fillRef>
            <a:effectRef idx="0">
              <a:schemeClr val="accent1"/>
            </a:effectRef>
            <a:fontRef idx="minor"/>
          </p:style>
        </p:sp>
        <p:sp>
          <p:nvSpPr>
            <p:cNvPr id="1466" name="Line 91"/>
            <p:cNvSpPr/>
            <p:nvPr/>
          </p:nvSpPr>
          <p:spPr>
            <a:xfrm flipH="1" flipV="1">
              <a:off x="4713120" y="1687320"/>
              <a:ext cx="1089000" cy="152280"/>
            </a:xfrm>
            <a:prstGeom prst="line">
              <a:avLst/>
            </a:prstGeom>
            <a:ln>
              <a:solidFill>
                <a:srgbClr val="c00000"/>
              </a:solidFill>
              <a:round/>
            </a:ln>
          </p:spPr>
          <p:style>
            <a:lnRef idx="1">
              <a:schemeClr val="accent1"/>
            </a:lnRef>
            <a:fillRef idx="0">
              <a:schemeClr val="accent1"/>
            </a:fillRef>
            <a:effectRef idx="0">
              <a:schemeClr val="accent1"/>
            </a:effectRef>
            <a:fontRef idx="minor"/>
          </p:style>
        </p:sp>
      </p:grpSp>
      <p:grpSp>
        <p:nvGrpSpPr>
          <p:cNvPr id="1467" name="Group 92"/>
          <p:cNvGrpSpPr/>
          <p:nvPr/>
        </p:nvGrpSpPr>
        <p:grpSpPr>
          <a:xfrm>
            <a:off x="903240" y="1741320"/>
            <a:ext cx="3592440" cy="4114800"/>
            <a:chOff x="903240" y="1741320"/>
            <a:chExt cx="3592440" cy="4114800"/>
          </a:xfrm>
        </p:grpSpPr>
        <p:sp>
          <p:nvSpPr>
            <p:cNvPr id="1468" name="Line 93"/>
            <p:cNvSpPr/>
            <p:nvPr/>
          </p:nvSpPr>
          <p:spPr>
            <a:xfrm>
              <a:off x="2057400" y="3314520"/>
              <a:ext cx="2438280" cy="76320"/>
            </a:xfrm>
            <a:prstGeom prst="line">
              <a:avLst/>
            </a:prstGeom>
            <a:ln>
              <a:solidFill>
                <a:srgbClr val="006c31"/>
              </a:solidFill>
              <a:round/>
            </a:ln>
          </p:spPr>
          <p:style>
            <a:lnRef idx="1">
              <a:schemeClr val="accent1"/>
            </a:lnRef>
            <a:fillRef idx="0">
              <a:schemeClr val="accent1"/>
            </a:fillRef>
            <a:effectRef idx="0">
              <a:schemeClr val="accent1"/>
            </a:effectRef>
            <a:fontRef idx="minor"/>
          </p:style>
        </p:sp>
        <p:grpSp>
          <p:nvGrpSpPr>
            <p:cNvPr id="1469" name="Group 94"/>
            <p:cNvGrpSpPr/>
            <p:nvPr/>
          </p:nvGrpSpPr>
          <p:grpSpPr>
            <a:xfrm>
              <a:off x="903240" y="1741320"/>
              <a:ext cx="3592440" cy="4114800"/>
              <a:chOff x="903240" y="1741320"/>
              <a:chExt cx="3592440" cy="4114800"/>
            </a:xfrm>
          </p:grpSpPr>
          <p:sp>
            <p:nvSpPr>
              <p:cNvPr id="1470" name="Line 95"/>
              <p:cNvSpPr/>
              <p:nvPr/>
            </p:nvSpPr>
            <p:spPr>
              <a:xfrm flipV="1">
                <a:off x="903240" y="5638680"/>
                <a:ext cx="3554280" cy="21744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1" name="Line 96"/>
              <p:cNvSpPr/>
              <p:nvPr/>
            </p:nvSpPr>
            <p:spPr>
              <a:xfrm>
                <a:off x="3189240" y="5398920"/>
                <a:ext cx="1306440" cy="27792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2" name="Line 97"/>
              <p:cNvSpPr/>
              <p:nvPr/>
            </p:nvSpPr>
            <p:spPr>
              <a:xfrm flipH="1">
                <a:off x="3189240" y="5143320"/>
                <a:ext cx="1077840" cy="2016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3" name="Line 98"/>
              <p:cNvSpPr/>
              <p:nvPr/>
            </p:nvSpPr>
            <p:spPr>
              <a:xfrm flipH="1" flipV="1">
                <a:off x="1969920" y="5018040"/>
                <a:ext cx="2308320" cy="9828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4" name="Line 99"/>
              <p:cNvSpPr/>
              <p:nvPr/>
            </p:nvSpPr>
            <p:spPr>
              <a:xfrm flipH="1" flipV="1">
                <a:off x="1371600" y="4838400"/>
                <a:ext cx="533160" cy="15264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5" name="Line 100"/>
              <p:cNvSpPr/>
              <p:nvPr/>
            </p:nvSpPr>
            <p:spPr>
              <a:xfrm flipV="1">
                <a:off x="1447560" y="4533840"/>
                <a:ext cx="2971800" cy="3045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6" name="Line 101"/>
              <p:cNvSpPr/>
              <p:nvPr/>
            </p:nvSpPr>
            <p:spPr>
              <a:xfrm>
                <a:off x="2209680" y="4000320"/>
                <a:ext cx="2286000" cy="53352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7" name="Line 102"/>
              <p:cNvSpPr/>
              <p:nvPr/>
            </p:nvSpPr>
            <p:spPr>
              <a:xfrm flipV="1">
                <a:off x="2209680" y="3951000"/>
                <a:ext cx="1458720" cy="4932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8" name="Line 103"/>
              <p:cNvSpPr/>
              <p:nvPr/>
            </p:nvSpPr>
            <p:spPr>
              <a:xfrm>
                <a:off x="3728160" y="3924000"/>
                <a:ext cx="538920" cy="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79" name="Line 104"/>
              <p:cNvSpPr/>
              <p:nvPr/>
            </p:nvSpPr>
            <p:spPr>
              <a:xfrm>
                <a:off x="2808000" y="3668400"/>
                <a:ext cx="1535400" cy="2556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80" name="Line 105"/>
              <p:cNvSpPr/>
              <p:nvPr/>
            </p:nvSpPr>
            <p:spPr>
              <a:xfrm flipV="1">
                <a:off x="2808000" y="3493800"/>
                <a:ext cx="1241640" cy="1746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81" name="Line 106"/>
              <p:cNvSpPr/>
              <p:nvPr/>
            </p:nvSpPr>
            <p:spPr>
              <a:xfrm flipV="1">
                <a:off x="1752480" y="2960640"/>
                <a:ext cx="1535040" cy="2505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82" name="Line 107"/>
              <p:cNvSpPr/>
              <p:nvPr/>
            </p:nvSpPr>
            <p:spPr>
              <a:xfrm flipV="1">
                <a:off x="3341520" y="2781000"/>
                <a:ext cx="925560" cy="12564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83" name="Line 108"/>
              <p:cNvSpPr/>
              <p:nvPr/>
            </p:nvSpPr>
            <p:spPr>
              <a:xfrm>
                <a:off x="2514600" y="2705040"/>
                <a:ext cx="1817640" cy="4896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84" name="Line 109"/>
              <p:cNvSpPr/>
              <p:nvPr/>
            </p:nvSpPr>
            <p:spPr>
              <a:xfrm>
                <a:off x="1828800" y="2552400"/>
                <a:ext cx="674640" cy="12564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85" name="Line 110"/>
              <p:cNvSpPr/>
              <p:nvPr/>
            </p:nvSpPr>
            <p:spPr>
              <a:xfrm flipV="1">
                <a:off x="1817640" y="2286000"/>
                <a:ext cx="2487600" cy="239400"/>
              </a:xfrm>
              <a:prstGeom prst="line">
                <a:avLst/>
              </a:prstGeom>
              <a:ln>
                <a:solidFill>
                  <a:srgbClr val="006c31"/>
                </a:solidFill>
                <a:round/>
              </a:ln>
            </p:spPr>
            <p:style>
              <a:lnRef idx="1">
                <a:schemeClr val="accent1"/>
              </a:lnRef>
              <a:fillRef idx="0">
                <a:schemeClr val="accent1"/>
              </a:fillRef>
              <a:effectRef idx="0">
                <a:schemeClr val="accent1"/>
              </a:effectRef>
              <a:fontRef idx="minor"/>
            </p:style>
          </p:sp>
          <p:sp>
            <p:nvSpPr>
              <p:cNvPr id="1486" name="Line 111"/>
              <p:cNvSpPr/>
              <p:nvPr/>
            </p:nvSpPr>
            <p:spPr>
              <a:xfrm flipV="1">
                <a:off x="4305240" y="1741320"/>
                <a:ext cx="102960" cy="468360"/>
              </a:xfrm>
              <a:prstGeom prst="line">
                <a:avLst/>
              </a:prstGeom>
              <a:ln>
                <a:solidFill>
                  <a:srgbClr val="006c31"/>
                </a:solidFill>
                <a:round/>
              </a:ln>
            </p:spPr>
            <p:style>
              <a:lnRef idx="1">
                <a:schemeClr val="accent1"/>
              </a:lnRef>
              <a:fillRef idx="0">
                <a:schemeClr val="accent1"/>
              </a:fillRef>
              <a:effectRef idx="0">
                <a:schemeClr val="accent1"/>
              </a:effectRef>
              <a:fontRef idx="minor"/>
            </p:style>
          </p:sp>
        </p:grpSp>
        <p:sp>
          <p:nvSpPr>
            <p:cNvPr id="1487" name="Line 112"/>
            <p:cNvSpPr/>
            <p:nvPr/>
          </p:nvSpPr>
          <p:spPr>
            <a:xfrm flipV="1">
              <a:off x="4049640" y="3390840"/>
              <a:ext cx="369720" cy="48960"/>
            </a:xfrm>
            <a:prstGeom prst="line">
              <a:avLst/>
            </a:prstGeom>
            <a:ln>
              <a:solidFill>
                <a:srgbClr val="006c31"/>
              </a:solidFill>
              <a:round/>
            </a:ln>
          </p:spPr>
          <p:style>
            <a:lnRef idx="1">
              <a:schemeClr val="accent1"/>
            </a:lnRef>
            <a:fillRef idx="0">
              <a:schemeClr val="accent1"/>
            </a:fillRef>
            <a:effectRef idx="0">
              <a:schemeClr val="accent1"/>
            </a:effectRef>
            <a:fontRef idx="minor"/>
          </p:style>
        </p:sp>
      </p:grpSp>
    </p:spTree>
  </p:cSld>
  <mc:AlternateContent>
    <mc:Choice Requires="p14">
      <p:transition spd="med" p14:dur="700">
        <p:fade/>
      </p:transition>
    </mc:Choice>
    <mc:Fallback>
      <p:transition spd="med">
        <p:fade/>
      </p:transition>
    </mc:Fallback>
  </mc:AlternateContent>
  <p:timing>
    <p:tnLst>
      <p:par>
        <p:cTn id="1645" dur="indefinite" restart="never" nodeType="tmRoot">
          <p:childTnLst>
            <p:seq>
              <p:cTn id="1646" dur="indefinite" nodeType="mainSeq">
                <p:childTnLst>
                  <p:par>
                    <p:cTn id="1647" fill="hold">
                      <p:stCondLst>
                        <p:cond delay="indefinite"/>
                      </p:stCondLst>
                      <p:childTnLst>
                        <p:par>
                          <p:cTn id="1648" fill="hold">
                            <p:stCondLst>
                              <p:cond delay="0"/>
                            </p:stCondLst>
                            <p:childTnLst>
                              <p:par>
                                <p:cTn id="1649" nodeType="clickEffect" fill="hold" presetClass="entr" presetID="22" presetSubtype="4">
                                  <p:stCondLst>
                                    <p:cond delay="0"/>
                                  </p:stCondLst>
                                  <p:childTnLst>
                                    <p:set>
                                      <p:cBhvr>
                                        <p:cTn id="1650" dur="1" fill="hold">
                                          <p:stCondLst>
                                            <p:cond delay="0"/>
                                          </p:stCondLst>
                                        </p:cTn>
                                        <p:tgtEl>
                                          <p:spTgt spid="1467"/>
                                        </p:tgtEl>
                                        <p:attrNameLst>
                                          <p:attrName>style.visibility</p:attrName>
                                        </p:attrNameLst>
                                      </p:cBhvr>
                                      <p:to>
                                        <p:strVal val="visible"/>
                                      </p:to>
                                    </p:set>
                                    <p:animEffect filter="wipe(down)" transition="in">
                                      <p:cBhvr additive="repl">
                                        <p:cTn id="1651" dur="4000"/>
                                        <p:tgtEl>
                                          <p:spTgt spid="1467"/>
                                        </p:tgtEl>
                                      </p:cBhvr>
                                    </p:animEffect>
                                  </p:childTnLst>
                                </p:cTn>
                              </p:par>
                            </p:childTnLst>
                          </p:cTn>
                        </p:par>
                      </p:childTnLst>
                    </p:cTn>
                  </p:par>
                  <p:par>
                    <p:cTn id="1652" fill="hold">
                      <p:stCondLst>
                        <p:cond delay="indefinite"/>
                      </p:stCondLst>
                      <p:childTnLst>
                        <p:par>
                          <p:cTn id="1653" fill="hold">
                            <p:stCondLst>
                              <p:cond delay="0"/>
                            </p:stCondLst>
                            <p:childTnLst>
                              <p:par>
                                <p:cTn id="1654" nodeType="clickEffect" fill="hold" presetClass="entr" presetID="22" presetSubtype="4">
                                  <p:stCondLst>
                                    <p:cond delay="0"/>
                                  </p:stCondLst>
                                  <p:childTnLst>
                                    <p:set>
                                      <p:cBhvr>
                                        <p:cTn id="1655" dur="1" fill="hold">
                                          <p:stCondLst>
                                            <p:cond delay="0"/>
                                          </p:stCondLst>
                                        </p:cTn>
                                        <p:tgtEl>
                                          <p:spTgt spid="1441"/>
                                        </p:tgtEl>
                                        <p:attrNameLst>
                                          <p:attrName>style.visibility</p:attrName>
                                        </p:attrNameLst>
                                      </p:cBhvr>
                                      <p:to>
                                        <p:strVal val="visible"/>
                                      </p:to>
                                    </p:set>
                                    <p:animEffect filter="wipe(down)" transition="in">
                                      <p:cBhvr additive="repl">
                                        <p:cTn id="1656" dur="3000"/>
                                        <p:tgtEl>
                                          <p:spTgt spid="1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400" spc="-1" strike="noStrike">
                <a:solidFill>
                  <a:srgbClr val="006c31"/>
                </a:solidFill>
                <a:latin typeface="Calibri"/>
              </a:rPr>
              <a:t>Homework</a:t>
            </a:r>
            <a:endParaRPr b="0" lang="en-US" sz="4400" spc="-1" strike="noStrike">
              <a:solidFill>
                <a:srgbClr val="000000"/>
              </a:solidFill>
              <a:latin typeface="Calibri"/>
            </a:endParaRPr>
          </a:p>
        </p:txBody>
      </p:sp>
      <p:sp>
        <p:nvSpPr>
          <p:cNvPr id="148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Make sincere attempts to write a neat pseudocode of the algorithm. </a:t>
            </a:r>
            <a:endParaRPr b="0" lang="en-US" sz="2400" spc="-1" strike="noStrike">
              <a:solidFill>
                <a:srgbClr val="000000"/>
              </a:solidFill>
              <a:latin typeface="Calibri"/>
            </a:endParaRPr>
          </a:p>
          <a:p>
            <a:pPr>
              <a:lnSpc>
                <a:spcPct val="100000"/>
              </a:lnSpc>
              <a:spcBef>
                <a:spcPts val="479"/>
              </a:spcBef>
              <a:tabLst>
                <a:tab algn="l" pos="0"/>
              </a:tabLst>
            </a:pPr>
            <a:endParaRPr b="0" lang="en-US" sz="2400" spc="-1" strike="noStrike">
              <a:solidFill>
                <a:srgbClr val="000000"/>
              </a:solidFill>
              <a:latin typeface="Calibri"/>
            </a:endParaRPr>
          </a:p>
          <a:p>
            <a:pPr>
              <a:lnSpc>
                <a:spcPct val="100000"/>
              </a:lnSpc>
              <a:spcBef>
                <a:spcPts val="479"/>
              </a:spcBef>
              <a:tabLst>
                <a:tab algn="l" pos="0"/>
              </a:tabLst>
            </a:pPr>
            <a:endParaRPr b="0" lang="en-US" sz="2400" spc="-1" strike="noStrike">
              <a:solidFill>
                <a:srgbClr val="000000"/>
              </a:solidFill>
              <a:latin typeface="Calibri"/>
            </a:endParaRPr>
          </a:p>
          <a:p>
            <a:pPr>
              <a:lnSpc>
                <a:spcPct val="100000"/>
              </a:lnSpc>
              <a:spcBef>
                <a:spcPts val="479"/>
              </a:spcBef>
              <a:tabLst>
                <a:tab algn="l" pos="0"/>
              </a:tabLst>
            </a:pPr>
            <a:endParaRPr b="0" lang="en-US" sz="2400" spc="-1" strike="noStrike">
              <a:solidFill>
                <a:srgbClr val="000000"/>
              </a:solidFill>
              <a:latin typeface="Calibri"/>
            </a:endParaRPr>
          </a:p>
        </p:txBody>
      </p:sp>
      <p:sp>
        <p:nvSpPr>
          <p:cNvPr id="1490"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6DD8A099-B949-439A-BDF6-702B324D88C6}" type="slidenum">
              <a:rPr b="0" lang="en-US" sz="1200" spc="-1" strike="noStrike">
                <a:solidFill>
                  <a:srgbClr val="8b8b8b"/>
                </a:solidFill>
                <a:latin typeface="Calibri"/>
              </a:rPr>
              <a:t>&lt;number&gt;</a:t>
            </a:fld>
            <a:endParaRPr b="0" lang="en-IN" sz="1200" spc="-1" strike="noStrike">
              <a:latin typeface="Times New Roman"/>
            </a:endParaRPr>
          </a:p>
        </p:txBody>
      </p:sp>
    </p:spTree>
  </p:cSld>
  <mc:AlternateContent>
    <mc:Choice Requires="p14">
      <p:transition spd="med" p14:dur="700">
        <p:fade/>
      </p:transition>
    </mc:Choice>
    <mc:Fallback>
      <p:transition spd="med">
        <p:fade/>
      </p:transition>
    </mc:Fallback>
  </mc:AlternateContent>
  <p:timing>
    <p:tnLst>
      <p:par>
        <p:cTn id="1657" dur="indefinite" restart="never" nodeType="tmRoot">
          <p:childTnLst>
            <p:seq>
              <p:cTn id="1658" dur="indefinite" nodeType="mainSeq">
                <p:childTnLst>
                  <p:par>
                    <p:cTn id="1659" fill="hold">
                      <p:stCondLst>
                        <p:cond delay="indefinite"/>
                      </p:stCondLst>
                      <p:childTnLst>
                        <p:par>
                          <p:cTn id="1660" fill="hold">
                            <p:stCondLst>
                              <p:cond delay="0"/>
                            </p:stCondLst>
                            <p:childTnLst>
                              <p:par>
                                <p:cTn id="1661" nodeType="clickEffect" fill="hold" presetClass="entr" presetID="3" presetSubtype="10">
                                  <p:stCondLst>
                                    <p:cond delay="0"/>
                                  </p:stCondLst>
                                  <p:childTnLst>
                                    <p:set>
                                      <p:cBhvr>
                                        <p:cTn id="1662" dur="1" fill="hold">
                                          <p:stCondLst>
                                            <p:cond delay="0"/>
                                          </p:stCondLst>
                                        </p:cTn>
                                        <p:tgtEl>
                                          <p:spTgt spid="1489">
                                            <p:txEl>
                                              <p:pRg st="0" end="0"/>
                                            </p:txEl>
                                          </p:spTgt>
                                        </p:tgtEl>
                                        <p:attrNameLst>
                                          <p:attrName>style.visibility</p:attrName>
                                        </p:attrNameLst>
                                      </p:cBhvr>
                                      <p:to>
                                        <p:strVal val="visible"/>
                                      </p:to>
                                    </p:set>
                                    <p:animEffect filter="blinds(horizontal)" transition="in">
                                      <p:cBhvr additive="repl">
                                        <p:cTn id="1663" dur="500"/>
                                        <p:tgtEl>
                                          <p:spTgt spid="1489">
                                            <p:txEl>
                                              <p:pRg st="0" end="0"/>
                                            </p:txEl>
                                          </p:spTgt>
                                        </p:tgtEl>
                                      </p:cBhvr>
                                    </p:animEffect>
                                  </p:childTnLst>
                                </p:cTn>
                              </p:par>
                            </p:childTnLst>
                          </p:cTn>
                        </p:par>
                      </p:childTnLst>
                    </p:cTn>
                  </p:par>
                  <p:par>
                    <p:cTn id="1664" fill="hold">
                      <p:stCondLst>
                        <p:cond delay="indefinite"/>
                      </p:stCondLst>
                      <p:childTnLst>
                        <p:par>
                          <p:cTn id="1665" fill="hold">
                            <p:stCondLst>
                              <p:cond delay="0"/>
                            </p:stCondLst>
                            <p:childTnLst>
                              <p:par>
                                <p:cTn id="1666" nodeType="clickEffect" fill="hold" presetClass="entr" presetID="3" presetSubtype="10">
                                  <p:stCondLst>
                                    <p:cond delay="0"/>
                                  </p:stCondLst>
                                  <p:childTnLst>
                                    <p:set>
                                      <p:cBhvr>
                                        <p:cTn id="1667" dur="1" fill="hold">
                                          <p:stCondLst>
                                            <p:cond delay="0"/>
                                          </p:stCondLst>
                                        </p:cTn>
                                        <p:tgtEl>
                                          <p:spTgt spid="1489">
                                            <p:txEl>
                                              <p:pRg st="3" end="3"/>
                                            </p:txEl>
                                          </p:spTgt>
                                        </p:tgtEl>
                                        <p:attrNameLst>
                                          <p:attrName>style.visibility</p:attrName>
                                        </p:attrNameLst>
                                      </p:cBhvr>
                                      <p:to>
                                        <p:strVal val="visible"/>
                                      </p:to>
                                    </p:set>
                                    <p:animEffect filter="blinds(horizontal)" transition="in">
                                      <p:cBhvr additive="repl">
                                        <p:cTn id="1668" dur="500"/>
                                        <p:tgtEl>
                                          <p:spTgt spid="148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200" spc="-1" strike="noStrike">
                <a:solidFill>
                  <a:srgbClr val="000000"/>
                </a:solidFill>
                <a:latin typeface="Calibri"/>
              </a:rPr>
              <a:t>Divide and Conquer based algorithm</a:t>
            </a:r>
            <a:br/>
            <a:br/>
            <a:endParaRPr b="0" lang="en-US" sz="3200" spc="-1" strike="noStrike">
              <a:solidFill>
                <a:srgbClr val="000000"/>
              </a:solidFill>
              <a:latin typeface="Calibri"/>
            </a:endParaRPr>
          </a:p>
        </p:txBody>
      </p:sp>
      <p:sp>
        <p:nvSpPr>
          <p:cNvPr id="1492" name="TextShape 2"/>
          <p:cNvSpPr txBox="1"/>
          <p:nvPr/>
        </p:nvSpPr>
        <p:spPr>
          <a:xfrm>
            <a:off x="457200" y="685800"/>
            <a:ext cx="8229240" cy="5439960"/>
          </a:xfrm>
          <a:prstGeom prst="rect">
            <a:avLst/>
          </a:prstGeom>
          <a:noFill/>
          <a:ln>
            <a:noFill/>
          </a:ln>
        </p:spPr>
        <p:txBody>
          <a:bodyPr>
            <a:noAutofit/>
          </a:bodyPr>
          <a:p>
            <a:pPr>
              <a:lnSpc>
                <a:spcPct val="100000"/>
              </a:lnSpc>
              <a:spcBef>
                <a:spcPts val="320"/>
              </a:spcBef>
              <a:tabLst>
                <a:tab algn="l" pos="0"/>
              </a:tabLst>
            </a:pPr>
            <a:r>
              <a:rPr b="1" lang="en-US" sz="1600" spc="-1" strike="noStrike">
                <a:solidFill>
                  <a:srgbClr val="7030a0"/>
                </a:solidFill>
                <a:latin typeface="Calibri"/>
              </a:rPr>
              <a:t>CP-Distance</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1" lang="en-US" sz="1600" spc="-1" strike="noStrike">
                <a:solidFill>
                  <a:srgbClr val="000000"/>
                </a:solidFill>
                <a:latin typeface="Calibri"/>
              </a:rPr>
              <a:t>If</a:t>
            </a:r>
            <a:r>
              <a:rPr b="0" lang="en-US" sz="1600" spc="-1" strike="noStrike">
                <a:solidFill>
                  <a:srgbClr val="000000"/>
                </a:solidFill>
                <a:latin typeface="Calibri"/>
              </a:rPr>
              <a:t> (| |=1 ) return (,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Compute -median of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Split-by--median();</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 </a:t>
            </a:r>
            <a:r>
              <a:rPr b="1" lang="en-US" sz="1600" spc="-1" strike="noStrike">
                <a:solidFill>
                  <a:srgbClr val="7030a0"/>
                </a:solidFill>
                <a:latin typeface="Calibri"/>
              </a:rPr>
              <a:t>CP-Distance</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70c0"/>
                </a:solidFill>
                <a:latin typeface="Calibri"/>
              </a:rPr>
              <a:t>           </a:t>
            </a: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 </a:t>
            </a:r>
            <a:r>
              <a:rPr b="1" lang="en-US" sz="1600" spc="-1" strike="noStrike">
                <a:solidFill>
                  <a:srgbClr val="7030a0"/>
                </a:solidFill>
                <a:latin typeface="Calibri"/>
              </a:rPr>
              <a:t>CP-Distance</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 </a:t>
            </a:r>
            <a:r>
              <a:rPr b="0" lang="en-US" sz="1600" spc="-1" strike="noStrike">
                <a:solidFill>
                  <a:srgbClr val="000000"/>
                </a:solidFill>
                <a:latin typeface="Calibri"/>
              </a:rPr>
              <a:t>min(,</a:t>
            </a:r>
            <a:r>
              <a:rPr b="1" lang="en-US" sz="1600" spc="-1" strike="noStrike">
                <a:solidFill>
                  <a:srgbClr val="0070c0"/>
                </a:solidFill>
                <a:latin typeface="Calibri"/>
              </a:rPr>
              <a:t> </a:t>
            </a:r>
            <a:r>
              <a:rPr b="0" lang="en-US" sz="1600" spc="-1" strike="noStrike">
                <a:solidFill>
                  <a:srgbClr val="000000"/>
                </a:solidFill>
                <a:latin typeface="Calibri"/>
              </a:rPr>
              <a:t>);</a:t>
            </a:r>
            <a:r>
              <a:rPr b="1" lang="en-US" sz="1600" spc="-1" strike="noStrike">
                <a:solidFill>
                  <a:srgbClr val="000000"/>
                </a:solidFill>
                <a:latin typeface="Calibri"/>
              </a:rPr>
              <a:t>  </a:t>
            </a:r>
            <a:r>
              <a:rPr b="1" lang="en-US" sz="1600" spc="-1" strike="noStrike">
                <a:solidFill>
                  <a:srgbClr val="000000"/>
                </a:solidFill>
                <a:latin typeface="Wingdings"/>
              </a:rPr>
              <a:t></a:t>
            </a:r>
            <a:r>
              <a:rPr b="1" lang="en-US" sz="1600" spc="-1" strike="noStrike">
                <a:solidFill>
                  <a:srgbClr val="000000"/>
                </a:solidFill>
                <a:latin typeface="Calibri"/>
              </a:rPr>
              <a:t> -Merge</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0" lang="en-US" sz="1600" spc="-1" strike="noStrike">
                <a:solidFill>
                  <a:srgbClr val="000000"/>
                </a:solidFill>
                <a:latin typeface="Wingdings"/>
              </a:rPr>
              <a:t></a:t>
            </a:r>
            <a:r>
              <a:rPr b="1" lang="en-US" sz="1600" spc="-1" strike="noStrike">
                <a:solidFill>
                  <a:srgbClr val="000000"/>
                </a:solidFill>
                <a:latin typeface="Calibri"/>
              </a:rPr>
              <a:t> </a:t>
            </a:r>
            <a:r>
              <a:rPr b="1" lang="en-US" sz="1600" spc="-1" strike="noStrike">
                <a:solidFill>
                  <a:srgbClr val="000000"/>
                </a:solidFill>
                <a:latin typeface="Calibri"/>
              </a:rPr>
              <a:t>strip </a:t>
            </a:r>
            <a:r>
              <a:rPr b="0" lang="en-US" sz="1600" spc="-1" strike="noStrike">
                <a:solidFill>
                  <a:srgbClr val="000000"/>
                </a:solidFill>
                <a:latin typeface="Calibri"/>
              </a:rPr>
              <a:t>of </a:t>
            </a:r>
            <a:r>
              <a:rPr b="1" lang="en-US" sz="1600" spc="-1" strike="noStrike">
                <a:solidFill>
                  <a:srgbClr val="000000"/>
                </a:solidFill>
                <a:latin typeface="Calibri"/>
              </a:rPr>
              <a:t>;    </a:t>
            </a:r>
            <a:r>
              <a:rPr b="0" lang="en-US" sz="1600" spc="-1" strike="noStrike">
                <a:solidFill>
                  <a:srgbClr val="000000"/>
                </a:solidFill>
                <a:latin typeface="Wingdings"/>
              </a:rPr>
              <a:t></a:t>
            </a:r>
            <a:r>
              <a:rPr b="1" lang="en-US" sz="1600" spc="-1" strike="noStrike">
                <a:solidFill>
                  <a:srgbClr val="000000"/>
                </a:solidFill>
                <a:latin typeface="Calibri"/>
              </a:rPr>
              <a:t> strip </a:t>
            </a:r>
            <a:r>
              <a:rPr b="0" lang="en-US" sz="1600" spc="-1" strike="noStrike">
                <a:solidFill>
                  <a:srgbClr val="000000"/>
                </a:solidFill>
                <a:latin typeface="Calibri"/>
              </a:rPr>
              <a:t>of </a:t>
            </a:r>
            <a:r>
              <a:rPr b="1"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While</a:t>
            </a:r>
            <a:r>
              <a:rPr b="0" lang="en-US" sz="1600" spc="-1" strike="noStrike">
                <a:solidFill>
                  <a:srgbClr val="000000"/>
                </a:solidFill>
                <a:latin typeface="Calibri"/>
              </a:rPr>
              <a:t>(  and  )</a:t>
            </a:r>
            <a:r>
              <a:rPr b="1"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1" lang="en-US" sz="1600" spc="-1" strike="noStrike">
                <a:solidFill>
                  <a:srgbClr val="000000"/>
                </a:solidFill>
                <a:latin typeface="Calibri"/>
              </a:rPr>
              <a:t>{</a:t>
            </a:r>
            <a:r>
              <a:rPr b="0" lang="en-US" sz="1600" spc="-1" strike="noStrike">
                <a:solidFill>
                  <a:srgbClr val="000000"/>
                </a:solidFill>
                <a:latin typeface="Calibri"/>
              </a:rPr>
              <a:t>    </a:t>
            </a:r>
            <a:r>
              <a:rPr b="0" lang="en-US" sz="1600" spc="-1" strike="noStrike">
                <a:solidFill>
                  <a:srgbClr val="000000"/>
                </a:solidFill>
                <a:latin typeface="Wingdings"/>
              </a:rPr>
              <a:t></a:t>
            </a:r>
            <a:r>
              <a:rPr b="0" lang="en-US" sz="1600" spc="-1" strike="noStrike">
                <a:solidFill>
                  <a:srgbClr val="000000"/>
                </a:solidFill>
                <a:latin typeface="Calibri"/>
              </a:rPr>
              <a:t>first() ; </a:t>
            </a:r>
            <a:r>
              <a:rPr b="0" lang="en-US" sz="1600" spc="-1" strike="noStrike">
                <a:solidFill>
                  <a:srgbClr val="000000"/>
                </a:solidFill>
                <a:latin typeface="Wingdings"/>
              </a:rPr>
              <a:t></a:t>
            </a:r>
            <a:r>
              <a:rPr b="0" lang="en-US" sz="1600" spc="-1" strike="noStrike">
                <a:solidFill>
                  <a:srgbClr val="000000"/>
                </a:solidFill>
                <a:latin typeface="Calibri"/>
              </a:rPr>
              <a:t>first(); </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1" lang="en-US" sz="1600" spc="-1" strike="noStrike">
                <a:solidFill>
                  <a:srgbClr val="000000"/>
                </a:solidFill>
                <a:latin typeface="Calibri"/>
              </a:rPr>
              <a:t>If</a:t>
            </a:r>
            <a:r>
              <a:rPr b="0" lang="en-US" sz="1600" spc="-1" strike="noStrike">
                <a:solidFill>
                  <a:srgbClr val="000000"/>
                </a:solidFill>
                <a:latin typeface="Calibri"/>
              </a:rPr>
              <a:t>( </a:t>
            </a:r>
            <a:r>
              <a:rPr b="0" lang="en-US" sz="1600" spc="-1" strike="noStrike">
                <a:solidFill>
                  <a:srgbClr val="c00000"/>
                </a:solidFill>
                <a:latin typeface="Calibri"/>
              </a:rPr>
              <a:t>y</a:t>
            </a:r>
            <a:r>
              <a:rPr b="0" lang="en-US" sz="1600" spc="-1" strike="noStrike">
                <a:solidFill>
                  <a:srgbClr val="000000"/>
                </a:solidFill>
                <a:latin typeface="Calibri"/>
              </a:rPr>
              <a:t>()  </a:t>
            </a:r>
            <a:r>
              <a:rPr b="0" lang="en-US" sz="1600" spc="-1" strike="noStrike">
                <a:solidFill>
                  <a:srgbClr val="c00000"/>
                </a:solidFill>
                <a:latin typeface="Calibri"/>
              </a:rPr>
              <a:t> y</a:t>
            </a:r>
            <a:r>
              <a:rPr b="0" lang="en-US" sz="1600" spc="-1" strike="noStrike">
                <a:solidFill>
                  <a:srgbClr val="000000"/>
                </a:solidFill>
                <a:latin typeface="Calibri"/>
              </a:rPr>
              <a:t>() )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r>
              <a:rPr b="0" lang="en-US" sz="1600" spc="-1" strike="noStrike">
                <a:solidFill>
                  <a:srgbClr val="000000"/>
                </a:solidFill>
                <a:latin typeface="Calibri"/>
              </a:rPr>
              <a:t>Compute distance from to the first </a:t>
            </a:r>
            <a:r>
              <a:rPr b="1" lang="en-US" sz="1600" spc="-1" strike="noStrike">
                <a:solidFill>
                  <a:srgbClr val="0070c0"/>
                </a:solidFill>
                <a:latin typeface="Calibri"/>
              </a:rPr>
              <a:t>4</a:t>
            </a:r>
            <a:r>
              <a:rPr b="0" lang="en-US" sz="1600" spc="-1" strike="noStrike">
                <a:solidFill>
                  <a:srgbClr val="000000"/>
                </a:solidFill>
                <a:latin typeface="Calibri"/>
              </a:rPr>
              <a:t> points in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Update  </a:t>
            </a:r>
            <a:r>
              <a:rPr b="0" lang="en-US" sz="1600" spc="-1" strike="noStrike">
                <a:solidFill>
                  <a:srgbClr val="000000"/>
                </a:solidFill>
                <a:latin typeface="Calibri"/>
              </a:rPr>
              <a:t>accordingly;</a:t>
            </a:r>
            <a:endParaRPr b="0" lang="en-US" sz="1600" spc="-1" strike="noStrike">
              <a:solidFill>
                <a:srgbClr val="000000"/>
              </a:solidFill>
              <a:latin typeface="Calibri"/>
            </a:endParaRPr>
          </a:p>
          <a:p>
            <a:pPr>
              <a:lnSpc>
                <a:spcPct val="100000"/>
              </a:lnSpc>
              <a:spcBef>
                <a:spcPts val="320"/>
              </a:spcBef>
              <a:tabLst>
                <a:tab algn="l" pos="0"/>
              </a:tabLst>
            </a:pPr>
            <a:r>
              <a:rPr b="0" lang="en-US" sz="1600" spc="-1" strike="noStrike">
                <a:solidFill>
                  <a:srgbClr val="000000"/>
                </a:solidFill>
                <a:latin typeface="Calibri"/>
              </a:rPr>
              <a:t>                                    </a:t>
            </a:r>
            <a:r>
              <a:rPr b="0" lang="en-US" sz="1600" spc="-1" strike="noStrike">
                <a:solidFill>
                  <a:srgbClr val="000000"/>
                </a:solidFill>
                <a:latin typeface="Calibri"/>
              </a:rPr>
              <a:t>Remove  from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else … </a:t>
            </a:r>
            <a:r>
              <a:rPr b="0" lang="en-US" sz="1600" spc="-1" strike="noStrike">
                <a:solidFill>
                  <a:srgbClr val="006c31"/>
                </a:solidFill>
                <a:latin typeface="Calibri"/>
              </a:rPr>
              <a:t>//similar processing for point </a:t>
            </a:r>
            <a:r>
              <a:rPr b="1" lang="en-US" sz="1600" spc="-1" strike="noStrike">
                <a:solidFill>
                  <a:srgbClr val="000000"/>
                </a:solidFill>
                <a:latin typeface="Calibri"/>
              </a:rPr>
              <a:t>;</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           </a:t>
            </a:r>
            <a:r>
              <a:rPr b="1" lang="en-US" sz="1600" spc="-1" strike="noStrike">
                <a:solidFill>
                  <a:srgbClr val="000000"/>
                </a:solidFill>
                <a:latin typeface="Calibri"/>
              </a:rPr>
              <a:t>return </a:t>
            </a:r>
            <a:r>
              <a:rPr b="0" lang="en-US" sz="1600" spc="-1" strike="noStrike">
                <a:solidFill>
                  <a:srgbClr val="000000"/>
                </a:solidFill>
                <a:latin typeface="Calibri"/>
              </a:rPr>
              <a:t>(, )</a:t>
            </a:r>
            <a:endParaRPr b="0" lang="en-US" sz="1600" spc="-1" strike="noStrike">
              <a:solidFill>
                <a:srgbClr val="000000"/>
              </a:solidFill>
              <a:latin typeface="Calibri"/>
            </a:endParaRPr>
          </a:p>
          <a:p>
            <a:pPr>
              <a:lnSpc>
                <a:spcPct val="100000"/>
              </a:lnSpc>
              <a:spcBef>
                <a:spcPts val="320"/>
              </a:spcBef>
              <a:tabLst>
                <a:tab algn="l" pos="0"/>
              </a:tabLst>
            </a:pPr>
            <a:r>
              <a:rPr b="1" lang="en-US" sz="1600" spc="-1" strike="noStrike">
                <a:solidFill>
                  <a:srgbClr val="000000"/>
                </a:solidFill>
                <a:latin typeface="Calibri"/>
              </a:rPr>
              <a:t>}</a:t>
            </a:r>
            <a:endParaRPr b="0" lang="en-US" sz="1600" spc="-1" strike="noStrike">
              <a:solidFill>
                <a:srgbClr val="000000"/>
              </a:solidFill>
              <a:latin typeface="Calibri"/>
            </a:endParaRPr>
          </a:p>
        </p:txBody>
      </p:sp>
      <p:sp>
        <p:nvSpPr>
          <p:cNvPr id="1493"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E8A6F9C2-6B90-42F6-8089-8A2CCAAB4DD3}" type="slidenum">
              <a:rPr b="0" lang="en-US" sz="1200" spc="-1" strike="noStrike">
                <a:solidFill>
                  <a:srgbClr val="8b8b8b"/>
                </a:solidFill>
                <a:latin typeface="Calibri"/>
              </a:rPr>
              <a:t>&lt;number&gt;</a:t>
            </a:fld>
            <a:endParaRPr b="0" lang="en-IN" sz="1200" spc="-1" strike="noStrike">
              <a:latin typeface="Times New Roman"/>
            </a:endParaRPr>
          </a:p>
        </p:txBody>
      </p:sp>
      <p:grpSp>
        <p:nvGrpSpPr>
          <p:cNvPr id="1494" name="Group 4"/>
          <p:cNvGrpSpPr/>
          <p:nvPr/>
        </p:nvGrpSpPr>
        <p:grpSpPr>
          <a:xfrm>
            <a:off x="5638680" y="1828800"/>
            <a:ext cx="3025800" cy="1239480"/>
            <a:chOff x="5638680" y="1828800"/>
            <a:chExt cx="3025800" cy="1239480"/>
          </a:xfrm>
        </p:grpSpPr>
        <p:sp>
          <p:nvSpPr>
            <p:cNvPr id="1495" name="CustomShape 5"/>
            <p:cNvSpPr/>
            <p:nvPr/>
          </p:nvSpPr>
          <p:spPr>
            <a:xfrm>
              <a:off x="5638680" y="1828800"/>
              <a:ext cx="1752120" cy="1239480"/>
            </a:xfrm>
            <a:prstGeom prst="rightBrace">
              <a:avLst>
                <a:gd name="adj1" fmla="val 0"/>
                <a:gd name="adj2" fmla="val 50000"/>
              </a:avLst>
            </a:prstGeom>
            <a:noFill/>
            <a:ln w="28440">
              <a:solidFill>
                <a:srgbClr val="c00000"/>
              </a:solidFill>
              <a:round/>
            </a:ln>
          </p:spPr>
          <p:style>
            <a:lnRef idx="1">
              <a:schemeClr val="accent1"/>
            </a:lnRef>
            <a:fillRef idx="0">
              <a:schemeClr val="accent1"/>
            </a:fillRef>
            <a:effectRef idx="0">
              <a:schemeClr val="accent1"/>
            </a:effectRef>
            <a:fontRef idx="minor"/>
          </p:style>
        </p:sp>
        <p:sp>
          <p:nvSpPr>
            <p:cNvPr id="1496" name="CustomShape 6"/>
            <p:cNvSpPr/>
            <p:nvPr/>
          </p:nvSpPr>
          <p:spPr>
            <a:xfrm>
              <a:off x="7192440" y="2297520"/>
              <a:ext cx="1472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2060"/>
                  </a:solidFill>
                  <a:latin typeface="Calibri"/>
                </a:rPr>
                <a:t>Divide step</a:t>
              </a:r>
              <a:endParaRPr b="0" lang="en-IN" sz="1800" spc="-1" strike="noStrike">
                <a:latin typeface="Arial"/>
              </a:endParaRPr>
            </a:p>
          </p:txBody>
        </p:sp>
      </p:grpSp>
      <p:grpSp>
        <p:nvGrpSpPr>
          <p:cNvPr id="1497" name="Group 7"/>
          <p:cNvGrpSpPr/>
          <p:nvPr/>
        </p:nvGrpSpPr>
        <p:grpSpPr>
          <a:xfrm>
            <a:off x="5638680" y="3200400"/>
            <a:ext cx="3168000" cy="2819160"/>
            <a:chOff x="5638680" y="3200400"/>
            <a:chExt cx="3168000" cy="2819160"/>
          </a:xfrm>
        </p:grpSpPr>
        <p:sp>
          <p:nvSpPr>
            <p:cNvPr id="1498" name="CustomShape 8"/>
            <p:cNvSpPr/>
            <p:nvPr/>
          </p:nvSpPr>
          <p:spPr>
            <a:xfrm>
              <a:off x="5638680" y="3200400"/>
              <a:ext cx="1676160" cy="2819160"/>
            </a:xfrm>
            <a:prstGeom prst="rightBrace">
              <a:avLst>
                <a:gd name="adj1" fmla="val 646"/>
                <a:gd name="adj2" fmla="val 50000"/>
              </a:avLst>
            </a:prstGeom>
            <a:noFill/>
            <a:ln w="28440">
              <a:solidFill>
                <a:srgbClr val="c00000"/>
              </a:solidFill>
              <a:round/>
            </a:ln>
          </p:spPr>
          <p:style>
            <a:lnRef idx="1">
              <a:schemeClr val="accent1"/>
            </a:lnRef>
            <a:fillRef idx="0">
              <a:schemeClr val="accent1"/>
            </a:fillRef>
            <a:effectRef idx="0">
              <a:schemeClr val="accent1"/>
            </a:effectRef>
            <a:fontRef idx="minor"/>
          </p:style>
        </p:sp>
        <p:sp>
          <p:nvSpPr>
            <p:cNvPr id="1499" name="CustomShape 9"/>
            <p:cNvSpPr/>
            <p:nvPr/>
          </p:nvSpPr>
          <p:spPr>
            <a:xfrm>
              <a:off x="7125840" y="4583520"/>
              <a:ext cx="1680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2060"/>
                  </a:solidFill>
                  <a:latin typeface="Calibri"/>
                </a:rPr>
                <a:t>conquer step</a:t>
              </a:r>
              <a:endParaRPr b="0" lang="en-IN" sz="1800" spc="-1" strike="noStrike">
                <a:latin typeface="Arial"/>
              </a:endParaRPr>
            </a:p>
          </p:txBody>
        </p:sp>
      </p:grpSp>
      <p:sp>
        <p:nvSpPr>
          <p:cNvPr id="1500" name="CustomShape 10"/>
          <p:cNvSpPr/>
          <p:nvPr/>
        </p:nvSpPr>
        <p:spPr>
          <a:xfrm>
            <a:off x="6995520" y="4214160"/>
            <a:ext cx="770760" cy="364680"/>
          </a:xfrm>
          <a:prstGeom prst="rect">
            <a:avLst/>
          </a:prstGeom>
          <a:solidFill>
            <a:srgbClr val="ffc00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time</a:t>
            </a:r>
            <a:endParaRPr b="0" lang="en-IN" sz="1800" spc="-1" strike="noStrike">
              <a:latin typeface="Arial"/>
            </a:endParaRPr>
          </a:p>
        </p:txBody>
      </p:sp>
      <p:sp>
        <p:nvSpPr>
          <p:cNvPr id="1501" name="CustomShape 11"/>
          <p:cNvSpPr/>
          <p:nvPr/>
        </p:nvSpPr>
        <p:spPr>
          <a:xfrm>
            <a:off x="6783840" y="1981080"/>
            <a:ext cx="2040480" cy="364680"/>
          </a:xfrm>
          <a:prstGeom prst="rect">
            <a:avLst/>
          </a:prstGeom>
          <a:solidFill>
            <a:srgbClr val="ffc000"/>
          </a:solid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+ 2 </a:t>
            </a:r>
            <a:r>
              <a:rPr b="1" lang="en-US" sz="1800" spc="-1" strike="noStrike">
                <a:solidFill>
                  <a:srgbClr val="000000"/>
                </a:solidFill>
                <a:latin typeface="Calibri"/>
              </a:rPr>
              <a:t>T</a:t>
            </a:r>
            <a:r>
              <a:rPr b="0" lang="en-US" sz="1800" spc="-1" strike="noStrike">
                <a:solidFill>
                  <a:srgbClr val="000000"/>
                </a:solidFill>
                <a:latin typeface="Calibri"/>
              </a:rPr>
              <a:t>(||/2) time</a:t>
            </a:r>
            <a:endParaRPr b="0" lang="en-IN" sz="1800" spc="-1" strike="noStrike">
              <a:latin typeface="Arial"/>
            </a:endParaRPr>
          </a:p>
        </p:txBody>
      </p:sp>
      <p:sp>
        <p:nvSpPr>
          <p:cNvPr id="1502" name="CustomShape 12"/>
          <p:cNvSpPr/>
          <p:nvPr/>
        </p:nvSpPr>
        <p:spPr>
          <a:xfrm>
            <a:off x="2514600" y="2438280"/>
            <a:ext cx="1904760" cy="380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1669" dur="indefinite" restart="never" nodeType="tmRoot">
          <p:childTnLst>
            <p:seq>
              <p:cTn id="1670" dur="indefinite" nodeType="mainSeq">
                <p:childTnLst>
                  <p:par>
                    <p:cTn id="1671" fill="hold">
                      <p:stCondLst>
                        <p:cond delay="indefinite"/>
                      </p:stCondLst>
                      <p:childTnLst>
                        <p:par>
                          <p:cTn id="1672" fill="hold">
                            <p:stCondLst>
                              <p:cond delay="0"/>
                            </p:stCondLst>
                            <p:childTnLst>
                              <p:par>
                                <p:cTn id="1673" nodeType="clickEffect" fill="hold" presetClass="entr" presetID="10">
                                  <p:stCondLst>
                                    <p:cond delay="0"/>
                                  </p:stCondLst>
                                  <p:childTnLst>
                                    <p:set>
                                      <p:cBhvr>
                                        <p:cTn id="1674" dur="1" fill="hold">
                                          <p:stCondLst>
                                            <p:cond delay="0"/>
                                          </p:stCondLst>
                                        </p:cTn>
                                        <p:tgtEl>
                                          <p:spTgt spid="1491"/>
                                        </p:tgtEl>
                                        <p:attrNameLst>
                                          <p:attrName>style.visibility</p:attrName>
                                        </p:attrNameLst>
                                      </p:cBhvr>
                                      <p:to>
                                        <p:strVal val="visible"/>
                                      </p:to>
                                    </p:set>
                                    <p:animEffect filter="fade" transition="in">
                                      <p:cBhvr additive="repl">
                                        <p:cTn id="1675" dur="500"/>
                                        <p:tgtEl>
                                          <p:spTgt spid="1491"/>
                                        </p:tgtEl>
                                      </p:cBhvr>
                                    </p:animEffect>
                                  </p:childTnLst>
                                </p:cTn>
                              </p:par>
                            </p:childTnLst>
                          </p:cTn>
                        </p:par>
                      </p:childTnLst>
                    </p:cTn>
                  </p:par>
                  <p:par>
                    <p:cTn id="1676" fill="hold">
                      <p:stCondLst>
                        <p:cond delay="indefinite"/>
                      </p:stCondLst>
                      <p:childTnLst>
                        <p:par>
                          <p:cTn id="1677" fill="hold">
                            <p:stCondLst>
                              <p:cond delay="0"/>
                            </p:stCondLst>
                            <p:childTnLst>
                              <p:par>
                                <p:cTn id="1678" nodeType="clickEffect" fill="hold" presetClass="entr" presetID="10">
                                  <p:stCondLst>
                                    <p:cond delay="0"/>
                                  </p:stCondLst>
                                  <p:childTnLst>
                                    <p:set>
                                      <p:cBhvr>
                                        <p:cTn id="1679" dur="1" fill="hold">
                                          <p:stCondLst>
                                            <p:cond delay="0"/>
                                          </p:stCondLst>
                                        </p:cTn>
                                        <p:tgtEl>
                                          <p:spTgt spid="1492">
                                            <p:txEl>
                                              <p:pRg st="0" end="0"/>
                                            </p:txEl>
                                          </p:spTgt>
                                        </p:tgtEl>
                                        <p:attrNameLst>
                                          <p:attrName>style.visibility</p:attrName>
                                        </p:attrNameLst>
                                      </p:cBhvr>
                                      <p:to>
                                        <p:strVal val="visible"/>
                                      </p:to>
                                    </p:set>
                                    <p:animEffect filter="fade" transition="in">
                                      <p:cBhvr additive="repl">
                                        <p:cTn id="1680" dur="500"/>
                                        <p:tgtEl>
                                          <p:spTgt spid="1492">
                                            <p:txEl>
                                              <p:pRg st="0" end="0"/>
                                            </p:txEl>
                                          </p:spTgt>
                                        </p:tgtEl>
                                      </p:cBhvr>
                                    </p:animEffect>
                                  </p:childTnLst>
                                </p:cTn>
                              </p:par>
                            </p:childTnLst>
                          </p:cTn>
                        </p:par>
                      </p:childTnLst>
                    </p:cTn>
                  </p:par>
                  <p:par>
                    <p:cTn id="1681" fill="hold">
                      <p:stCondLst>
                        <p:cond delay="indefinite"/>
                      </p:stCondLst>
                      <p:childTnLst>
                        <p:par>
                          <p:cTn id="1682" fill="hold">
                            <p:stCondLst>
                              <p:cond delay="0"/>
                            </p:stCondLst>
                            <p:childTnLst>
                              <p:par>
                                <p:cTn id="1683" nodeType="clickEffect" fill="hold" presetClass="entr" presetID="10">
                                  <p:stCondLst>
                                    <p:cond delay="0"/>
                                  </p:stCondLst>
                                  <p:childTnLst>
                                    <p:set>
                                      <p:cBhvr>
                                        <p:cTn id="1684" dur="1" fill="hold">
                                          <p:stCondLst>
                                            <p:cond delay="0"/>
                                          </p:stCondLst>
                                        </p:cTn>
                                        <p:tgtEl>
                                          <p:spTgt spid="1492">
                                            <p:txEl>
                                              <p:pRg st="1" end="1"/>
                                            </p:txEl>
                                          </p:spTgt>
                                        </p:tgtEl>
                                        <p:attrNameLst>
                                          <p:attrName>style.visibility</p:attrName>
                                        </p:attrNameLst>
                                      </p:cBhvr>
                                      <p:to>
                                        <p:strVal val="visible"/>
                                      </p:to>
                                    </p:set>
                                    <p:animEffect filter="fade" transition="in">
                                      <p:cBhvr additive="repl">
                                        <p:cTn id="1685" dur="500"/>
                                        <p:tgtEl>
                                          <p:spTgt spid="1492">
                                            <p:txEl>
                                              <p:pRg st="1" end="1"/>
                                            </p:txEl>
                                          </p:spTgt>
                                        </p:tgtEl>
                                      </p:cBhvr>
                                    </p:animEffect>
                                  </p:childTnLst>
                                </p:cTn>
                              </p:par>
                              <p:par>
                                <p:cTn id="1686" nodeType="withEffect" fill="hold" presetClass="entr" presetID="10">
                                  <p:stCondLst>
                                    <p:cond delay="0"/>
                                  </p:stCondLst>
                                  <p:childTnLst>
                                    <p:set>
                                      <p:cBhvr>
                                        <p:cTn id="1687" dur="1" fill="hold">
                                          <p:stCondLst>
                                            <p:cond delay="0"/>
                                          </p:stCondLst>
                                        </p:cTn>
                                        <p:tgtEl>
                                          <p:spTgt spid="1492">
                                            <p:txEl>
                                              <p:pRg st="2" end="2"/>
                                            </p:txEl>
                                          </p:spTgt>
                                        </p:tgtEl>
                                        <p:attrNameLst>
                                          <p:attrName>style.visibility</p:attrName>
                                        </p:attrNameLst>
                                      </p:cBhvr>
                                      <p:to>
                                        <p:strVal val="visible"/>
                                      </p:to>
                                    </p:set>
                                    <p:animEffect filter="fade" transition="in">
                                      <p:cBhvr additive="repl">
                                        <p:cTn id="1688" dur="500"/>
                                        <p:tgtEl>
                                          <p:spTgt spid="1492">
                                            <p:txEl>
                                              <p:pRg st="2" end="2"/>
                                            </p:txEl>
                                          </p:spTgt>
                                        </p:tgtEl>
                                      </p:cBhvr>
                                    </p:animEffect>
                                  </p:childTnLst>
                                </p:cTn>
                              </p:par>
                              <p:par>
                                <p:cTn id="1689" nodeType="withEffect" fill="hold" presetClass="entr" presetID="10">
                                  <p:stCondLst>
                                    <p:cond delay="0"/>
                                  </p:stCondLst>
                                  <p:childTnLst>
                                    <p:set>
                                      <p:cBhvr>
                                        <p:cTn id="1690" dur="1" fill="hold">
                                          <p:stCondLst>
                                            <p:cond delay="0"/>
                                          </p:stCondLst>
                                        </p:cTn>
                                        <p:tgtEl>
                                          <p:spTgt spid="1492">
                                            <p:txEl>
                                              <p:pRg st="3" end="3"/>
                                            </p:txEl>
                                          </p:spTgt>
                                        </p:tgtEl>
                                        <p:attrNameLst>
                                          <p:attrName>style.visibility</p:attrName>
                                        </p:attrNameLst>
                                      </p:cBhvr>
                                      <p:to>
                                        <p:strVal val="visible"/>
                                      </p:to>
                                    </p:set>
                                    <p:animEffect filter="fade" transition="in">
                                      <p:cBhvr additive="repl">
                                        <p:cTn id="1691" dur="500"/>
                                        <p:tgtEl>
                                          <p:spTgt spid="1492">
                                            <p:txEl>
                                              <p:pRg st="3" end="3"/>
                                            </p:txEl>
                                          </p:spTgt>
                                        </p:tgtEl>
                                      </p:cBhvr>
                                    </p:animEffect>
                                  </p:childTnLst>
                                </p:cTn>
                              </p:par>
                              <p:par>
                                <p:cTn id="1692" nodeType="withEffect" fill="hold" presetClass="entr" presetID="10">
                                  <p:stCondLst>
                                    <p:cond delay="0"/>
                                  </p:stCondLst>
                                  <p:childTnLst>
                                    <p:set>
                                      <p:cBhvr>
                                        <p:cTn id="1693" dur="1" fill="hold">
                                          <p:stCondLst>
                                            <p:cond delay="0"/>
                                          </p:stCondLst>
                                        </p:cTn>
                                        <p:tgtEl>
                                          <p:spTgt spid="1492">
                                            <p:txEl>
                                              <p:pRg st="4" end="4"/>
                                            </p:txEl>
                                          </p:spTgt>
                                        </p:tgtEl>
                                        <p:attrNameLst>
                                          <p:attrName>style.visibility</p:attrName>
                                        </p:attrNameLst>
                                      </p:cBhvr>
                                      <p:to>
                                        <p:strVal val="visible"/>
                                      </p:to>
                                    </p:set>
                                    <p:animEffect filter="fade" transition="in">
                                      <p:cBhvr additive="repl">
                                        <p:cTn id="1694" dur="500"/>
                                        <p:tgtEl>
                                          <p:spTgt spid="1492">
                                            <p:txEl>
                                              <p:pRg st="4" end="4"/>
                                            </p:txEl>
                                          </p:spTgt>
                                        </p:tgtEl>
                                      </p:cBhvr>
                                    </p:animEffect>
                                  </p:childTnLst>
                                </p:cTn>
                              </p:par>
                              <p:par>
                                <p:cTn id="1695" nodeType="withEffect" fill="hold" presetClass="entr" presetID="10">
                                  <p:stCondLst>
                                    <p:cond delay="0"/>
                                  </p:stCondLst>
                                  <p:childTnLst>
                                    <p:set>
                                      <p:cBhvr>
                                        <p:cTn id="1696" dur="1" fill="hold">
                                          <p:stCondLst>
                                            <p:cond delay="0"/>
                                          </p:stCondLst>
                                        </p:cTn>
                                        <p:tgtEl>
                                          <p:spTgt spid="1492">
                                            <p:txEl>
                                              <p:pRg st="5" end="5"/>
                                            </p:txEl>
                                          </p:spTgt>
                                        </p:tgtEl>
                                        <p:attrNameLst>
                                          <p:attrName>style.visibility</p:attrName>
                                        </p:attrNameLst>
                                      </p:cBhvr>
                                      <p:to>
                                        <p:strVal val="visible"/>
                                      </p:to>
                                    </p:set>
                                    <p:animEffect filter="fade" transition="in">
                                      <p:cBhvr additive="repl">
                                        <p:cTn id="1697" dur="500"/>
                                        <p:tgtEl>
                                          <p:spTgt spid="1492">
                                            <p:txEl>
                                              <p:pRg st="5" end="5"/>
                                            </p:txEl>
                                          </p:spTgt>
                                        </p:tgtEl>
                                      </p:cBhvr>
                                    </p:animEffect>
                                  </p:childTnLst>
                                </p:cTn>
                              </p:par>
                              <p:par>
                                <p:cTn id="1698" nodeType="withEffect" fill="hold" presetClass="entr" presetID="10">
                                  <p:stCondLst>
                                    <p:cond delay="0"/>
                                  </p:stCondLst>
                                  <p:childTnLst>
                                    <p:set>
                                      <p:cBhvr>
                                        <p:cTn id="1699" dur="1" fill="hold">
                                          <p:stCondLst>
                                            <p:cond delay="0"/>
                                          </p:stCondLst>
                                        </p:cTn>
                                        <p:tgtEl>
                                          <p:spTgt spid="1492">
                                            <p:txEl>
                                              <p:pRg st="6" end="6"/>
                                            </p:txEl>
                                          </p:spTgt>
                                        </p:tgtEl>
                                        <p:attrNameLst>
                                          <p:attrName>style.visibility</p:attrName>
                                        </p:attrNameLst>
                                      </p:cBhvr>
                                      <p:to>
                                        <p:strVal val="visible"/>
                                      </p:to>
                                    </p:set>
                                    <p:animEffect filter="fade" transition="in">
                                      <p:cBhvr additive="repl">
                                        <p:cTn id="1700" dur="500"/>
                                        <p:tgtEl>
                                          <p:spTgt spid="1492">
                                            <p:txEl>
                                              <p:pRg st="6" end="6"/>
                                            </p:txEl>
                                          </p:spTgt>
                                        </p:tgtEl>
                                      </p:cBhvr>
                                    </p:animEffect>
                                  </p:childTnLst>
                                </p:cTn>
                              </p:par>
                            </p:childTnLst>
                          </p:cTn>
                        </p:par>
                      </p:childTnLst>
                    </p:cTn>
                  </p:par>
                  <p:par>
                    <p:cTn id="1701" fill="hold">
                      <p:stCondLst>
                        <p:cond delay="indefinite"/>
                      </p:stCondLst>
                      <p:childTnLst>
                        <p:par>
                          <p:cTn id="1702" fill="hold">
                            <p:stCondLst>
                              <p:cond delay="0"/>
                            </p:stCondLst>
                            <p:childTnLst>
                              <p:par>
                                <p:cTn id="1703" nodeType="clickEffect" fill="hold" presetClass="exit" presetID="22" presetSubtype="8">
                                  <p:stCondLst>
                                    <p:cond delay="0"/>
                                  </p:stCondLst>
                                  <p:childTnLst>
                                    <p:animEffect filter="wipe(left)" transition="out">
                                      <p:cBhvr additive="repl">
                                        <p:cTn id="1704" dur="1250"/>
                                        <p:tgtEl>
                                          <p:spTgt spid="1502"/>
                                        </p:tgtEl>
                                      </p:cBhvr>
                                    </p:animEffect>
                                    <p:set>
                                      <p:cBhvr>
                                        <p:cTn id="1705" dur="1" fill="hold">
                                          <p:stCondLst>
                                            <p:cond delay="1249"/>
                                          </p:stCondLst>
                                        </p:cTn>
                                        <p:tgtEl>
                                          <p:spTgt spid="1502"/>
                                        </p:tgtEl>
                                        <p:attrNameLst>
                                          <p:attrName>style.visibility</p:attrName>
                                        </p:attrNameLst>
                                      </p:cBhvr>
                                      <p:to>
                                        <p:strVal val="hidden"/>
                                      </p:to>
                                    </p:set>
                                  </p:childTnLst>
                                </p:cTn>
                              </p:par>
                            </p:childTnLst>
                          </p:cTn>
                        </p:par>
                      </p:childTnLst>
                    </p:cTn>
                  </p:par>
                  <p:par>
                    <p:cTn id="1706" fill="hold">
                      <p:stCondLst>
                        <p:cond delay="indefinite"/>
                      </p:stCondLst>
                      <p:childTnLst>
                        <p:par>
                          <p:cTn id="1707" fill="hold">
                            <p:stCondLst>
                              <p:cond delay="0"/>
                            </p:stCondLst>
                            <p:childTnLst>
                              <p:par>
                                <p:cTn id="1708" nodeType="clickEffect" fill="hold" presetClass="entr" presetID="10">
                                  <p:stCondLst>
                                    <p:cond delay="0"/>
                                  </p:stCondLst>
                                  <p:childTnLst>
                                    <p:set>
                                      <p:cBhvr>
                                        <p:cTn id="1709" dur="1" fill="hold">
                                          <p:stCondLst>
                                            <p:cond delay="0"/>
                                          </p:stCondLst>
                                        </p:cTn>
                                        <p:tgtEl>
                                          <p:spTgt spid="1492">
                                            <p:txEl>
                                              <p:pRg st="7" end="7"/>
                                            </p:txEl>
                                          </p:spTgt>
                                        </p:tgtEl>
                                        <p:attrNameLst>
                                          <p:attrName>style.visibility</p:attrName>
                                        </p:attrNameLst>
                                      </p:cBhvr>
                                      <p:to>
                                        <p:strVal val="visible"/>
                                      </p:to>
                                    </p:set>
                                    <p:animEffect filter="fade" transition="in">
                                      <p:cBhvr additive="repl">
                                        <p:cTn id="1710" dur="500"/>
                                        <p:tgtEl>
                                          <p:spTgt spid="1492">
                                            <p:txEl>
                                              <p:pRg st="7" end="7"/>
                                            </p:txEl>
                                          </p:spTgt>
                                        </p:tgtEl>
                                      </p:cBhvr>
                                    </p:animEffect>
                                  </p:childTnLst>
                                </p:cTn>
                              </p:par>
                            </p:childTnLst>
                          </p:cTn>
                        </p:par>
                      </p:childTnLst>
                    </p:cTn>
                  </p:par>
                  <p:par>
                    <p:cTn id="1711" fill="hold">
                      <p:stCondLst>
                        <p:cond delay="indefinite"/>
                      </p:stCondLst>
                      <p:childTnLst>
                        <p:par>
                          <p:cTn id="1712" fill="hold">
                            <p:stCondLst>
                              <p:cond delay="0"/>
                            </p:stCondLst>
                            <p:childTnLst>
                              <p:par>
                                <p:cTn id="1713" nodeType="clickEffect" fill="hold" presetClass="entr" presetID="2" presetSubtype="2">
                                  <p:stCondLst>
                                    <p:cond delay="0"/>
                                  </p:stCondLst>
                                  <p:childTnLst>
                                    <p:set>
                                      <p:cBhvr>
                                        <p:cTn id="1714" dur="1" fill="hold">
                                          <p:stCondLst>
                                            <p:cond delay="0"/>
                                          </p:stCondLst>
                                        </p:cTn>
                                        <p:tgtEl>
                                          <p:spTgt spid="1494"/>
                                        </p:tgtEl>
                                        <p:attrNameLst>
                                          <p:attrName>style.visibility</p:attrName>
                                        </p:attrNameLst>
                                      </p:cBhvr>
                                      <p:to>
                                        <p:strVal val="visible"/>
                                      </p:to>
                                    </p:set>
                                    <p:anim calcmode="lin" valueType="num">
                                      <p:cBhvr additive="repl">
                                        <p:cTn id="1715" dur="500" fill="hold"/>
                                        <p:tgtEl>
                                          <p:spTgt spid="1494"/>
                                        </p:tgtEl>
                                        <p:attrNameLst>
                                          <p:attrName>ppt_x</p:attrName>
                                        </p:attrNameLst>
                                      </p:cBhvr>
                                      <p:tavLst>
                                        <p:tav tm="0">
                                          <p:val>
                                            <p:strVal val="1+#ppt_w/2"/>
                                          </p:val>
                                        </p:tav>
                                        <p:tav tm="100000">
                                          <p:val>
                                            <p:strVal val="#ppt_x"/>
                                          </p:val>
                                        </p:tav>
                                      </p:tavLst>
                                    </p:anim>
                                    <p:anim calcmode="lin" valueType="num">
                                      <p:cBhvr additive="repl">
                                        <p:cTn id="1716" dur="500" fill="hold"/>
                                        <p:tgtEl>
                                          <p:spTgt spid="1494"/>
                                        </p:tgtEl>
                                        <p:attrNameLst>
                                          <p:attrName>ppt_y</p:attrName>
                                        </p:attrNameLst>
                                      </p:cBhvr>
                                      <p:tavLst>
                                        <p:tav tm="0">
                                          <p:val>
                                            <p:strVal val="#ppt_y"/>
                                          </p:val>
                                        </p:tav>
                                        <p:tav tm="100000">
                                          <p:val>
                                            <p:strVal val="#ppt_y"/>
                                          </p:val>
                                        </p:tav>
                                      </p:tavLst>
                                    </p:anim>
                                  </p:childTnLst>
                                </p:cTn>
                              </p:par>
                            </p:childTnLst>
                          </p:cTn>
                        </p:par>
                      </p:childTnLst>
                    </p:cTn>
                  </p:par>
                  <p:par>
                    <p:cTn id="1717" fill="hold">
                      <p:stCondLst>
                        <p:cond delay="indefinite"/>
                      </p:stCondLst>
                      <p:childTnLst>
                        <p:par>
                          <p:cTn id="1718" fill="hold">
                            <p:stCondLst>
                              <p:cond delay="0"/>
                            </p:stCondLst>
                            <p:childTnLst>
                              <p:par>
                                <p:cTn id="1719" nodeType="clickEffect" fill="hold" presetClass="entr" presetID="10">
                                  <p:stCondLst>
                                    <p:cond delay="0"/>
                                  </p:stCondLst>
                                  <p:childTnLst>
                                    <p:set>
                                      <p:cBhvr>
                                        <p:cTn id="1720" dur="1" fill="hold">
                                          <p:stCondLst>
                                            <p:cond delay="0"/>
                                          </p:stCondLst>
                                        </p:cTn>
                                        <p:tgtEl>
                                          <p:spTgt spid="1492">
                                            <p:txEl>
                                              <p:pRg st="8" end="8"/>
                                            </p:txEl>
                                          </p:spTgt>
                                        </p:tgtEl>
                                        <p:attrNameLst>
                                          <p:attrName>style.visibility</p:attrName>
                                        </p:attrNameLst>
                                      </p:cBhvr>
                                      <p:to>
                                        <p:strVal val="visible"/>
                                      </p:to>
                                    </p:set>
                                    <p:animEffect filter="fade" transition="in">
                                      <p:cBhvr additive="repl">
                                        <p:cTn id="1721" dur="500"/>
                                        <p:tgtEl>
                                          <p:spTgt spid="1492">
                                            <p:txEl>
                                              <p:pRg st="8" end="8"/>
                                            </p:txEl>
                                          </p:spTgt>
                                        </p:tgtEl>
                                      </p:cBhvr>
                                    </p:animEffect>
                                  </p:childTnLst>
                                </p:cTn>
                              </p:par>
                            </p:childTnLst>
                          </p:cTn>
                        </p:par>
                      </p:childTnLst>
                    </p:cTn>
                  </p:par>
                  <p:par>
                    <p:cTn id="1722" fill="hold">
                      <p:stCondLst>
                        <p:cond delay="indefinite"/>
                      </p:stCondLst>
                      <p:childTnLst>
                        <p:par>
                          <p:cTn id="1723" fill="hold">
                            <p:stCondLst>
                              <p:cond delay="0"/>
                            </p:stCondLst>
                            <p:childTnLst>
                              <p:par>
                                <p:cTn id="1724" nodeType="clickEffect" fill="hold" presetClass="entr" presetID="2" presetSubtype="2">
                                  <p:stCondLst>
                                    <p:cond delay="0"/>
                                  </p:stCondLst>
                                  <p:childTnLst>
                                    <p:set>
                                      <p:cBhvr>
                                        <p:cTn id="1725" dur="1" fill="hold">
                                          <p:stCondLst>
                                            <p:cond delay="0"/>
                                          </p:stCondLst>
                                        </p:cTn>
                                        <p:tgtEl>
                                          <p:spTgt spid="1497"/>
                                        </p:tgtEl>
                                        <p:attrNameLst>
                                          <p:attrName>style.visibility</p:attrName>
                                        </p:attrNameLst>
                                      </p:cBhvr>
                                      <p:to>
                                        <p:strVal val="visible"/>
                                      </p:to>
                                    </p:set>
                                    <p:anim calcmode="lin" valueType="num">
                                      <p:cBhvr additive="repl">
                                        <p:cTn id="1726" dur="500" fill="hold"/>
                                        <p:tgtEl>
                                          <p:spTgt spid="1497"/>
                                        </p:tgtEl>
                                        <p:attrNameLst>
                                          <p:attrName>ppt_x</p:attrName>
                                        </p:attrNameLst>
                                      </p:cBhvr>
                                      <p:tavLst>
                                        <p:tav tm="0">
                                          <p:val>
                                            <p:strVal val="1+#ppt_w/2"/>
                                          </p:val>
                                        </p:tav>
                                        <p:tav tm="100000">
                                          <p:val>
                                            <p:strVal val="#ppt_x"/>
                                          </p:val>
                                        </p:tav>
                                      </p:tavLst>
                                    </p:anim>
                                    <p:anim calcmode="lin" valueType="num">
                                      <p:cBhvr additive="repl">
                                        <p:cTn id="1727" dur="500" fill="hold"/>
                                        <p:tgtEl>
                                          <p:spTgt spid="1497"/>
                                        </p:tgtEl>
                                        <p:attrNameLst>
                                          <p:attrName>ppt_y</p:attrName>
                                        </p:attrNameLst>
                                      </p:cBhvr>
                                      <p:tavLst>
                                        <p:tav tm="0">
                                          <p:val>
                                            <p:strVal val="#ppt_y"/>
                                          </p:val>
                                        </p:tav>
                                        <p:tav tm="100000">
                                          <p:val>
                                            <p:strVal val="#ppt_y"/>
                                          </p:val>
                                        </p:tav>
                                      </p:tavLst>
                                    </p:anim>
                                  </p:childTnLst>
                                </p:cTn>
                              </p:par>
                            </p:childTnLst>
                          </p:cTn>
                        </p:par>
                      </p:childTnLst>
                    </p:cTn>
                  </p:par>
                  <p:par>
                    <p:cTn id="1728" fill="hold">
                      <p:stCondLst>
                        <p:cond delay="indefinite"/>
                      </p:stCondLst>
                      <p:childTnLst>
                        <p:par>
                          <p:cTn id="1729" fill="hold">
                            <p:stCondLst>
                              <p:cond delay="0"/>
                            </p:stCondLst>
                            <p:childTnLst>
                              <p:par>
                                <p:cTn id="1730" nodeType="clickEffect" fill="hold" presetClass="entr" presetID="10">
                                  <p:stCondLst>
                                    <p:cond delay="0"/>
                                  </p:stCondLst>
                                  <p:childTnLst>
                                    <p:set>
                                      <p:cBhvr>
                                        <p:cTn id="1731" dur="1" fill="hold">
                                          <p:stCondLst>
                                            <p:cond delay="0"/>
                                          </p:stCondLst>
                                        </p:cTn>
                                        <p:tgtEl>
                                          <p:spTgt spid="1492">
                                            <p:txEl>
                                              <p:pRg st="9" end="9"/>
                                            </p:txEl>
                                          </p:spTgt>
                                        </p:tgtEl>
                                        <p:attrNameLst>
                                          <p:attrName>style.visibility</p:attrName>
                                        </p:attrNameLst>
                                      </p:cBhvr>
                                      <p:to>
                                        <p:strVal val="visible"/>
                                      </p:to>
                                    </p:set>
                                    <p:animEffect filter="fade" transition="in">
                                      <p:cBhvr additive="repl">
                                        <p:cTn id="1732" dur="500"/>
                                        <p:tgtEl>
                                          <p:spTgt spid="1492">
                                            <p:txEl>
                                              <p:pRg st="9" end="9"/>
                                            </p:txEl>
                                          </p:spTgt>
                                        </p:tgtEl>
                                      </p:cBhvr>
                                    </p:animEffect>
                                  </p:childTnLst>
                                </p:cTn>
                              </p:par>
                            </p:childTnLst>
                          </p:cTn>
                        </p:par>
                      </p:childTnLst>
                    </p:cTn>
                  </p:par>
                  <p:par>
                    <p:cTn id="1733" fill="hold">
                      <p:stCondLst>
                        <p:cond delay="indefinite"/>
                      </p:stCondLst>
                      <p:childTnLst>
                        <p:par>
                          <p:cTn id="1734" fill="hold">
                            <p:stCondLst>
                              <p:cond delay="0"/>
                            </p:stCondLst>
                            <p:childTnLst>
                              <p:par>
                                <p:cTn id="1735" nodeType="clickEffect" fill="hold" presetClass="entr" presetID="10">
                                  <p:stCondLst>
                                    <p:cond delay="0"/>
                                  </p:stCondLst>
                                  <p:childTnLst>
                                    <p:set>
                                      <p:cBhvr>
                                        <p:cTn id="1736" dur="1" fill="hold">
                                          <p:stCondLst>
                                            <p:cond delay="0"/>
                                          </p:stCondLst>
                                        </p:cTn>
                                        <p:tgtEl>
                                          <p:spTgt spid="1492">
                                            <p:txEl>
                                              <p:pRg st="10" end="10"/>
                                            </p:txEl>
                                          </p:spTgt>
                                        </p:tgtEl>
                                        <p:attrNameLst>
                                          <p:attrName>style.visibility</p:attrName>
                                        </p:attrNameLst>
                                      </p:cBhvr>
                                      <p:to>
                                        <p:strVal val="visible"/>
                                      </p:to>
                                    </p:set>
                                    <p:animEffect filter="fade" transition="in">
                                      <p:cBhvr additive="repl">
                                        <p:cTn id="1737" dur="500"/>
                                        <p:tgtEl>
                                          <p:spTgt spid="1492">
                                            <p:txEl>
                                              <p:pRg st="10" end="10"/>
                                            </p:txEl>
                                          </p:spTgt>
                                        </p:tgtEl>
                                      </p:cBhvr>
                                    </p:animEffect>
                                  </p:childTnLst>
                                </p:cTn>
                              </p:par>
                            </p:childTnLst>
                          </p:cTn>
                        </p:par>
                      </p:childTnLst>
                    </p:cTn>
                  </p:par>
                  <p:par>
                    <p:cTn id="1738" fill="hold">
                      <p:stCondLst>
                        <p:cond delay="indefinite"/>
                      </p:stCondLst>
                      <p:childTnLst>
                        <p:par>
                          <p:cTn id="1739" fill="hold">
                            <p:stCondLst>
                              <p:cond delay="0"/>
                            </p:stCondLst>
                            <p:childTnLst>
                              <p:par>
                                <p:cTn id="1740" nodeType="clickEffect" fill="hold" presetClass="entr" presetID="10">
                                  <p:stCondLst>
                                    <p:cond delay="0"/>
                                  </p:stCondLst>
                                  <p:childTnLst>
                                    <p:set>
                                      <p:cBhvr>
                                        <p:cTn id="1741" dur="1" fill="hold">
                                          <p:stCondLst>
                                            <p:cond delay="0"/>
                                          </p:stCondLst>
                                        </p:cTn>
                                        <p:tgtEl>
                                          <p:spTgt spid="1492">
                                            <p:txEl>
                                              <p:pRg st="11" end="11"/>
                                            </p:txEl>
                                          </p:spTgt>
                                        </p:tgtEl>
                                        <p:attrNameLst>
                                          <p:attrName>style.visibility</p:attrName>
                                        </p:attrNameLst>
                                      </p:cBhvr>
                                      <p:to>
                                        <p:strVal val="visible"/>
                                      </p:to>
                                    </p:set>
                                    <p:animEffect filter="fade" transition="in">
                                      <p:cBhvr additive="repl">
                                        <p:cTn id="1742" dur="500"/>
                                        <p:tgtEl>
                                          <p:spTgt spid="1492">
                                            <p:txEl>
                                              <p:pRg st="11" end="11"/>
                                            </p:txEl>
                                          </p:spTgt>
                                        </p:tgtEl>
                                      </p:cBhvr>
                                    </p:animEffect>
                                  </p:childTnLst>
                                </p:cTn>
                              </p:par>
                            </p:childTnLst>
                          </p:cTn>
                        </p:par>
                      </p:childTnLst>
                    </p:cTn>
                  </p:par>
                  <p:par>
                    <p:cTn id="1743" fill="hold">
                      <p:stCondLst>
                        <p:cond delay="indefinite"/>
                      </p:stCondLst>
                      <p:childTnLst>
                        <p:par>
                          <p:cTn id="1744" fill="hold">
                            <p:stCondLst>
                              <p:cond delay="0"/>
                            </p:stCondLst>
                            <p:childTnLst>
                              <p:par>
                                <p:cTn id="1745" nodeType="clickEffect" fill="hold" presetClass="entr" presetID="10">
                                  <p:stCondLst>
                                    <p:cond delay="0"/>
                                  </p:stCondLst>
                                  <p:childTnLst>
                                    <p:set>
                                      <p:cBhvr>
                                        <p:cTn id="1746" dur="1" fill="hold">
                                          <p:stCondLst>
                                            <p:cond delay="0"/>
                                          </p:stCondLst>
                                        </p:cTn>
                                        <p:tgtEl>
                                          <p:spTgt spid="1492">
                                            <p:txEl>
                                              <p:pRg st="12" end="12"/>
                                            </p:txEl>
                                          </p:spTgt>
                                        </p:tgtEl>
                                        <p:attrNameLst>
                                          <p:attrName>style.visibility</p:attrName>
                                        </p:attrNameLst>
                                      </p:cBhvr>
                                      <p:to>
                                        <p:strVal val="visible"/>
                                      </p:to>
                                    </p:set>
                                    <p:animEffect filter="fade" transition="in">
                                      <p:cBhvr additive="repl">
                                        <p:cTn id="1747" dur="500"/>
                                        <p:tgtEl>
                                          <p:spTgt spid="1492">
                                            <p:txEl>
                                              <p:pRg st="12" end="12"/>
                                            </p:txEl>
                                          </p:spTgt>
                                        </p:tgtEl>
                                      </p:cBhvr>
                                    </p:animEffect>
                                  </p:childTnLst>
                                </p:cTn>
                              </p:par>
                            </p:childTnLst>
                          </p:cTn>
                        </p:par>
                      </p:childTnLst>
                    </p:cTn>
                  </p:par>
                  <p:par>
                    <p:cTn id="1748" fill="hold">
                      <p:stCondLst>
                        <p:cond delay="indefinite"/>
                      </p:stCondLst>
                      <p:childTnLst>
                        <p:par>
                          <p:cTn id="1749" fill="hold">
                            <p:stCondLst>
                              <p:cond delay="0"/>
                            </p:stCondLst>
                            <p:childTnLst>
                              <p:par>
                                <p:cTn id="1750" nodeType="clickEffect" fill="hold" presetClass="entr" presetID="10">
                                  <p:stCondLst>
                                    <p:cond delay="0"/>
                                  </p:stCondLst>
                                  <p:childTnLst>
                                    <p:set>
                                      <p:cBhvr>
                                        <p:cTn id="1751" dur="1" fill="hold">
                                          <p:stCondLst>
                                            <p:cond delay="0"/>
                                          </p:stCondLst>
                                        </p:cTn>
                                        <p:tgtEl>
                                          <p:spTgt spid="1492">
                                            <p:txEl>
                                              <p:pRg st="13" end="13"/>
                                            </p:txEl>
                                          </p:spTgt>
                                        </p:tgtEl>
                                        <p:attrNameLst>
                                          <p:attrName>style.visibility</p:attrName>
                                        </p:attrNameLst>
                                      </p:cBhvr>
                                      <p:to>
                                        <p:strVal val="visible"/>
                                      </p:to>
                                    </p:set>
                                    <p:animEffect filter="fade" transition="in">
                                      <p:cBhvr additive="repl">
                                        <p:cTn id="1752" dur="500"/>
                                        <p:tgtEl>
                                          <p:spTgt spid="1492">
                                            <p:txEl>
                                              <p:pRg st="13" end="13"/>
                                            </p:txEl>
                                          </p:spTgt>
                                        </p:tgtEl>
                                      </p:cBhvr>
                                    </p:animEffect>
                                  </p:childTnLst>
                                </p:cTn>
                              </p:par>
                            </p:childTnLst>
                          </p:cTn>
                        </p:par>
                      </p:childTnLst>
                    </p:cTn>
                  </p:par>
                  <p:par>
                    <p:cTn id="1753" fill="hold">
                      <p:stCondLst>
                        <p:cond delay="indefinite"/>
                      </p:stCondLst>
                      <p:childTnLst>
                        <p:par>
                          <p:cTn id="1754" fill="hold">
                            <p:stCondLst>
                              <p:cond delay="0"/>
                            </p:stCondLst>
                            <p:childTnLst>
                              <p:par>
                                <p:cTn id="1755" nodeType="clickEffect" fill="hold" presetClass="entr" presetID="10">
                                  <p:stCondLst>
                                    <p:cond delay="0"/>
                                  </p:stCondLst>
                                  <p:childTnLst>
                                    <p:set>
                                      <p:cBhvr>
                                        <p:cTn id="1756" dur="1" fill="hold">
                                          <p:stCondLst>
                                            <p:cond delay="0"/>
                                          </p:stCondLst>
                                        </p:cTn>
                                        <p:tgtEl>
                                          <p:spTgt spid="1492">
                                            <p:txEl>
                                              <p:pRg st="14" end="14"/>
                                            </p:txEl>
                                          </p:spTgt>
                                        </p:tgtEl>
                                        <p:attrNameLst>
                                          <p:attrName>style.visibility</p:attrName>
                                        </p:attrNameLst>
                                      </p:cBhvr>
                                      <p:to>
                                        <p:strVal val="visible"/>
                                      </p:to>
                                    </p:set>
                                    <p:animEffect filter="fade" transition="in">
                                      <p:cBhvr additive="repl">
                                        <p:cTn id="1757" dur="500"/>
                                        <p:tgtEl>
                                          <p:spTgt spid="1492">
                                            <p:txEl>
                                              <p:pRg st="14" end="14"/>
                                            </p:txEl>
                                          </p:spTgt>
                                        </p:tgtEl>
                                      </p:cBhvr>
                                    </p:animEffect>
                                  </p:childTnLst>
                                </p:cTn>
                              </p:par>
                            </p:childTnLst>
                          </p:cTn>
                        </p:par>
                      </p:childTnLst>
                    </p:cTn>
                  </p:par>
                  <p:par>
                    <p:cTn id="1758" fill="hold">
                      <p:stCondLst>
                        <p:cond delay="indefinite"/>
                      </p:stCondLst>
                      <p:childTnLst>
                        <p:par>
                          <p:cTn id="1759" fill="hold">
                            <p:stCondLst>
                              <p:cond delay="0"/>
                            </p:stCondLst>
                            <p:childTnLst>
                              <p:par>
                                <p:cTn id="1760" nodeType="clickEffect" fill="hold" presetClass="entr" presetID="10">
                                  <p:stCondLst>
                                    <p:cond delay="0"/>
                                  </p:stCondLst>
                                  <p:childTnLst>
                                    <p:set>
                                      <p:cBhvr>
                                        <p:cTn id="1761" dur="1" fill="hold">
                                          <p:stCondLst>
                                            <p:cond delay="0"/>
                                          </p:stCondLst>
                                        </p:cTn>
                                        <p:tgtEl>
                                          <p:spTgt spid="1492">
                                            <p:txEl>
                                              <p:pRg st="15" end="15"/>
                                            </p:txEl>
                                          </p:spTgt>
                                        </p:tgtEl>
                                        <p:attrNameLst>
                                          <p:attrName>style.visibility</p:attrName>
                                        </p:attrNameLst>
                                      </p:cBhvr>
                                      <p:to>
                                        <p:strVal val="visible"/>
                                      </p:to>
                                    </p:set>
                                    <p:animEffect filter="fade" transition="in">
                                      <p:cBhvr additive="repl">
                                        <p:cTn id="1762" dur="500"/>
                                        <p:tgtEl>
                                          <p:spTgt spid="1492">
                                            <p:txEl>
                                              <p:pRg st="15" end="15"/>
                                            </p:txEl>
                                          </p:spTgt>
                                        </p:tgtEl>
                                      </p:cBhvr>
                                    </p:animEffect>
                                  </p:childTnLst>
                                </p:cTn>
                              </p:par>
                            </p:childTnLst>
                          </p:cTn>
                        </p:par>
                      </p:childTnLst>
                    </p:cTn>
                  </p:par>
                  <p:par>
                    <p:cTn id="1763" fill="hold">
                      <p:stCondLst>
                        <p:cond delay="indefinite"/>
                      </p:stCondLst>
                      <p:childTnLst>
                        <p:par>
                          <p:cTn id="1764" fill="hold">
                            <p:stCondLst>
                              <p:cond delay="0"/>
                            </p:stCondLst>
                            <p:childTnLst>
                              <p:par>
                                <p:cTn id="1765" nodeType="clickEffect" fill="hold" presetClass="entr" presetID="10">
                                  <p:stCondLst>
                                    <p:cond delay="0"/>
                                  </p:stCondLst>
                                  <p:childTnLst>
                                    <p:set>
                                      <p:cBhvr>
                                        <p:cTn id="1766" dur="1" fill="hold">
                                          <p:stCondLst>
                                            <p:cond delay="0"/>
                                          </p:stCondLst>
                                        </p:cTn>
                                        <p:tgtEl>
                                          <p:spTgt spid="1492">
                                            <p:txEl>
                                              <p:pRg st="16" end="16"/>
                                            </p:txEl>
                                          </p:spTgt>
                                        </p:tgtEl>
                                        <p:attrNameLst>
                                          <p:attrName>style.visibility</p:attrName>
                                        </p:attrNameLst>
                                      </p:cBhvr>
                                      <p:to>
                                        <p:strVal val="visible"/>
                                      </p:to>
                                    </p:set>
                                    <p:animEffect filter="fade" transition="in">
                                      <p:cBhvr additive="repl">
                                        <p:cTn id="1767" dur="500"/>
                                        <p:tgtEl>
                                          <p:spTgt spid="1492">
                                            <p:txEl>
                                              <p:pRg st="16" end="16"/>
                                            </p:txEl>
                                          </p:spTgt>
                                        </p:tgtEl>
                                      </p:cBhvr>
                                    </p:animEffect>
                                  </p:childTnLst>
                                </p:cTn>
                              </p:par>
                            </p:childTnLst>
                          </p:cTn>
                        </p:par>
                      </p:childTnLst>
                    </p:cTn>
                  </p:par>
                  <p:par>
                    <p:cTn id="1768" fill="hold">
                      <p:stCondLst>
                        <p:cond delay="indefinite"/>
                      </p:stCondLst>
                      <p:childTnLst>
                        <p:par>
                          <p:cTn id="1769" fill="hold">
                            <p:stCondLst>
                              <p:cond delay="0"/>
                            </p:stCondLst>
                            <p:childTnLst>
                              <p:par>
                                <p:cTn id="1770" nodeType="clickEffect" fill="hold" presetClass="entr" presetID="10">
                                  <p:stCondLst>
                                    <p:cond delay="0"/>
                                  </p:stCondLst>
                                  <p:childTnLst>
                                    <p:set>
                                      <p:cBhvr>
                                        <p:cTn id="1771" dur="1" fill="hold">
                                          <p:stCondLst>
                                            <p:cond delay="0"/>
                                          </p:stCondLst>
                                        </p:cTn>
                                        <p:tgtEl>
                                          <p:spTgt spid="1492">
                                            <p:txEl>
                                              <p:pRg st="17" end="17"/>
                                            </p:txEl>
                                          </p:spTgt>
                                        </p:tgtEl>
                                        <p:attrNameLst>
                                          <p:attrName>style.visibility</p:attrName>
                                        </p:attrNameLst>
                                      </p:cBhvr>
                                      <p:to>
                                        <p:strVal val="visible"/>
                                      </p:to>
                                    </p:set>
                                    <p:animEffect filter="fade" transition="in">
                                      <p:cBhvr additive="repl">
                                        <p:cTn id="1772" dur="500"/>
                                        <p:tgtEl>
                                          <p:spTgt spid="1492">
                                            <p:txEl>
                                              <p:pRg st="17" end="17"/>
                                            </p:txEl>
                                          </p:spTgt>
                                        </p:tgtEl>
                                      </p:cBhvr>
                                    </p:animEffect>
                                  </p:childTnLst>
                                </p:cTn>
                              </p:par>
                            </p:childTnLst>
                          </p:cTn>
                        </p:par>
                      </p:childTnLst>
                    </p:cTn>
                  </p:par>
                  <p:par>
                    <p:cTn id="1773" fill="hold">
                      <p:stCondLst>
                        <p:cond delay="indefinite"/>
                      </p:stCondLst>
                      <p:childTnLst>
                        <p:par>
                          <p:cTn id="1774" fill="hold">
                            <p:stCondLst>
                              <p:cond delay="0"/>
                            </p:stCondLst>
                            <p:childTnLst>
                              <p:par>
                                <p:cTn id="1775" nodeType="clickEffect" fill="hold" presetClass="entr" presetID="10">
                                  <p:stCondLst>
                                    <p:cond delay="0"/>
                                  </p:stCondLst>
                                  <p:childTnLst>
                                    <p:set>
                                      <p:cBhvr>
                                        <p:cTn id="1776" dur="1" fill="hold">
                                          <p:stCondLst>
                                            <p:cond delay="0"/>
                                          </p:stCondLst>
                                        </p:cTn>
                                        <p:tgtEl>
                                          <p:spTgt spid="1492">
                                            <p:txEl>
                                              <p:pRg st="18" end="18"/>
                                            </p:txEl>
                                          </p:spTgt>
                                        </p:tgtEl>
                                        <p:attrNameLst>
                                          <p:attrName>style.visibility</p:attrName>
                                        </p:attrNameLst>
                                      </p:cBhvr>
                                      <p:to>
                                        <p:strVal val="visible"/>
                                      </p:to>
                                    </p:set>
                                    <p:animEffect filter="fade" transition="in">
                                      <p:cBhvr additive="repl">
                                        <p:cTn id="1777" dur="500"/>
                                        <p:tgtEl>
                                          <p:spTgt spid="1492">
                                            <p:txEl>
                                              <p:pRg st="18" end="18"/>
                                            </p:txEl>
                                          </p:spTgt>
                                        </p:tgtEl>
                                      </p:cBhvr>
                                    </p:animEffect>
                                  </p:childTnLst>
                                </p:cTn>
                              </p:par>
                            </p:childTnLst>
                          </p:cTn>
                        </p:par>
                      </p:childTnLst>
                    </p:cTn>
                  </p:par>
                  <p:par>
                    <p:cTn id="1778" fill="hold">
                      <p:stCondLst>
                        <p:cond delay="indefinite"/>
                      </p:stCondLst>
                      <p:childTnLst>
                        <p:par>
                          <p:cTn id="1779" fill="hold">
                            <p:stCondLst>
                              <p:cond delay="0"/>
                            </p:stCondLst>
                            <p:childTnLst>
                              <p:par>
                                <p:cTn id="1780" nodeType="clickEffect" fill="hold" presetClass="entr" presetID="14" presetSubtype="10">
                                  <p:stCondLst>
                                    <p:cond delay="0"/>
                                  </p:stCondLst>
                                  <p:childTnLst>
                                    <p:set>
                                      <p:cBhvr>
                                        <p:cTn id="1781" dur="1" fill="hold">
                                          <p:stCondLst>
                                            <p:cond delay="0"/>
                                          </p:stCondLst>
                                        </p:cTn>
                                        <p:tgtEl>
                                          <p:spTgt spid="1501"/>
                                        </p:tgtEl>
                                        <p:attrNameLst>
                                          <p:attrName>style.visibility</p:attrName>
                                        </p:attrNameLst>
                                      </p:cBhvr>
                                      <p:to>
                                        <p:strVal val="visible"/>
                                      </p:to>
                                    </p:set>
                                    <p:animEffect filter="randombar(horizontal)" transition="in">
                                      <p:cBhvr additive="repl">
                                        <p:cTn id="1782" dur="500"/>
                                        <p:tgtEl>
                                          <p:spTgt spid="1501"/>
                                        </p:tgtEl>
                                      </p:cBhvr>
                                    </p:animEffect>
                                  </p:childTnLst>
                                </p:cTn>
                              </p:par>
                            </p:childTnLst>
                          </p:cTn>
                        </p:par>
                      </p:childTnLst>
                    </p:cTn>
                  </p:par>
                  <p:par>
                    <p:cTn id="1783" fill="hold">
                      <p:stCondLst>
                        <p:cond delay="indefinite"/>
                      </p:stCondLst>
                      <p:childTnLst>
                        <p:par>
                          <p:cTn id="1784" fill="hold">
                            <p:stCondLst>
                              <p:cond delay="0"/>
                            </p:stCondLst>
                            <p:childTnLst>
                              <p:par>
                                <p:cTn id="1785" nodeType="clickEffect" fill="hold" presetClass="entr" presetID="14" presetSubtype="10">
                                  <p:stCondLst>
                                    <p:cond delay="0"/>
                                  </p:stCondLst>
                                  <p:childTnLst>
                                    <p:set>
                                      <p:cBhvr>
                                        <p:cTn id="1786" dur="1" fill="hold">
                                          <p:stCondLst>
                                            <p:cond delay="0"/>
                                          </p:stCondLst>
                                        </p:cTn>
                                        <p:tgtEl>
                                          <p:spTgt spid="1500"/>
                                        </p:tgtEl>
                                        <p:attrNameLst>
                                          <p:attrName>style.visibility</p:attrName>
                                        </p:attrNameLst>
                                      </p:cBhvr>
                                      <p:to>
                                        <p:strVal val="visible"/>
                                      </p:to>
                                    </p:set>
                                    <p:animEffect filter="randombar(horizontal)" transition="in">
                                      <p:cBhvr additive="repl">
                                        <p:cTn id="1787" dur="500"/>
                                        <p:tgtEl>
                                          <p:spTgt spid="1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IN" sz="4000" spc="-1" strike="noStrike">
                <a:solidFill>
                  <a:srgbClr val="7030a0"/>
                </a:solidFill>
                <a:latin typeface="Calibri"/>
              </a:rPr>
              <a:t>Conclusion</a:t>
            </a:r>
            <a:endParaRPr b="0" lang="en-US" sz="4000" spc="-1" strike="noStrike">
              <a:solidFill>
                <a:srgbClr val="000000"/>
              </a:solidFill>
              <a:latin typeface="Calibri"/>
            </a:endParaRPr>
          </a:p>
        </p:txBody>
      </p:sp>
      <p:sp>
        <p:nvSpPr>
          <p:cNvPr id="1504" name="TextShape 2"/>
          <p:cNvSpPr txBox="1"/>
          <p:nvPr/>
        </p:nvSpPr>
        <p:spPr>
          <a:xfrm>
            <a:off x="457200" y="1600200"/>
            <a:ext cx="8229240" cy="4525560"/>
          </a:xfrm>
          <a:prstGeom prst="rect">
            <a:avLst/>
          </a:prstGeom>
          <a:noFill/>
          <a:ln>
            <a:noFill/>
          </a:ln>
        </p:spPr>
        <p:txBody>
          <a:bodyPr>
            <a:noAutofit/>
          </a:bodyPr>
          <a:p>
            <a:pPr>
              <a:lnSpc>
                <a:spcPct val="100000"/>
              </a:lnSpc>
              <a:spcBef>
                <a:spcPts val="400"/>
              </a:spcBef>
              <a:tabLst>
                <a:tab algn="l" pos="0"/>
              </a:tabLst>
            </a:pPr>
            <a:r>
              <a:rPr b="1" lang="en-US" sz="2000" spc="-1" strike="noStrike">
                <a:solidFill>
                  <a:srgbClr val="c00000"/>
                </a:solidFill>
                <a:latin typeface="Calibri"/>
              </a:rPr>
              <a:t>Theorem:</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There exists an </a:t>
            </a:r>
            <a:r>
              <a:rPr b="1" i="1" lang="en-US" sz="2000" spc="-1" strike="noStrike">
                <a:solidFill>
                  <a:srgbClr val="000000"/>
                </a:solidFill>
                <a:latin typeface="Calibri"/>
              </a:rPr>
              <a:t>O</a:t>
            </a:r>
            <a:r>
              <a:rPr b="0" lang="en-US" sz="2000" spc="-1" strike="noStrike">
                <a:solidFill>
                  <a:srgbClr val="000000"/>
                </a:solidFill>
                <a:latin typeface="Calibri"/>
              </a:rPr>
              <a:t>(</a:t>
            </a:r>
            <a:r>
              <a:rPr b="0" lang="en-US" sz="2000" spc="-1" strike="noStrike">
                <a:solidFill>
                  <a:srgbClr val="0070c0"/>
                </a:solidFill>
                <a:latin typeface="Calibri"/>
              </a:rPr>
              <a:t> </a:t>
            </a:r>
            <a:r>
              <a:rPr b="0" lang="en-US" sz="2000" spc="-1" strike="noStrike">
                <a:solidFill>
                  <a:srgbClr val="000000"/>
                </a:solidFill>
                <a:latin typeface="Calibri"/>
              </a:rPr>
              <a:t>  ) time algorithm  to compute the closest pair distance of points in plane.</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000000"/>
                </a:solidFill>
                <a:latin typeface="Calibri"/>
              </a:rPr>
              <a:t>Note:</a:t>
            </a:r>
            <a:r>
              <a:rPr b="1" lang="en-US" sz="2000" spc="-1" strike="noStrike">
                <a:solidFill>
                  <a:srgbClr val="006c31"/>
                </a:solidFill>
                <a:latin typeface="Calibri"/>
              </a:rPr>
              <a:t> </a:t>
            </a:r>
            <a:r>
              <a:rPr b="0" lang="en-US" sz="2000" spc="-1" strike="noStrike">
                <a:solidFill>
                  <a:srgbClr val="000000"/>
                </a:solidFill>
                <a:latin typeface="Calibri"/>
              </a:rPr>
              <a:t>There exists a randomized algorithm with </a:t>
            </a:r>
            <a:r>
              <a:rPr b="1" i="1" lang="en-US" sz="2000" spc="-1" strike="noStrike">
                <a:solidFill>
                  <a:srgbClr val="000000"/>
                </a:solidFill>
                <a:latin typeface="Calibri"/>
              </a:rPr>
              <a:t>O</a:t>
            </a:r>
            <a:r>
              <a:rPr b="0" lang="en-US" sz="2000" spc="-1" strike="noStrike">
                <a:solidFill>
                  <a:srgbClr val="000000"/>
                </a:solidFill>
                <a:latin typeface="Calibri"/>
              </a:rPr>
              <a:t>() expected time. </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p:txBody>
      </p:sp>
      <p:sp>
        <p:nvSpPr>
          <p:cNvPr id="1505"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E8267A51-8A08-4A38-A656-454FD5F15975}" type="slidenum">
              <a:rPr b="0" lang="en-US" sz="1200" spc="-1" strike="noStrike">
                <a:solidFill>
                  <a:srgbClr val="8b8b8b"/>
                </a:solidFill>
                <a:latin typeface="Calibri"/>
              </a:rPr>
              <a:t>&lt;number&gt;</a:t>
            </a:fld>
            <a:endParaRPr b="0" lang="en-IN" sz="1200" spc="-1" strike="noStrike">
              <a:latin typeface="Times New Roman"/>
            </a:endParaRPr>
          </a:p>
        </p:txBody>
      </p:sp>
      <p:sp>
        <p:nvSpPr>
          <p:cNvPr id="1506" name="CustomShape 4"/>
          <p:cNvSpPr/>
          <p:nvPr/>
        </p:nvSpPr>
        <p:spPr>
          <a:xfrm>
            <a:off x="1143000" y="3048120"/>
            <a:ext cx="3809520" cy="304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507" name="CustomShape 5"/>
          <p:cNvSpPr/>
          <p:nvPr/>
        </p:nvSpPr>
        <p:spPr>
          <a:xfrm>
            <a:off x="4952880" y="3048120"/>
            <a:ext cx="3809520" cy="304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1788" dur="indefinite" restart="never" nodeType="tmRoot">
          <p:childTnLst>
            <p:seq>
              <p:cTn id="1789" dur="indefinite" nodeType="mainSeq">
                <p:childTnLst>
                  <p:par>
                    <p:cTn id="1790" fill="hold">
                      <p:stCondLst>
                        <p:cond delay="indefinite"/>
                      </p:stCondLst>
                      <p:childTnLst>
                        <p:par>
                          <p:cTn id="1791" fill="hold">
                            <p:stCondLst>
                              <p:cond delay="0"/>
                            </p:stCondLst>
                            <p:childTnLst>
                              <p:par>
                                <p:cTn id="1792" nodeType="clickEffect" fill="hold" presetClass="entr" presetID="10">
                                  <p:stCondLst>
                                    <p:cond delay="0"/>
                                  </p:stCondLst>
                                  <p:childTnLst>
                                    <p:set>
                                      <p:cBhvr>
                                        <p:cTn id="1793" dur="1" fill="hold">
                                          <p:stCondLst>
                                            <p:cond delay="0"/>
                                          </p:stCondLst>
                                        </p:cTn>
                                        <p:tgtEl>
                                          <p:spTgt spid="1504">
                                            <p:txEl>
                                              <p:pRg st="0" end="0"/>
                                            </p:txEl>
                                          </p:spTgt>
                                        </p:tgtEl>
                                        <p:attrNameLst>
                                          <p:attrName>style.visibility</p:attrName>
                                        </p:attrNameLst>
                                      </p:cBhvr>
                                      <p:to>
                                        <p:strVal val="visible"/>
                                      </p:to>
                                    </p:set>
                                    <p:animEffect filter="fade" transition="in">
                                      <p:cBhvr additive="repl">
                                        <p:cTn id="1794" dur="500"/>
                                        <p:tgtEl>
                                          <p:spTgt spid="1504">
                                            <p:txEl>
                                              <p:pRg st="0" end="0"/>
                                            </p:txEl>
                                          </p:spTgt>
                                        </p:tgtEl>
                                      </p:cBhvr>
                                    </p:animEffect>
                                  </p:childTnLst>
                                </p:cTn>
                              </p:par>
                            </p:childTnLst>
                          </p:cTn>
                        </p:par>
                      </p:childTnLst>
                    </p:cTn>
                  </p:par>
                  <p:par>
                    <p:cTn id="1795" fill="hold">
                      <p:stCondLst>
                        <p:cond delay="indefinite"/>
                      </p:stCondLst>
                      <p:childTnLst>
                        <p:par>
                          <p:cTn id="1796" fill="hold">
                            <p:stCondLst>
                              <p:cond delay="0"/>
                            </p:stCondLst>
                            <p:childTnLst>
                              <p:par>
                                <p:cTn id="1797" nodeType="clickEffect" fill="hold" presetClass="entr" presetID="10">
                                  <p:stCondLst>
                                    <p:cond delay="0"/>
                                  </p:stCondLst>
                                  <p:childTnLst>
                                    <p:set>
                                      <p:cBhvr>
                                        <p:cTn id="1798" dur="1" fill="hold">
                                          <p:stCondLst>
                                            <p:cond delay="0"/>
                                          </p:stCondLst>
                                        </p:cTn>
                                        <p:tgtEl>
                                          <p:spTgt spid="1504">
                                            <p:txEl>
                                              <p:pRg st="1" end="1"/>
                                            </p:txEl>
                                          </p:spTgt>
                                        </p:tgtEl>
                                        <p:attrNameLst>
                                          <p:attrName>style.visibility</p:attrName>
                                        </p:attrNameLst>
                                      </p:cBhvr>
                                      <p:to>
                                        <p:strVal val="visible"/>
                                      </p:to>
                                    </p:set>
                                    <p:animEffect filter="fade" transition="in">
                                      <p:cBhvr additive="repl">
                                        <p:cTn id="1799" dur="500"/>
                                        <p:tgtEl>
                                          <p:spTgt spid="1504">
                                            <p:txEl>
                                              <p:pRg st="1" end="1"/>
                                            </p:txEl>
                                          </p:spTgt>
                                        </p:tgtEl>
                                      </p:cBhvr>
                                    </p:animEffect>
                                  </p:childTnLst>
                                </p:cTn>
                              </p:par>
                            </p:childTnLst>
                          </p:cTn>
                        </p:par>
                      </p:childTnLst>
                    </p:cTn>
                  </p:par>
                  <p:par>
                    <p:cTn id="1800" fill="hold">
                      <p:stCondLst>
                        <p:cond delay="indefinite"/>
                      </p:stCondLst>
                      <p:childTnLst>
                        <p:par>
                          <p:cTn id="1801" fill="hold">
                            <p:stCondLst>
                              <p:cond delay="0"/>
                            </p:stCondLst>
                            <p:childTnLst>
                              <p:par>
                                <p:cTn id="1802" nodeType="clickEffect" fill="hold" presetClass="entr" presetID="10">
                                  <p:stCondLst>
                                    <p:cond delay="0"/>
                                  </p:stCondLst>
                                  <p:childTnLst>
                                    <p:set>
                                      <p:cBhvr>
                                        <p:cTn id="1803" dur="1" fill="hold">
                                          <p:stCondLst>
                                            <p:cond delay="0"/>
                                          </p:stCondLst>
                                        </p:cTn>
                                        <p:tgtEl>
                                          <p:spTgt spid="1504">
                                            <p:txEl>
                                              <p:pRg st="3" end="3"/>
                                            </p:txEl>
                                          </p:spTgt>
                                        </p:tgtEl>
                                        <p:attrNameLst>
                                          <p:attrName>style.visibility</p:attrName>
                                        </p:attrNameLst>
                                      </p:cBhvr>
                                      <p:to>
                                        <p:strVal val="visible"/>
                                      </p:to>
                                    </p:set>
                                    <p:animEffect filter="fade" transition="in">
                                      <p:cBhvr additive="repl">
                                        <p:cTn id="1804" dur="500"/>
                                        <p:tgtEl>
                                          <p:spTgt spid="1504">
                                            <p:txEl>
                                              <p:pRg st="3" end="3"/>
                                            </p:txEl>
                                          </p:spTgt>
                                        </p:tgtEl>
                                      </p:cBhvr>
                                    </p:animEffect>
                                  </p:childTnLst>
                                </p:cTn>
                              </p:par>
                            </p:childTnLst>
                          </p:cTn>
                        </p:par>
                      </p:childTnLst>
                    </p:cTn>
                  </p:par>
                  <p:par>
                    <p:cTn id="1805" fill="hold">
                      <p:stCondLst>
                        <p:cond delay="indefinite"/>
                      </p:stCondLst>
                      <p:childTnLst>
                        <p:par>
                          <p:cTn id="1806" fill="hold">
                            <p:stCondLst>
                              <p:cond delay="0"/>
                            </p:stCondLst>
                            <p:childTnLst>
                              <p:par>
                                <p:cTn id="1807" nodeType="clickEffect" fill="hold" presetClass="exit" presetID="22" presetSubtype="8">
                                  <p:stCondLst>
                                    <p:cond delay="0"/>
                                  </p:stCondLst>
                                  <p:childTnLst>
                                    <p:animEffect filter="wipe(left)" transition="out">
                                      <p:cBhvr additive="repl">
                                        <p:cTn id="1808" dur="1500"/>
                                        <p:tgtEl>
                                          <p:spTgt spid="1506"/>
                                        </p:tgtEl>
                                      </p:cBhvr>
                                    </p:animEffect>
                                    <p:set>
                                      <p:cBhvr>
                                        <p:cTn id="1809" dur="1" fill="hold">
                                          <p:stCondLst>
                                            <p:cond delay="1499"/>
                                          </p:stCondLst>
                                        </p:cTn>
                                        <p:tgtEl>
                                          <p:spTgt spid="1506"/>
                                        </p:tgtEl>
                                        <p:attrNameLst>
                                          <p:attrName>style.visibility</p:attrName>
                                        </p:attrNameLst>
                                      </p:cBhvr>
                                      <p:to>
                                        <p:strVal val="hidden"/>
                                      </p:to>
                                    </p:set>
                                  </p:childTnLst>
                                </p:cTn>
                              </p:par>
                            </p:childTnLst>
                          </p:cTn>
                        </p:par>
                      </p:childTnLst>
                    </p:cTn>
                  </p:par>
                  <p:par>
                    <p:cTn id="1810" fill="hold">
                      <p:stCondLst>
                        <p:cond delay="indefinite"/>
                      </p:stCondLst>
                      <p:childTnLst>
                        <p:par>
                          <p:cTn id="1811" fill="hold">
                            <p:stCondLst>
                              <p:cond delay="0"/>
                            </p:stCondLst>
                            <p:childTnLst>
                              <p:par>
                                <p:cTn id="1812" nodeType="clickEffect" fill="hold" presetClass="exit" presetID="22" presetSubtype="8">
                                  <p:stCondLst>
                                    <p:cond delay="0"/>
                                  </p:stCondLst>
                                  <p:childTnLst>
                                    <p:animEffect filter="wipe(left)" transition="out">
                                      <p:cBhvr additive="repl">
                                        <p:cTn id="1813" dur="1500"/>
                                        <p:tgtEl>
                                          <p:spTgt spid="1507"/>
                                        </p:tgtEl>
                                      </p:cBhvr>
                                    </p:animEffect>
                                    <p:set>
                                      <p:cBhvr>
                                        <p:cTn id="1814" dur="1" fill="hold">
                                          <p:stCondLst>
                                            <p:cond delay="1499"/>
                                          </p:stCondLst>
                                        </p:cTn>
                                        <p:tgtEl>
                                          <p:spTgt spid="15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400" spc="-1" strike="noStrike">
                <a:solidFill>
                  <a:srgbClr val="006c31"/>
                </a:solidFill>
                <a:latin typeface="Calibri"/>
              </a:rPr>
              <a:t>Homework</a:t>
            </a:r>
            <a:endParaRPr b="0" lang="en-US" sz="4400" spc="-1" strike="noStrike">
              <a:solidFill>
                <a:srgbClr val="000000"/>
              </a:solidFill>
              <a:latin typeface="Calibri"/>
            </a:endParaRPr>
          </a:p>
        </p:txBody>
      </p:sp>
      <p:sp>
        <p:nvSpPr>
          <p:cNvPr id="1509" name="TextShape 2"/>
          <p:cNvSpPr txBox="1"/>
          <p:nvPr/>
        </p:nvSpPr>
        <p:spPr>
          <a:xfrm>
            <a:off x="360000" y="936000"/>
            <a:ext cx="8229240" cy="4982760"/>
          </a:xfrm>
          <a:prstGeom prst="rect">
            <a:avLst/>
          </a:prstGeom>
          <a:noFill/>
          <a:ln>
            <a:noFill/>
          </a:ln>
        </p:spPr>
        <p:txBody>
          <a:bodyPr>
            <a:noAutofit/>
          </a:bodyPr>
          <a:p>
            <a:pPr marL="457200" indent="-456840">
              <a:lnSpc>
                <a:spcPct val="100000"/>
              </a:lnSpc>
              <a:spcBef>
                <a:spcPts val="400"/>
              </a:spcBef>
              <a:buClr>
                <a:srgbClr val="000000"/>
              </a:buClr>
              <a:buFont typeface="Arial"/>
              <a:buAutoNum type="arabicPeriod"/>
            </a:pPr>
            <a:r>
              <a:rPr b="0" lang="en-US" sz="2000" spc="-1" strike="noStrike">
                <a:solidFill>
                  <a:srgbClr val="000000"/>
                </a:solidFill>
                <a:latin typeface="Calibri"/>
              </a:rPr>
              <a:t>Complete the pseudocode of the algorithm.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457200" indent="-456840">
              <a:lnSpc>
                <a:spcPct val="100000"/>
              </a:lnSpc>
              <a:spcBef>
                <a:spcPts val="400"/>
              </a:spcBef>
              <a:buClr>
                <a:srgbClr val="000000"/>
              </a:buClr>
              <a:buFont typeface="Arial"/>
              <a:buAutoNum type="arabicPeriod"/>
            </a:pPr>
            <a:r>
              <a:rPr b="0" lang="en-US" sz="2000" spc="-1" strike="noStrike">
                <a:solidFill>
                  <a:srgbClr val="000000"/>
                </a:solidFill>
                <a:latin typeface="Calibri"/>
              </a:rPr>
              <a:t>The current pseudocode has some redundancy.  (observe that the conquer step invokes the </a:t>
            </a:r>
            <a:r>
              <a:rPr b="1" lang="en-US" sz="2000" spc="-1" strike="noStrike">
                <a:solidFill>
                  <a:srgbClr val="000000"/>
                </a:solidFill>
                <a:latin typeface="Calibri"/>
              </a:rPr>
              <a:t>Merge</a:t>
            </a:r>
            <a:r>
              <a:rPr b="0" lang="en-US" sz="2000" spc="-1" strike="noStrike">
                <a:solidFill>
                  <a:srgbClr val="000000"/>
                </a:solidFill>
                <a:latin typeface="Calibri"/>
              </a:rPr>
              <a:t> procedure twice).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Rewrite it so that it appears as an “augmented” </a:t>
            </a:r>
            <a:r>
              <a:rPr b="1" lang="en-US" sz="2000" spc="-1" strike="noStrike">
                <a:solidFill>
                  <a:srgbClr val="000000"/>
                </a:solidFill>
                <a:latin typeface="Calibri"/>
              </a:rPr>
              <a:t>MergeSort</a:t>
            </a:r>
            <a:r>
              <a:rPr b="0" lang="en-US" sz="2000" spc="-1" strike="noStrike">
                <a:solidFill>
                  <a:srgbClr val="000000"/>
                </a:solidFill>
                <a:latin typeface="Calibri"/>
              </a:rPr>
              <a:t>,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       </a:t>
            </a:r>
            <a:r>
              <a:rPr b="0" lang="en-US" sz="2000" spc="-1" strike="noStrike">
                <a:solidFill>
                  <a:srgbClr val="000000"/>
                </a:solidFill>
                <a:latin typeface="Calibri"/>
              </a:rPr>
              <a:t>that is, very similar to </a:t>
            </a:r>
            <a:r>
              <a:rPr b="1" lang="en-US" sz="2000" spc="-1" strike="noStrike">
                <a:solidFill>
                  <a:srgbClr val="000000"/>
                </a:solidFill>
                <a:latin typeface="Calibri"/>
              </a:rPr>
              <a:t>MergeSort</a:t>
            </a:r>
            <a:r>
              <a:rPr b="0" lang="en-US" sz="2000" spc="-1" strike="noStrike">
                <a:solidFill>
                  <a:srgbClr val="000000"/>
                </a:solidFill>
                <a:latin typeface="Calibri"/>
              </a:rPr>
              <a:t>.</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3. We assumed that the median line passes through only one point. What if the median line passes through multiple points. How will you ensure that the left half as well as right half has points.</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4. Is the following statement true ?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A point belongs to left strip in only a constant number of recursive calls. </a:t>
            </a:r>
            <a:endParaRPr b="0" lang="en-US" sz="2000" spc="-1" strike="noStrike">
              <a:solidFill>
                <a:srgbClr val="000000"/>
              </a:solidFill>
              <a:latin typeface="Calibri"/>
            </a:endParaRPr>
          </a:p>
          <a:p>
            <a:pPr>
              <a:lnSpc>
                <a:spcPct val="100000"/>
              </a:lnSpc>
              <a:spcBef>
                <a:spcPts val="479"/>
              </a:spcBef>
              <a:tabLst>
                <a:tab algn="l" pos="0"/>
              </a:tabLst>
            </a:pPr>
            <a:endParaRPr b="0" lang="en-US" sz="2000" spc="-1" strike="noStrike">
              <a:solidFill>
                <a:srgbClr val="000000"/>
              </a:solidFill>
              <a:latin typeface="Calibri"/>
            </a:endParaRPr>
          </a:p>
          <a:p>
            <a:pPr>
              <a:lnSpc>
                <a:spcPct val="100000"/>
              </a:lnSpc>
              <a:spcBef>
                <a:spcPts val="479"/>
              </a:spcBef>
              <a:tabLst>
                <a:tab algn="l" pos="0"/>
              </a:tabLst>
            </a:pPr>
            <a:endParaRPr b="0" lang="en-US" sz="2000" spc="-1" strike="noStrike">
              <a:solidFill>
                <a:srgbClr val="000000"/>
              </a:solidFill>
              <a:latin typeface="Calibri"/>
            </a:endParaRPr>
          </a:p>
          <a:p>
            <a:pPr>
              <a:lnSpc>
                <a:spcPct val="100000"/>
              </a:lnSpc>
              <a:spcBef>
                <a:spcPts val="479"/>
              </a:spcBef>
              <a:tabLst>
                <a:tab algn="l" pos="0"/>
              </a:tabLst>
            </a:pPr>
            <a:endParaRPr b="0" lang="en-US" sz="2000" spc="-1" strike="noStrike">
              <a:solidFill>
                <a:srgbClr val="000000"/>
              </a:solidFill>
              <a:latin typeface="Calibri"/>
            </a:endParaRPr>
          </a:p>
          <a:p>
            <a:pPr>
              <a:lnSpc>
                <a:spcPct val="100000"/>
              </a:lnSpc>
              <a:spcBef>
                <a:spcPts val="479"/>
              </a:spcBef>
              <a:tabLst>
                <a:tab algn="l" pos="0"/>
              </a:tabLst>
            </a:pPr>
            <a:endParaRPr b="0" lang="en-US" sz="2000" spc="-1" strike="noStrike">
              <a:solidFill>
                <a:srgbClr val="000000"/>
              </a:solidFill>
              <a:latin typeface="Calibri"/>
            </a:endParaRPr>
          </a:p>
        </p:txBody>
      </p:sp>
      <p:sp>
        <p:nvSpPr>
          <p:cNvPr id="1510"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4C0F6872-41D0-45FD-A96A-07E52CE675B7}" type="slidenum">
              <a:rPr b="0" lang="en-US" sz="1200" spc="-1" strike="noStrike">
                <a:solidFill>
                  <a:srgbClr val="8b8b8b"/>
                </a:solidFill>
                <a:latin typeface="Calibri"/>
              </a:rPr>
              <a:t>&lt;number&gt;</a:t>
            </a:fld>
            <a:endParaRPr b="0" lang="en-IN" sz="1200" spc="-1" strike="noStrike">
              <a:latin typeface="Times New Roman"/>
            </a:endParaRPr>
          </a:p>
        </p:txBody>
      </p:sp>
    </p:spTree>
  </p:cSld>
  <mc:AlternateContent>
    <mc:Choice Requires="p14">
      <p:transition spd="slow" p14:dur="2000"/>
    </mc:Choice>
    <mc:Fallback>
      <p:transition spd="slow"/>
    </mc:Fallback>
  </mc:AlternateContent>
  <p:timing>
    <p:tnLst>
      <p:par>
        <p:cTn id="1815" dur="indefinite" restart="never" nodeType="tmRoot">
          <p:childTnLst>
            <p:seq>
              <p:cTn id="1816" dur="indefinite" nodeType="mainSeq">
                <p:childTnLst>
                  <p:par>
                    <p:cTn id="1817" fill="hold">
                      <p:stCondLst>
                        <p:cond delay="indefinite"/>
                      </p:stCondLst>
                      <p:childTnLst>
                        <p:par>
                          <p:cTn id="1818" fill="hold">
                            <p:stCondLst>
                              <p:cond delay="0"/>
                            </p:stCondLst>
                            <p:childTnLst>
                              <p:par>
                                <p:cTn id="1819" nodeType="clickEffect" fill="hold" presetClass="entr" presetID="3" presetSubtype="10">
                                  <p:stCondLst>
                                    <p:cond delay="0"/>
                                  </p:stCondLst>
                                  <p:childTnLst>
                                    <p:set>
                                      <p:cBhvr>
                                        <p:cTn id="1820" dur="1" fill="hold">
                                          <p:stCondLst>
                                            <p:cond delay="0"/>
                                          </p:stCondLst>
                                        </p:cTn>
                                        <p:tgtEl>
                                          <p:spTgt spid="1509">
                                            <p:txEl>
                                              <p:pRg st="0" end="0"/>
                                            </p:txEl>
                                          </p:spTgt>
                                        </p:tgtEl>
                                        <p:attrNameLst>
                                          <p:attrName>style.visibility</p:attrName>
                                        </p:attrNameLst>
                                      </p:cBhvr>
                                      <p:to>
                                        <p:strVal val="visible"/>
                                      </p:to>
                                    </p:set>
                                    <p:animEffect filter="blinds(horizontal)" transition="in">
                                      <p:cBhvr additive="repl">
                                        <p:cTn id="1821" dur="500"/>
                                        <p:tgtEl>
                                          <p:spTgt spid="1509">
                                            <p:txEl>
                                              <p:pRg st="0" end="0"/>
                                            </p:txEl>
                                          </p:spTgt>
                                        </p:tgtEl>
                                      </p:cBhvr>
                                    </p:animEffect>
                                  </p:childTnLst>
                                </p:cTn>
                              </p:par>
                            </p:childTnLst>
                          </p:cTn>
                        </p:par>
                      </p:childTnLst>
                    </p:cTn>
                  </p:par>
                  <p:par>
                    <p:cTn id="1822" fill="hold">
                      <p:stCondLst>
                        <p:cond delay="indefinite"/>
                      </p:stCondLst>
                      <p:childTnLst>
                        <p:par>
                          <p:cTn id="1823" fill="hold">
                            <p:stCondLst>
                              <p:cond delay="0"/>
                            </p:stCondLst>
                            <p:childTnLst>
                              <p:par>
                                <p:cTn id="1824" nodeType="clickEffect" fill="hold" presetClass="entr" presetID="3" presetSubtype="10">
                                  <p:stCondLst>
                                    <p:cond delay="0"/>
                                  </p:stCondLst>
                                  <p:childTnLst>
                                    <p:set>
                                      <p:cBhvr>
                                        <p:cTn id="1825" dur="1" fill="hold">
                                          <p:stCondLst>
                                            <p:cond delay="0"/>
                                          </p:stCondLst>
                                        </p:cTn>
                                        <p:tgtEl>
                                          <p:spTgt spid="1509">
                                            <p:txEl>
                                              <p:pRg st="2" end="2"/>
                                            </p:txEl>
                                          </p:spTgt>
                                        </p:tgtEl>
                                        <p:attrNameLst>
                                          <p:attrName>style.visibility</p:attrName>
                                        </p:attrNameLst>
                                      </p:cBhvr>
                                      <p:to>
                                        <p:strVal val="visible"/>
                                      </p:to>
                                    </p:set>
                                    <p:animEffect filter="blinds(horizontal)" transition="in">
                                      <p:cBhvr additive="repl">
                                        <p:cTn id="1826" dur="500"/>
                                        <p:tgtEl>
                                          <p:spTgt spid="1509">
                                            <p:txEl>
                                              <p:pRg st="2" end="2"/>
                                            </p:txEl>
                                          </p:spTgt>
                                        </p:tgtEl>
                                      </p:cBhvr>
                                    </p:animEffect>
                                  </p:childTnLst>
                                </p:cTn>
                              </p:par>
                            </p:childTnLst>
                          </p:cTn>
                        </p:par>
                      </p:childTnLst>
                    </p:cTn>
                  </p:par>
                  <p:par>
                    <p:cTn id="1827" fill="hold">
                      <p:stCondLst>
                        <p:cond delay="indefinite"/>
                      </p:stCondLst>
                      <p:childTnLst>
                        <p:par>
                          <p:cTn id="1828" fill="hold">
                            <p:stCondLst>
                              <p:cond delay="0"/>
                            </p:stCondLst>
                            <p:childTnLst>
                              <p:par>
                                <p:cTn id="1829" nodeType="clickEffect" fill="hold" presetClass="entr" presetID="3" presetSubtype="10">
                                  <p:stCondLst>
                                    <p:cond delay="0"/>
                                  </p:stCondLst>
                                  <p:childTnLst>
                                    <p:set>
                                      <p:cBhvr>
                                        <p:cTn id="1830" dur="1" fill="hold">
                                          <p:stCondLst>
                                            <p:cond delay="0"/>
                                          </p:stCondLst>
                                        </p:cTn>
                                        <p:tgtEl>
                                          <p:spTgt spid="1509">
                                            <p:txEl>
                                              <p:pRg st="3" end="3"/>
                                            </p:txEl>
                                          </p:spTgt>
                                        </p:tgtEl>
                                        <p:attrNameLst>
                                          <p:attrName>style.visibility</p:attrName>
                                        </p:attrNameLst>
                                      </p:cBhvr>
                                      <p:to>
                                        <p:strVal val="visible"/>
                                      </p:to>
                                    </p:set>
                                    <p:animEffect filter="blinds(horizontal)" transition="in">
                                      <p:cBhvr additive="repl">
                                        <p:cTn id="1831" dur="500"/>
                                        <p:tgtEl>
                                          <p:spTgt spid="1509">
                                            <p:txEl>
                                              <p:pRg st="3" end="3"/>
                                            </p:txEl>
                                          </p:spTgt>
                                        </p:tgtEl>
                                      </p:cBhvr>
                                    </p:animEffect>
                                  </p:childTnLst>
                                </p:cTn>
                              </p:par>
                            </p:childTnLst>
                          </p:cTn>
                        </p:par>
                      </p:childTnLst>
                    </p:cTn>
                  </p:par>
                  <p:par>
                    <p:cTn id="1832" fill="hold">
                      <p:stCondLst>
                        <p:cond delay="indefinite"/>
                      </p:stCondLst>
                      <p:childTnLst>
                        <p:par>
                          <p:cTn id="1833" fill="hold">
                            <p:stCondLst>
                              <p:cond delay="0"/>
                            </p:stCondLst>
                            <p:childTnLst>
                              <p:par>
                                <p:cTn id="1834" nodeType="clickEffect" fill="hold" presetClass="entr" presetID="3" presetSubtype="10">
                                  <p:stCondLst>
                                    <p:cond delay="0"/>
                                  </p:stCondLst>
                                  <p:childTnLst>
                                    <p:set>
                                      <p:cBhvr>
                                        <p:cTn id="1835" dur="1" fill="hold">
                                          <p:stCondLst>
                                            <p:cond delay="0"/>
                                          </p:stCondLst>
                                        </p:cTn>
                                        <p:tgtEl>
                                          <p:spTgt spid="1509">
                                            <p:txEl>
                                              <p:pRg st="6" end="6"/>
                                            </p:txEl>
                                          </p:spTgt>
                                        </p:tgtEl>
                                        <p:attrNameLst>
                                          <p:attrName>style.visibility</p:attrName>
                                        </p:attrNameLst>
                                      </p:cBhvr>
                                      <p:to>
                                        <p:strVal val="visible"/>
                                      </p:to>
                                    </p:set>
                                    <p:animEffect filter="blinds(horizontal)" transition="in">
                                      <p:cBhvr additive="repl">
                                        <p:cTn id="1836" dur="500"/>
                                        <p:tgtEl>
                                          <p:spTgt spid="1509">
                                            <p:txEl>
                                              <p:pRg st="6" end="6"/>
                                            </p:txEl>
                                          </p:spTgt>
                                        </p:tgtEl>
                                      </p:cBhvr>
                                    </p:animEffect>
                                  </p:childTnLst>
                                </p:cTn>
                              </p:par>
                            </p:childTnLst>
                          </p:cTn>
                        </p:par>
                      </p:childTnLst>
                    </p:cTn>
                  </p:par>
                  <p:par>
                    <p:cTn id="1837" fill="hold">
                      <p:stCondLst>
                        <p:cond delay="indefinite"/>
                      </p:stCondLst>
                      <p:childTnLst>
                        <p:par>
                          <p:cTn id="1838" fill="hold">
                            <p:stCondLst>
                              <p:cond delay="0"/>
                            </p:stCondLst>
                            <p:childTnLst>
                              <p:par>
                                <p:cTn id="1839" nodeType="clickEffect" fill="hold" presetClass="entr" presetID="3" presetSubtype="10">
                                  <p:stCondLst>
                                    <p:cond delay="0"/>
                                  </p:stCondLst>
                                  <p:childTnLst>
                                    <p:set>
                                      <p:cBhvr>
                                        <p:cTn id="1840" dur="1" fill="hold">
                                          <p:stCondLst>
                                            <p:cond delay="0"/>
                                          </p:stCondLst>
                                        </p:cTn>
                                        <p:tgtEl>
                                          <p:spTgt spid="1509">
                                            <p:txEl>
                                              <p:pRg st="8" end="8"/>
                                            </p:txEl>
                                          </p:spTgt>
                                        </p:tgtEl>
                                        <p:attrNameLst>
                                          <p:attrName>style.visibility</p:attrName>
                                        </p:attrNameLst>
                                      </p:cBhvr>
                                      <p:to>
                                        <p:strVal val="visible"/>
                                      </p:to>
                                    </p:set>
                                    <p:animEffect filter="blinds(horizontal)" transition="in">
                                      <p:cBhvr additive="repl">
                                        <p:cTn id="1841" dur="500"/>
                                        <p:tgtEl>
                                          <p:spTgt spid="1509">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200" spc="-1" strike="noStrike">
                <a:solidFill>
                  <a:srgbClr val="7030a0"/>
                </a:solidFill>
                <a:latin typeface="Calibri"/>
              </a:rPr>
              <a:t>Example Problems</a:t>
            </a:r>
            <a:endParaRPr b="0" lang="en-US" sz="3200" spc="-1" strike="noStrike">
              <a:solidFill>
                <a:srgbClr val="000000"/>
              </a:solidFill>
              <a:latin typeface="Calibri"/>
            </a:endParaRPr>
          </a:p>
        </p:txBody>
      </p:sp>
      <p:sp>
        <p:nvSpPr>
          <p:cNvPr id="150" name="TextShape 2"/>
          <p:cNvSpPr txBox="1"/>
          <p:nvPr/>
        </p:nvSpPr>
        <p:spPr>
          <a:xfrm>
            <a:off x="76320" y="1600200"/>
            <a:ext cx="8991360" cy="4525560"/>
          </a:xfrm>
          <a:prstGeom prst="rect">
            <a:avLst/>
          </a:prstGeom>
          <a:noFill/>
          <a:ln>
            <a:noFill/>
          </a:ln>
        </p:spPr>
        <p:txBody>
          <a:bodyPr>
            <a:noAutofit/>
          </a:bodyPr>
          <a:p>
            <a:pPr>
              <a:lnSpc>
                <a:spcPct val="100000"/>
              </a:lnSpc>
              <a:spcBef>
                <a:spcPts val="479"/>
              </a:spcBef>
              <a:tabLst>
                <a:tab algn="l" pos="0"/>
              </a:tabLst>
            </a:pPr>
            <a:endParaRPr b="0" lang="en-US" sz="3200" spc="-1" strike="noStrike">
              <a:solidFill>
                <a:srgbClr val="000000"/>
              </a:solidFill>
              <a:latin typeface="Calibri"/>
            </a:endParaRPr>
          </a:p>
          <a:p>
            <a:pPr>
              <a:lnSpc>
                <a:spcPct val="100000"/>
              </a:lnSpc>
              <a:spcBef>
                <a:spcPts val="400"/>
              </a:spcBef>
              <a:tabLst>
                <a:tab algn="l" pos="0"/>
              </a:tabLst>
            </a:pPr>
            <a:endParaRPr b="0" lang="en-US" sz="3200" spc="-1" strike="noStrike">
              <a:solidFill>
                <a:srgbClr val="000000"/>
              </a:solidFill>
              <a:latin typeface="Calibri"/>
            </a:endParaRPr>
          </a:p>
          <a:p>
            <a:pPr marL="457200" indent="-456840">
              <a:lnSpc>
                <a:spcPct val="100000"/>
              </a:lnSpc>
              <a:spcBef>
                <a:spcPts val="400"/>
              </a:spcBef>
              <a:buClr>
                <a:srgbClr val="000000"/>
              </a:buClr>
              <a:buFont typeface="Calibri"/>
              <a:buAutoNum type="arabicPeriod"/>
              <a:tabLst>
                <a:tab algn="l" pos="0"/>
              </a:tabLst>
            </a:pPr>
            <a:r>
              <a:rPr b="1" lang="en-US" sz="2000" spc="-1" strike="noStrike">
                <a:solidFill>
                  <a:srgbClr val="000000"/>
                </a:solidFill>
                <a:latin typeface="Calibri"/>
              </a:rPr>
              <a:t> </a:t>
            </a:r>
            <a:r>
              <a:rPr b="1" lang="en-US" sz="2000" spc="-1" strike="noStrike">
                <a:solidFill>
                  <a:srgbClr val="000000"/>
                </a:solidFill>
                <a:latin typeface="Calibri"/>
              </a:rPr>
              <a:t>Merge</a:t>
            </a:r>
            <a:r>
              <a:rPr b="0" lang="en-US" sz="2000" spc="-1" strike="noStrike">
                <a:solidFill>
                  <a:srgbClr val="000000"/>
                </a:solidFill>
                <a:latin typeface="Calibri"/>
              </a:rPr>
              <a:t> Sort</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marL="457200" indent="-456840">
              <a:lnSpc>
                <a:spcPct val="100000"/>
              </a:lnSpc>
              <a:spcBef>
                <a:spcPts val="400"/>
              </a:spcBef>
              <a:buClr>
                <a:srgbClr val="000000"/>
              </a:buClr>
              <a:buFont typeface="Calibri"/>
              <a:buAutoNum type="arabicPeriod"/>
              <a:tabLst>
                <a:tab algn="l" pos="0"/>
              </a:tabLst>
            </a:pPr>
            <a:r>
              <a:rPr b="1" lang="en-US" sz="2000" spc="-1" strike="noStrike">
                <a:solidFill>
                  <a:srgbClr val="000000"/>
                </a:solidFill>
                <a:latin typeface="Calibri"/>
              </a:rPr>
              <a:t> </a:t>
            </a:r>
            <a:r>
              <a:rPr b="1" lang="en-US" sz="2000" spc="-1" strike="noStrike">
                <a:solidFill>
                  <a:srgbClr val="000000"/>
                </a:solidFill>
                <a:latin typeface="Calibri"/>
              </a:rPr>
              <a:t>Multiplication</a:t>
            </a:r>
            <a:r>
              <a:rPr b="0" lang="en-US" sz="2000" spc="-1" strike="noStrike">
                <a:solidFill>
                  <a:srgbClr val="000000"/>
                </a:solidFill>
                <a:latin typeface="Calibri"/>
              </a:rPr>
              <a:t> of two -bit integers.</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marL="457200" indent="-456840">
              <a:lnSpc>
                <a:spcPct val="100000"/>
              </a:lnSpc>
              <a:spcBef>
                <a:spcPts val="400"/>
              </a:spcBef>
              <a:buClr>
                <a:srgbClr val="000000"/>
              </a:buClr>
              <a:buFont typeface="Calibri"/>
              <a:buAutoNum type="arabicPeriod"/>
              <a:tabLst>
                <a:tab algn="l" pos="0"/>
              </a:tabLst>
            </a:pPr>
            <a:r>
              <a:rPr b="1" lang="en-US" sz="2000" spc="-1" strike="noStrike">
                <a:solidFill>
                  <a:srgbClr val="000000"/>
                </a:solidFill>
                <a:latin typeface="Calibri"/>
              </a:rPr>
              <a:t> </a:t>
            </a:r>
            <a:r>
              <a:rPr b="0" lang="en-US" sz="2000" spc="-1" strike="noStrike">
                <a:solidFill>
                  <a:srgbClr val="000000"/>
                </a:solidFill>
                <a:latin typeface="Calibri"/>
              </a:rPr>
              <a:t>Counting the number of </a:t>
            </a:r>
            <a:r>
              <a:rPr b="1" lang="en-US" sz="2000" spc="-1" strike="noStrike">
                <a:solidFill>
                  <a:srgbClr val="000000"/>
                </a:solidFill>
                <a:latin typeface="Calibri"/>
              </a:rPr>
              <a:t>inversions</a:t>
            </a:r>
            <a:r>
              <a:rPr b="0" lang="en-US" sz="2000" spc="-1" strike="noStrike">
                <a:solidFill>
                  <a:srgbClr val="000000"/>
                </a:solidFill>
                <a:latin typeface="Calibri"/>
              </a:rPr>
              <a:t> in an array.</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marL="457200" indent="-456840">
              <a:lnSpc>
                <a:spcPct val="100000"/>
              </a:lnSpc>
              <a:spcBef>
                <a:spcPts val="400"/>
              </a:spcBef>
              <a:buClr>
                <a:srgbClr val="000000"/>
              </a:buClr>
              <a:buFont typeface="Calibri"/>
              <a:buAutoNum type="arabicPeriod"/>
              <a:tabLst>
                <a:tab algn="l" pos="0"/>
              </a:tabLst>
            </a:pPr>
            <a:r>
              <a:rPr b="1" lang="en-US" sz="2000" spc="-1" strike="noStrike">
                <a:solidFill>
                  <a:srgbClr val="000000"/>
                </a:solidFill>
                <a:latin typeface="Calibri"/>
              </a:rPr>
              <a:t>  </a:t>
            </a:r>
            <a:r>
              <a:rPr b="0" lang="en-US" sz="2000" spc="-1" strike="noStrike">
                <a:solidFill>
                  <a:srgbClr val="000000"/>
                </a:solidFill>
                <a:latin typeface="Calibri"/>
              </a:rPr>
              <a:t>Finding  </a:t>
            </a:r>
            <a:r>
              <a:rPr b="1" lang="en-US" sz="2000" spc="-1" strike="noStrike">
                <a:solidFill>
                  <a:srgbClr val="000000"/>
                </a:solidFill>
                <a:latin typeface="Calibri"/>
              </a:rPr>
              <a:t>median </a:t>
            </a:r>
            <a:r>
              <a:rPr b="0" lang="en-US" sz="2000" spc="-1" strike="noStrike">
                <a:solidFill>
                  <a:srgbClr val="000000"/>
                </a:solidFill>
                <a:latin typeface="Calibri"/>
              </a:rPr>
              <a:t>of </a:t>
            </a:r>
            <a:endParaRPr b="0" lang="en-US" sz="2000" spc="-1" strike="noStrike">
              <a:solidFill>
                <a:srgbClr val="000000"/>
              </a:solidFill>
              <a:latin typeface="Calibri"/>
            </a:endParaRPr>
          </a:p>
        </p:txBody>
      </p:sp>
      <p:sp>
        <p:nvSpPr>
          <p:cNvPr id="151"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19EE5D9B-DA3E-4860-AED8-C9FC94C0C2A8}" type="slidenum">
              <a:rPr b="0" lang="en-US" sz="1200" spc="-1" strike="noStrike">
                <a:solidFill>
                  <a:srgbClr val="8b8b8b"/>
                </a:solidFill>
                <a:latin typeface="Calibri"/>
              </a:rPr>
              <a:t>1</a:t>
            </a:fld>
            <a:endParaRPr b="0" lang="en-IN" sz="1200" spc="-1" strike="noStrike">
              <a:latin typeface="Times New Roman"/>
            </a:endParaRPr>
          </a:p>
        </p:txBody>
      </p:sp>
    </p:spTree>
  </p:cSld>
  <mc:AlternateContent>
    <mc:Choice Requires="p14">
      <p:transition spd="med" p14:dur="700">
        <p:fade/>
      </p:transition>
    </mc:Choice>
    <mc:Fallback>
      <p:transition spd="med">
        <p:fade/>
      </p:transition>
    </mc:Fallback>
  </mc:AlternateContent>
  <p:timing>
    <p:tnLst>
      <p:par>
        <p:cTn id="92" dur="indefinite" restart="never" nodeType="tmRoot">
          <p:childTnLst>
            <p:seq>
              <p:cTn id="93" dur="indefinite" nodeType="mainSeq">
                <p:childTnLst>
                  <p:par>
                    <p:cTn id="94" fill="hold">
                      <p:stCondLst>
                        <p:cond delay="indefinite"/>
                      </p:stCondLst>
                      <p:childTnLst>
                        <p:par>
                          <p:cTn id="95" fill="hold">
                            <p:stCondLst>
                              <p:cond delay="0"/>
                            </p:stCondLst>
                            <p:childTnLst>
                              <p:par>
                                <p:cTn id="96" nodeType="clickEffect" fill="hold" presetClass="entr" presetID="10">
                                  <p:stCondLst>
                                    <p:cond delay="0"/>
                                  </p:stCondLst>
                                  <p:childTnLst>
                                    <p:set>
                                      <p:cBhvr>
                                        <p:cTn id="97" dur="1" fill="hold">
                                          <p:stCondLst>
                                            <p:cond delay="0"/>
                                          </p:stCondLst>
                                        </p:cTn>
                                        <p:tgtEl>
                                          <p:spTgt spid="149"/>
                                        </p:tgtEl>
                                        <p:attrNameLst>
                                          <p:attrName>style.visibility</p:attrName>
                                        </p:attrNameLst>
                                      </p:cBhvr>
                                      <p:to>
                                        <p:strVal val="visible"/>
                                      </p:to>
                                    </p:set>
                                    <p:animEffect filter="fade" transition="in">
                                      <p:cBhvr additive="repl">
                                        <p:cTn id="98" dur="500"/>
                                        <p:tgtEl>
                                          <p:spTgt spid="149"/>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dur="1" fill="hold">
                                          <p:stCondLst>
                                            <p:cond delay="0"/>
                                          </p:stCondLst>
                                        </p:cTn>
                                        <p:tgtEl>
                                          <p:spTgt spid="150">
                                            <p:txEl>
                                              <p:pRg st="2" end="2"/>
                                            </p:txEl>
                                          </p:spTgt>
                                        </p:tgtEl>
                                        <p:attrNameLst>
                                          <p:attrName>style.visibility</p:attrName>
                                        </p:attrNameLst>
                                      </p:cBhvr>
                                      <p:to>
                                        <p:strVal val="visible"/>
                                      </p:to>
                                    </p:set>
                                    <p:animEffect filter="fade" transition="in">
                                      <p:cBhvr additive="repl">
                                        <p:cTn id="103" dur="500"/>
                                        <p:tgtEl>
                                          <p:spTgt spid="150">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dur="1" fill="hold">
                                          <p:stCondLst>
                                            <p:cond delay="0"/>
                                          </p:stCondLst>
                                        </p:cTn>
                                        <p:tgtEl>
                                          <p:spTgt spid="150">
                                            <p:txEl>
                                              <p:pRg st="4" end="4"/>
                                            </p:txEl>
                                          </p:spTgt>
                                        </p:tgtEl>
                                        <p:attrNameLst>
                                          <p:attrName>style.visibility</p:attrName>
                                        </p:attrNameLst>
                                      </p:cBhvr>
                                      <p:to>
                                        <p:strVal val="visible"/>
                                      </p:to>
                                    </p:set>
                                    <p:animEffect filter="fade" transition="in">
                                      <p:cBhvr additive="repl">
                                        <p:cTn id="108" dur="500"/>
                                        <p:tgtEl>
                                          <p:spTgt spid="150">
                                            <p:txEl>
                                              <p:pRg st="4" end="4"/>
                                            </p:txEl>
                                          </p:spTgt>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150">
                                            <p:txEl>
                                              <p:pRg st="6" end="6"/>
                                            </p:txEl>
                                          </p:spTgt>
                                        </p:tgtEl>
                                        <p:attrNameLst>
                                          <p:attrName>style.visibility</p:attrName>
                                        </p:attrNameLst>
                                      </p:cBhvr>
                                      <p:to>
                                        <p:strVal val="visible"/>
                                      </p:to>
                                    </p:set>
                                    <p:animEffect filter="fade" transition="in">
                                      <p:cBhvr additive="repl">
                                        <p:cTn id="113" dur="500"/>
                                        <p:tgtEl>
                                          <p:spTgt spid="150">
                                            <p:txEl>
                                              <p:pRg st="6" end="6"/>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150">
                                            <p:txEl>
                                              <p:pRg st="8" end="8"/>
                                            </p:txEl>
                                          </p:spTgt>
                                        </p:tgtEl>
                                        <p:attrNameLst>
                                          <p:attrName>style.visibility</p:attrName>
                                        </p:attrNameLst>
                                      </p:cBhvr>
                                      <p:to>
                                        <p:strVal val="visible"/>
                                      </p:to>
                                    </p:set>
                                    <p:animEffect filter="fade" transition="in">
                                      <p:cBhvr additive="repl">
                                        <p:cTn id="118" dur="500"/>
                                        <p:tgtEl>
                                          <p:spTgt spid="150">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3200" spc="-1" strike="noStrike">
                <a:solidFill>
                  <a:srgbClr val="7030a0"/>
                </a:solidFill>
                <a:latin typeface="Calibri"/>
              </a:rPr>
              <a:t>Divide and Conquer </a:t>
            </a:r>
            <a:r>
              <a:rPr b="1" lang="en-US" sz="3200" spc="-1" strike="noStrike">
                <a:solidFill>
                  <a:srgbClr val="000000"/>
                </a:solidFill>
                <a:latin typeface="Calibri"/>
              </a:rPr>
              <a:t>Paradigm</a:t>
            </a:r>
            <a:br/>
            <a:r>
              <a:rPr b="1" lang="en-US" sz="2400" spc="-1" strike="noStrike">
                <a:solidFill>
                  <a:srgbClr val="006c31"/>
                </a:solidFill>
                <a:latin typeface="Calibri"/>
              </a:rPr>
              <a:t>(Advanced Problems)</a:t>
            </a:r>
            <a:endParaRPr b="0" lang="en-US" sz="2400" spc="-1" strike="noStrike">
              <a:solidFill>
                <a:srgbClr val="000000"/>
              </a:solidFill>
              <a:latin typeface="Calibri"/>
            </a:endParaRPr>
          </a:p>
        </p:txBody>
      </p:sp>
      <p:sp>
        <p:nvSpPr>
          <p:cNvPr id="153" name="TextShape 2"/>
          <p:cNvSpPr txBox="1"/>
          <p:nvPr/>
        </p:nvSpPr>
        <p:spPr>
          <a:xfrm>
            <a:off x="76320" y="1600200"/>
            <a:ext cx="8991360" cy="4525560"/>
          </a:xfrm>
          <a:prstGeom prst="rect">
            <a:avLst/>
          </a:prstGeom>
          <a:noFill/>
          <a:ln>
            <a:noFill/>
          </a:ln>
        </p:spPr>
        <p:txBody>
          <a:bodyPr>
            <a:noAutofit/>
          </a:bodyPr>
          <a:p>
            <a:pPr>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Geometric Problems:</a:t>
            </a:r>
            <a:endParaRPr b="0" lang="en-US" sz="3200" spc="-1" strike="noStrike">
              <a:solidFill>
                <a:srgbClr val="000000"/>
              </a:solidFill>
              <a:latin typeface="Calibri"/>
            </a:endParaRPr>
          </a:p>
          <a:p>
            <a:pPr lvl="1" marL="857160" indent="-456840">
              <a:lnSpc>
                <a:spcPct val="100000"/>
              </a:lnSpc>
              <a:spcBef>
                <a:spcPts val="479"/>
              </a:spcBef>
              <a:buClr>
                <a:srgbClr val="002060"/>
              </a:buClr>
              <a:buFont typeface="Calibri"/>
              <a:buAutoNum type="arabicPeriod"/>
              <a:tabLst>
                <a:tab algn="l" pos="0"/>
              </a:tabLst>
            </a:pPr>
            <a:r>
              <a:rPr b="0" lang="en-US" sz="2400" spc="-1" strike="noStrike">
                <a:solidFill>
                  <a:srgbClr val="002060"/>
                </a:solidFill>
                <a:latin typeface="Calibri"/>
              </a:rPr>
              <a:t>Closest Pair Distance </a:t>
            </a:r>
            <a:endParaRPr b="0" lang="en-US" sz="2400" spc="-1" strike="noStrike">
              <a:solidFill>
                <a:srgbClr val="000000"/>
              </a:solidFill>
              <a:latin typeface="Calibri"/>
            </a:endParaRPr>
          </a:p>
          <a:p>
            <a:pPr lvl="1" marL="857160" indent="-456840">
              <a:lnSpc>
                <a:spcPct val="100000"/>
              </a:lnSpc>
              <a:spcBef>
                <a:spcPts val="479"/>
              </a:spcBef>
              <a:buClr>
                <a:srgbClr val="002060"/>
              </a:buClr>
              <a:buFont typeface="Calibri"/>
              <a:buAutoNum type="arabicPeriod"/>
              <a:tabLst>
                <a:tab algn="l" pos="0"/>
              </a:tabLst>
            </a:pPr>
            <a:r>
              <a:rPr b="0" lang="en-US" sz="2400" spc="-1" strike="noStrike">
                <a:solidFill>
                  <a:srgbClr val="002060"/>
                </a:solidFill>
                <a:latin typeface="Calibri"/>
              </a:rPr>
              <a:t>Convex Hull </a:t>
            </a:r>
            <a:endParaRPr b="0" lang="en-US" sz="2400" spc="-1" strike="noStrike">
              <a:solidFill>
                <a:srgbClr val="000000"/>
              </a:solidFill>
              <a:latin typeface="Calibri"/>
            </a:endParaRPr>
          </a:p>
          <a:p>
            <a:pPr lvl="1" marL="857160" indent="-456840">
              <a:lnSpc>
                <a:spcPct val="100000"/>
              </a:lnSpc>
              <a:spcBef>
                <a:spcPts val="479"/>
              </a:spcBef>
              <a:buClr>
                <a:srgbClr val="002060"/>
              </a:buClr>
              <a:buFont typeface="Calibri"/>
              <a:buAutoNum type="arabicPeriod"/>
              <a:tabLst>
                <a:tab algn="l" pos="0"/>
              </a:tabLst>
            </a:pPr>
            <a:r>
              <a:rPr b="0" lang="en-US" sz="2400" spc="-1" strike="noStrike">
                <a:solidFill>
                  <a:srgbClr val="002060"/>
                </a:solidFill>
                <a:latin typeface="Calibri"/>
              </a:rPr>
              <a:t>Non-dominated Points</a:t>
            </a:r>
            <a:endParaRPr b="0" lang="en-US" sz="2400" spc="-1" strike="noStrike">
              <a:solidFill>
                <a:srgbClr val="000000"/>
              </a:solidFill>
              <a:latin typeface="Calibri"/>
            </a:endParaRPr>
          </a:p>
          <a:p>
            <a:pPr>
              <a:lnSpc>
                <a:spcPct val="100000"/>
              </a:lnSpc>
              <a:spcBef>
                <a:spcPts val="641"/>
              </a:spcBef>
              <a:tabLst>
                <a:tab algn="l" pos="0"/>
              </a:tabLst>
            </a:pP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Number theoretic Problem</a:t>
            </a:r>
            <a:endParaRPr b="0" lang="en-US" sz="3200" spc="-1" strike="noStrike">
              <a:solidFill>
                <a:srgbClr val="000000"/>
              </a:solidFill>
              <a:latin typeface="Calibri"/>
            </a:endParaRPr>
          </a:p>
          <a:p>
            <a:pPr lvl="1" marL="800280" indent="-342720">
              <a:lnSpc>
                <a:spcPct val="100000"/>
              </a:lnSpc>
              <a:spcBef>
                <a:spcPts val="479"/>
              </a:spcBef>
              <a:buClr>
                <a:srgbClr val="002060"/>
              </a:buClr>
              <a:buFont typeface="Calibri"/>
              <a:buAutoNum type="arabicPeriod"/>
              <a:tabLst>
                <a:tab algn="l" pos="0"/>
              </a:tabLst>
            </a:pPr>
            <a:r>
              <a:rPr b="0" lang="en-US" sz="2400" spc="-1" strike="noStrike">
                <a:solidFill>
                  <a:srgbClr val="002060"/>
                </a:solidFill>
                <a:latin typeface="Calibri"/>
              </a:rPr>
              <a:t> </a:t>
            </a:r>
            <a:endParaRPr b="0" lang="en-US" sz="2400" spc="-1" strike="noStrike">
              <a:solidFill>
                <a:srgbClr val="000000"/>
              </a:solidFill>
              <a:latin typeface="Calibri"/>
            </a:endParaRPr>
          </a:p>
        </p:txBody>
      </p:sp>
      <p:sp>
        <p:nvSpPr>
          <p:cNvPr id="154"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7004D98A-A390-4DD1-BEE7-4D5DA42BA969}" type="slidenum">
              <a:rPr b="0" lang="en-US" sz="1200" spc="-1" strike="noStrike">
                <a:solidFill>
                  <a:srgbClr val="8b8b8b"/>
                </a:solidFill>
                <a:latin typeface="Calibri"/>
              </a:rPr>
              <a:t>1</a:t>
            </a:fld>
            <a:endParaRPr b="0" lang="en-IN" sz="1200" spc="-1" strike="noStrike">
              <a:latin typeface="Times New Roman"/>
            </a:endParaRPr>
          </a:p>
        </p:txBody>
      </p:sp>
    </p:spTree>
  </p:cSld>
  <mc:AlternateContent>
    <mc:Choice Requires="p14">
      <p:transition spd="med" p14:dur="700">
        <p:fade/>
      </p:transition>
    </mc:Choice>
    <mc:Fallback>
      <p:transition spd="med">
        <p:fade/>
      </p:transition>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47">
                                  <p:stCondLst>
                                    <p:cond delay="0"/>
                                  </p:stCondLst>
                                  <p:childTnLst>
                                    <p:set>
                                      <p:cBhvr>
                                        <p:cTn id="124" dur="1" fill="hold">
                                          <p:stCondLst>
                                            <p:cond delay="0"/>
                                          </p:stCondLst>
                                        </p:cTn>
                                        <p:tgtEl>
                                          <p:spTgt spid="152"/>
                                        </p:tgtEl>
                                        <p:attrNameLst>
                                          <p:attrName>style.visibility</p:attrName>
                                        </p:attrNameLst>
                                      </p:cBhvr>
                                      <p:to>
                                        <p:strVal val="visible"/>
                                      </p:to>
                                    </p:set>
                                    <p:animEffect filter="fade" transition="in">
                                      <p:cBhvr additive="repl">
                                        <p:cTn id="125" dur="1000"/>
                                        <p:tgtEl>
                                          <p:spTgt spid="152"/>
                                        </p:tgtEl>
                                      </p:cBhvr>
                                    </p:animEffect>
                                    <p:anim calcmode="lin" valueType="num">
                                      <p:cBhvr additive="repl">
                                        <p:cTn id="126" dur="1000" fill="hold"/>
                                        <p:tgtEl>
                                          <p:spTgt spid="152"/>
                                        </p:tgtEl>
                                        <p:attrNameLst>
                                          <p:attrName>ppt_x</p:attrName>
                                        </p:attrNameLst>
                                      </p:cBhvr>
                                      <p:tavLst>
                                        <p:tav tm="0">
                                          <p:val>
                                            <p:strVal val="#ppt_x"/>
                                          </p:val>
                                        </p:tav>
                                        <p:tav tm="100000">
                                          <p:val>
                                            <p:strVal val="#ppt_x"/>
                                          </p:val>
                                        </p:tav>
                                      </p:tavLst>
                                    </p:anim>
                                    <p:anim calcmode="lin" valueType="num">
                                      <p:cBhvr additive="repl">
                                        <p:cTn id="127" dur="1000" fill="hold"/>
                                        <p:tgtEl>
                                          <p:spTgt spid="152"/>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22" presetSubtype="8">
                                  <p:stCondLst>
                                    <p:cond delay="0"/>
                                  </p:stCondLst>
                                  <p:childTnLst>
                                    <p:set>
                                      <p:cBhvr>
                                        <p:cTn id="131" dur="1" fill="hold">
                                          <p:stCondLst>
                                            <p:cond delay="0"/>
                                          </p:stCondLst>
                                        </p:cTn>
                                        <p:tgtEl>
                                          <p:spTgt spid="153">
                                            <p:txEl>
                                              <p:pRg st="1" end="1"/>
                                            </p:txEl>
                                          </p:spTgt>
                                        </p:tgtEl>
                                        <p:attrNameLst>
                                          <p:attrName>style.visibility</p:attrName>
                                        </p:attrNameLst>
                                      </p:cBhvr>
                                      <p:to>
                                        <p:strVal val="visible"/>
                                      </p:to>
                                    </p:set>
                                    <p:animEffect filter="wipe(left)" transition="in">
                                      <p:cBhvr additive="repl">
                                        <p:cTn id="132" dur="2500"/>
                                        <p:tgtEl>
                                          <p:spTgt spid="153">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22" presetSubtype="8">
                                  <p:stCondLst>
                                    <p:cond delay="0"/>
                                  </p:stCondLst>
                                  <p:childTnLst>
                                    <p:set>
                                      <p:cBhvr>
                                        <p:cTn id="136" dur="1" fill="hold">
                                          <p:stCondLst>
                                            <p:cond delay="0"/>
                                          </p:stCondLst>
                                        </p:cTn>
                                        <p:tgtEl>
                                          <p:spTgt spid="153">
                                            <p:txEl>
                                              <p:pRg st="2" end="2"/>
                                            </p:txEl>
                                          </p:spTgt>
                                        </p:tgtEl>
                                        <p:attrNameLst>
                                          <p:attrName>style.visibility</p:attrName>
                                        </p:attrNameLst>
                                      </p:cBhvr>
                                      <p:to>
                                        <p:strVal val="visible"/>
                                      </p:to>
                                    </p:set>
                                    <p:animEffect filter="wipe(left)" transition="in">
                                      <p:cBhvr additive="repl">
                                        <p:cTn id="137" dur="2500"/>
                                        <p:tgtEl>
                                          <p:spTgt spid="153">
                                            <p:txEl>
                                              <p:pRg st="2" end="2"/>
                                            </p:txEl>
                                          </p:spTgt>
                                        </p:tgtEl>
                                      </p:cBhvr>
                                    </p:animEffect>
                                  </p:childTnLst>
                                </p:cTn>
                              </p:par>
                              <p:par>
                                <p:cTn id="138" nodeType="withEffect" fill="hold" presetClass="entr" presetID="22" presetSubtype="8">
                                  <p:stCondLst>
                                    <p:cond delay="0"/>
                                  </p:stCondLst>
                                  <p:childTnLst>
                                    <p:set>
                                      <p:cBhvr>
                                        <p:cTn id="139" dur="1" fill="hold">
                                          <p:stCondLst>
                                            <p:cond delay="0"/>
                                          </p:stCondLst>
                                        </p:cTn>
                                        <p:tgtEl>
                                          <p:spTgt spid="153">
                                            <p:txEl>
                                              <p:pRg st="3" end="3"/>
                                            </p:txEl>
                                          </p:spTgt>
                                        </p:tgtEl>
                                        <p:attrNameLst>
                                          <p:attrName>style.visibility</p:attrName>
                                        </p:attrNameLst>
                                      </p:cBhvr>
                                      <p:to>
                                        <p:strVal val="visible"/>
                                      </p:to>
                                    </p:set>
                                    <p:animEffect filter="wipe(left)" transition="in">
                                      <p:cBhvr additive="repl">
                                        <p:cTn id="140" dur="2500"/>
                                        <p:tgtEl>
                                          <p:spTgt spid="153">
                                            <p:txEl>
                                              <p:pRg st="3" end="3"/>
                                            </p:txEl>
                                          </p:spTgt>
                                        </p:tgtEl>
                                      </p:cBhvr>
                                    </p:animEffect>
                                  </p:childTnLst>
                                </p:cTn>
                              </p:par>
                              <p:par>
                                <p:cTn id="141" nodeType="withEffect" fill="hold" presetClass="entr" presetID="22" presetSubtype="8">
                                  <p:stCondLst>
                                    <p:cond delay="0"/>
                                  </p:stCondLst>
                                  <p:childTnLst>
                                    <p:set>
                                      <p:cBhvr>
                                        <p:cTn id="142" dur="1" fill="hold">
                                          <p:stCondLst>
                                            <p:cond delay="0"/>
                                          </p:stCondLst>
                                        </p:cTn>
                                        <p:tgtEl>
                                          <p:spTgt spid="153">
                                            <p:txEl>
                                              <p:pRg st="4" end="4"/>
                                            </p:txEl>
                                          </p:spTgt>
                                        </p:tgtEl>
                                        <p:attrNameLst>
                                          <p:attrName>style.visibility</p:attrName>
                                        </p:attrNameLst>
                                      </p:cBhvr>
                                      <p:to>
                                        <p:strVal val="visible"/>
                                      </p:to>
                                    </p:set>
                                    <p:animEffect filter="wipe(left)" transition="in">
                                      <p:cBhvr additive="repl">
                                        <p:cTn id="143" dur="2500"/>
                                        <p:tgtEl>
                                          <p:spTgt spid="153">
                                            <p:txEl>
                                              <p:pRg st="4" end="4"/>
                                            </p:txEl>
                                          </p:spTgt>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22" presetSubtype="8">
                                  <p:stCondLst>
                                    <p:cond delay="0"/>
                                  </p:stCondLst>
                                  <p:childTnLst>
                                    <p:set>
                                      <p:cBhvr>
                                        <p:cTn id="147" dur="1" fill="hold">
                                          <p:stCondLst>
                                            <p:cond delay="0"/>
                                          </p:stCondLst>
                                        </p:cTn>
                                        <p:tgtEl>
                                          <p:spTgt spid="153">
                                            <p:txEl>
                                              <p:pRg st="6" end="6"/>
                                            </p:txEl>
                                          </p:spTgt>
                                        </p:tgtEl>
                                        <p:attrNameLst>
                                          <p:attrName>style.visibility</p:attrName>
                                        </p:attrNameLst>
                                      </p:cBhvr>
                                      <p:to>
                                        <p:strVal val="visible"/>
                                      </p:to>
                                    </p:set>
                                    <p:animEffect filter="wipe(left)" transition="in">
                                      <p:cBhvr additive="repl">
                                        <p:cTn id="148" dur="2500"/>
                                        <p:tgtEl>
                                          <p:spTgt spid="153">
                                            <p:txEl>
                                              <p:pRg st="6" end="6"/>
                                            </p:txEl>
                                          </p:spTgt>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22" presetSubtype="8">
                                  <p:stCondLst>
                                    <p:cond delay="0"/>
                                  </p:stCondLst>
                                  <p:childTnLst>
                                    <p:set>
                                      <p:cBhvr>
                                        <p:cTn id="152" dur="1" fill="hold">
                                          <p:stCondLst>
                                            <p:cond delay="0"/>
                                          </p:stCondLst>
                                        </p:cTn>
                                        <p:tgtEl>
                                          <p:spTgt spid="153">
                                            <p:txEl>
                                              <p:pRg st="7" end="7"/>
                                            </p:txEl>
                                          </p:spTgt>
                                        </p:tgtEl>
                                        <p:attrNameLst>
                                          <p:attrName>style.visibility</p:attrName>
                                        </p:attrNameLst>
                                      </p:cBhvr>
                                      <p:to>
                                        <p:strVal val="visible"/>
                                      </p:to>
                                    </p:set>
                                    <p:animEffect filter="wipe(left)" transition="in">
                                      <p:cBhvr additive="repl">
                                        <p:cTn id="153" dur="2500"/>
                                        <p:tgtEl>
                                          <p:spTgt spid="153">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722160" y="2133720"/>
            <a:ext cx="7772040" cy="1361880"/>
          </a:xfrm>
          <a:prstGeom prst="rect">
            <a:avLst/>
          </a:prstGeom>
          <a:noFill/>
          <a:ln>
            <a:noFill/>
          </a:ln>
        </p:spPr>
        <p:txBody>
          <a:bodyPr>
            <a:noAutofit/>
          </a:bodyPr>
          <a:p>
            <a:pPr algn="ctr">
              <a:lnSpc>
                <a:spcPct val="100000"/>
              </a:lnSpc>
            </a:pPr>
            <a:r>
              <a:rPr b="1" lang="en-US" sz="4400" spc="-1" strike="noStrike" cap="all">
                <a:solidFill>
                  <a:srgbClr val="000000"/>
                </a:solidFill>
                <a:latin typeface="Calibri"/>
              </a:rPr>
              <a:t>problem 1</a:t>
            </a:r>
            <a:br/>
            <a:endParaRPr b="0" lang="en-US" sz="4400" spc="-1" strike="noStrike">
              <a:solidFill>
                <a:srgbClr val="000000"/>
              </a:solidFill>
              <a:latin typeface="Calibri"/>
            </a:endParaRPr>
          </a:p>
        </p:txBody>
      </p:sp>
      <p:sp>
        <p:nvSpPr>
          <p:cNvPr id="156" name="TextShape 2"/>
          <p:cNvSpPr txBox="1"/>
          <p:nvPr/>
        </p:nvSpPr>
        <p:spPr>
          <a:xfrm>
            <a:off x="838080" y="2362320"/>
            <a:ext cx="7772040" cy="1499760"/>
          </a:xfrm>
          <a:prstGeom prst="rect">
            <a:avLst/>
          </a:prstGeom>
          <a:noFill/>
          <a:ln>
            <a:noFill/>
          </a:ln>
        </p:spPr>
        <p:txBody>
          <a:bodyPr anchor="b">
            <a:noAutofit/>
          </a:bodyPr>
          <a:p>
            <a:pPr algn="ctr">
              <a:lnSpc>
                <a:spcPct val="100000"/>
              </a:lnSpc>
              <a:spcBef>
                <a:spcPts val="720"/>
              </a:spcBef>
              <a:tabLst>
                <a:tab algn="l" pos="0"/>
              </a:tabLst>
            </a:pPr>
            <a:r>
              <a:rPr b="1" lang="en-US" sz="3600" spc="-1" strike="noStrike">
                <a:solidFill>
                  <a:srgbClr val="7030a0"/>
                </a:solidFill>
                <a:latin typeface="Calibri"/>
              </a:rPr>
              <a:t>Closest Pair Distance</a:t>
            </a:r>
            <a:endParaRPr b="0" lang="en-US" sz="3600" spc="-1" strike="noStrike">
              <a:solidFill>
                <a:srgbClr val="000000"/>
              </a:solidFill>
              <a:latin typeface="Calibri"/>
            </a:endParaRPr>
          </a:p>
        </p:txBody>
      </p:sp>
      <p:sp>
        <p:nvSpPr>
          <p:cNvPr id="157"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AC5C2C12-083C-4639-AEE8-BDB8B088F75B}" type="slidenum">
              <a:rPr b="0" lang="en-US" sz="1200" spc="-1" strike="noStrike">
                <a:solidFill>
                  <a:srgbClr val="8b8b8b"/>
                </a:solidFill>
                <a:latin typeface="Calibri"/>
              </a:rPr>
              <a:t>1</a:t>
            </a:fld>
            <a:endParaRPr b="0" lang="en-IN" sz="1200" spc="-1" strike="noStrike">
              <a:latin typeface="Times New Roman"/>
            </a:endParaRPr>
          </a:p>
        </p:txBody>
      </p:sp>
    </p:spTree>
  </p:cSld>
  <mc:AlternateContent>
    <mc:Choice Requires="p14">
      <p:transition spd="med" p14:dur="700">
        <p:fade/>
      </p:transition>
    </mc:Choice>
    <mc:Fallback>
      <p:transition spd="med">
        <p:fade/>
      </p:transition>
    </mc:Fallback>
  </mc:AlternateContent>
  <p:timing>
    <p:tnLst>
      <p:par>
        <p:cTn id="154" dur="indefinite" restart="never" nodeType="tmRoot">
          <p:childTnLst>
            <p:seq>
              <p:cTn id="155" dur="indefinite" nodeType="mainSeq">
                <p:childTnLst>
                  <p:par>
                    <p:cTn id="156" fill="hold">
                      <p:stCondLst>
                        <p:cond delay="indefinite"/>
                      </p:stCondLst>
                      <p:childTnLst>
                        <p:par>
                          <p:cTn id="157" fill="hold">
                            <p:stCondLst>
                              <p:cond delay="0"/>
                            </p:stCondLst>
                            <p:childTnLst>
                              <p:par>
                                <p:cTn id="158" nodeType="clickEffect" fill="hold" presetClass="entr" presetID="53" presetSubtype="16">
                                  <p:stCondLst>
                                    <p:cond delay="0"/>
                                  </p:stCondLst>
                                  <p:childTnLst>
                                    <p:set>
                                      <p:cBhvr>
                                        <p:cTn id="159" dur="1" fill="hold">
                                          <p:stCondLst>
                                            <p:cond delay="0"/>
                                          </p:stCondLst>
                                        </p:cTn>
                                        <p:tgtEl>
                                          <p:spTgt spid="155"/>
                                        </p:tgtEl>
                                        <p:attrNameLst>
                                          <p:attrName>style.visibility</p:attrName>
                                        </p:attrNameLst>
                                      </p:cBhvr>
                                      <p:to>
                                        <p:strVal val="visible"/>
                                      </p:to>
                                    </p:set>
                                    <p:anim calcmode="lin" valueType="num">
                                      <p:cBhvr additive="repl">
                                        <p:cTn id="160" dur="1000" fill="hold"/>
                                        <p:tgtEl>
                                          <p:spTgt spid="155"/>
                                        </p:tgtEl>
                                        <p:attrNameLst>
                                          <p:attrName>ppt_w</p:attrName>
                                        </p:attrNameLst>
                                      </p:cBhvr>
                                      <p:tavLst>
                                        <p:tav tm="0">
                                          <p:val>
                                            <p:fltVal val="0"/>
                                          </p:val>
                                        </p:tav>
                                        <p:tav tm="100000">
                                          <p:val>
                                            <p:strVal val="#ppt_w"/>
                                          </p:val>
                                        </p:tav>
                                      </p:tavLst>
                                    </p:anim>
                                    <p:anim calcmode="lin" valueType="num">
                                      <p:cBhvr additive="repl">
                                        <p:cTn id="161" dur="1000" fill="hold"/>
                                        <p:tgtEl>
                                          <p:spTgt spid="155"/>
                                        </p:tgtEl>
                                        <p:attrNameLst>
                                          <p:attrName>ppt_h</p:attrName>
                                        </p:attrNameLst>
                                      </p:cBhvr>
                                      <p:tavLst>
                                        <p:tav tm="0">
                                          <p:val>
                                            <p:fltVal val="0"/>
                                          </p:val>
                                        </p:tav>
                                        <p:tav tm="100000">
                                          <p:val>
                                            <p:strVal val="#ppt_h"/>
                                          </p:val>
                                        </p:tav>
                                      </p:tavLst>
                                    </p:anim>
                                    <p:animEffect filter="fade" transition="in">
                                      <p:cBhvr additive="repl">
                                        <p:cTn id="162" dur="1000"/>
                                        <p:tgtEl>
                                          <p:spTgt spid="155"/>
                                        </p:tgtEl>
                                      </p:cBhvr>
                                    </p:animEffec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4" presetSubtype="10">
                                  <p:stCondLst>
                                    <p:cond delay="0"/>
                                  </p:stCondLst>
                                  <p:childTnLst>
                                    <p:set>
                                      <p:cBhvr>
                                        <p:cTn id="166" dur="1" fill="hold">
                                          <p:stCondLst>
                                            <p:cond delay="0"/>
                                          </p:stCondLst>
                                        </p:cTn>
                                        <p:tgtEl>
                                          <p:spTgt spid="156">
                                            <p:txEl>
                                              <p:pRg st="0" end="0"/>
                                            </p:txEl>
                                          </p:spTgt>
                                        </p:tgtEl>
                                        <p:attrNameLst>
                                          <p:attrName>style.visibility</p:attrName>
                                        </p:attrNameLst>
                                      </p:cBhvr>
                                      <p:to>
                                        <p:strVal val="visible"/>
                                      </p:to>
                                    </p:set>
                                    <p:animEffect filter="randombar(horizontal)" transition="in">
                                      <p:cBhvr additive="repl">
                                        <p:cTn id="167" dur="500"/>
                                        <p:tgtEl>
                                          <p:spTgt spid="156">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7030a0"/>
                </a:solidFill>
                <a:latin typeface="Calibri"/>
              </a:rPr>
              <a:t>Distance </a:t>
            </a:r>
            <a:r>
              <a:rPr b="1" lang="en-US" sz="4000" spc="-1" strike="noStrike">
                <a:solidFill>
                  <a:srgbClr val="000000"/>
                </a:solidFill>
                <a:latin typeface="Calibri"/>
              </a:rPr>
              <a:t>between 2 points</a:t>
            </a:r>
            <a:endParaRPr b="0" lang="en-US" sz="4000" spc="-1" strike="noStrike">
              <a:solidFill>
                <a:srgbClr val="000000"/>
              </a:solidFill>
              <a:latin typeface="Calibri"/>
            </a:endParaRPr>
          </a:p>
        </p:txBody>
      </p:sp>
      <p:sp>
        <p:nvSpPr>
          <p:cNvPr id="159"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53B1618D-9BCE-4A2C-A5DE-61CC64A88194}" type="slidenum">
              <a:rPr b="0" lang="en-US" sz="1200" spc="-1" strike="noStrike">
                <a:solidFill>
                  <a:srgbClr val="8b8b8b"/>
                </a:solidFill>
                <a:latin typeface="Calibri"/>
              </a:rPr>
              <a:t>1</a:t>
            </a:fld>
            <a:endParaRPr b="0" lang="en-IN" sz="1200" spc="-1" strike="noStrike">
              <a:latin typeface="Times New Roman"/>
            </a:endParaRPr>
          </a:p>
        </p:txBody>
      </p:sp>
      <p:grpSp>
        <p:nvGrpSpPr>
          <p:cNvPr id="160" name="Group 3"/>
          <p:cNvGrpSpPr/>
          <p:nvPr/>
        </p:nvGrpSpPr>
        <p:grpSpPr>
          <a:xfrm>
            <a:off x="171720" y="1676520"/>
            <a:ext cx="8514720" cy="4778280"/>
            <a:chOff x="171720" y="1676520"/>
            <a:chExt cx="8514720" cy="4778280"/>
          </a:xfrm>
        </p:grpSpPr>
        <p:sp>
          <p:nvSpPr>
            <p:cNvPr id="161" name="CustomShape 4"/>
            <p:cNvSpPr/>
            <p:nvPr/>
          </p:nvSpPr>
          <p:spPr>
            <a:xfrm>
              <a:off x="476280" y="6123600"/>
              <a:ext cx="8210160" cy="2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62" name="CustomShape 5"/>
            <p:cNvSpPr/>
            <p:nvPr/>
          </p:nvSpPr>
          <p:spPr>
            <a:xfrm flipH="1" flipV="1">
              <a:off x="456840" y="1676520"/>
              <a:ext cx="18720" cy="44524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163" name="Formula 6"/>
                <p:cNvSpPr txBox="1"/>
                <p:nvPr/>
              </p:nvSpPr>
              <p:spPr>
                <a:xfrm>
                  <a:off x="1060920" y="6085800"/>
                  <a:ext cx="367560" cy="369000"/>
                </a:xfrm>
                <a:prstGeom prst="rect">
                  <a:avLst/>
                </a:prstGeom>
              </p:spPr>
              <p:txBody>
                <a:bodyPr/>
                <a:p>
                  <a14:m>
                    <m:oMath xmlns:m="http://schemas.openxmlformats.org/officeDocument/2006/math">
                      <m:r>
                        <m:t xml:space="preserve">𝑥</m:t>
                      </m:r>
                    </m:oMath>
                  </a14:m>
                </a:p>
              </p:txBody>
            </p:sp>
          </mc:Choice>
          <mc:Fallback/>
        </mc:AlternateContent>
        <mc:AlternateContent>
          <mc:Choice xmlns:a14="http://schemas.microsoft.com/office/drawing/2010/main" Requires="a14">
            <p:sp>
              <p:nvSpPr>
                <p:cNvPr id="164" name="Formula 7"/>
                <p:cNvSpPr txBox="1"/>
                <p:nvPr/>
              </p:nvSpPr>
              <p:spPr>
                <a:xfrm>
                  <a:off x="171720" y="5290920"/>
                  <a:ext cx="293400" cy="369000"/>
                </a:xfrm>
                <a:prstGeom prst="rect">
                  <a:avLst/>
                </a:prstGeom>
              </p:spPr>
              <p:txBody>
                <a:bodyPr/>
                <a:p>
                  <a14:m>
                    <m:oMath xmlns:m="http://schemas.openxmlformats.org/officeDocument/2006/math">
                      <m:r>
                        <m:t xml:space="preserve">𝑦</m:t>
                      </m:r>
                    </m:oMath>
                  </a14:m>
                </a:p>
              </p:txBody>
            </p:sp>
          </mc:Choice>
          <mc:Fallback/>
        </mc:AlternateContent>
      </p:grpSp>
      <p:grpSp>
        <p:nvGrpSpPr>
          <p:cNvPr id="165" name="Group 8"/>
          <p:cNvGrpSpPr/>
          <p:nvPr/>
        </p:nvGrpSpPr>
        <p:grpSpPr>
          <a:xfrm>
            <a:off x="3022920" y="4308840"/>
            <a:ext cx="909360" cy="491400"/>
            <a:chOff x="3022920" y="4308840"/>
            <a:chExt cx="909360" cy="491400"/>
          </a:xfrm>
        </p:grpSpPr>
        <p:sp>
          <p:nvSpPr>
            <p:cNvPr id="166" name="CustomShape 9"/>
            <p:cNvSpPr/>
            <p:nvPr/>
          </p:nvSpPr>
          <p:spPr>
            <a:xfrm>
              <a:off x="3505320" y="430884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67" name="Formula 10"/>
                <p:cNvSpPr txBox="1"/>
                <p:nvPr/>
              </p:nvSpPr>
              <p:spPr>
                <a:xfrm>
                  <a:off x="3022920" y="4431240"/>
                  <a:ext cx="909360" cy="369000"/>
                </a:xfrm>
                <a:prstGeom prst="rect">
                  <a:avLst/>
                </a:prstGeom>
              </p:spPr>
              <p:txBody>
                <a:bodyPr/>
                <a:p>
                  <a14:m>
                    <m:oMath xmlns:m="http://schemas.openxmlformats.org/officeDocument/2006/math">
                      <m:d>
                        <m:dPr>
                          <m:begChr m:val="("/>
                          <m:endChr m:val=")"/>
                        </m:dPr>
                        <m:e>
                          <m:sSub>
                            <m:e>
                              <m:r>
                                <m:t xml:space="preserve">𝑥</m:t>
                              </m:r>
                            </m:e>
                            <m:sub>
                              <m:r>
                                <m:t xml:space="preserve">𝑖</m:t>
                              </m:r>
                            </m:sub>
                          </m:sSub>
                          <m:r>
                            <m:t xml:space="preserve">,</m:t>
                          </m:r>
                          <m:sSub>
                            <m:e>
                              <m:r>
                                <m:t xml:space="preserve">𝑦</m:t>
                              </m:r>
                            </m:e>
                            <m:sub>
                              <m:r>
                                <m:t xml:space="preserve">𝑖</m:t>
                              </m:r>
                            </m:sub>
                          </m:sSub>
                        </m:e>
                      </m:d>
                    </m:oMath>
                  </a14:m>
                </a:p>
              </p:txBody>
            </p:sp>
          </mc:Choice>
          <mc:Fallback/>
        </mc:AlternateContent>
      </p:grpSp>
      <p:grpSp>
        <p:nvGrpSpPr>
          <p:cNvPr id="168" name="Group 11"/>
          <p:cNvGrpSpPr/>
          <p:nvPr/>
        </p:nvGrpSpPr>
        <p:grpSpPr>
          <a:xfrm>
            <a:off x="5029200" y="3242160"/>
            <a:ext cx="914040" cy="532800"/>
            <a:chOff x="5029200" y="3242160"/>
            <a:chExt cx="914040" cy="532800"/>
          </a:xfrm>
        </p:grpSpPr>
        <p:sp>
          <p:nvSpPr>
            <p:cNvPr id="169" name="CustomShape 12"/>
            <p:cNvSpPr/>
            <p:nvPr/>
          </p:nvSpPr>
          <p:spPr>
            <a:xfrm>
              <a:off x="5257800" y="324216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70" name="Formula 13"/>
                <p:cNvSpPr txBox="1"/>
                <p:nvPr/>
              </p:nvSpPr>
              <p:spPr>
                <a:xfrm>
                  <a:off x="5029200" y="3383640"/>
                  <a:ext cx="914040" cy="391320"/>
                </a:xfrm>
                <a:prstGeom prst="rect">
                  <a:avLst/>
                </a:prstGeom>
              </p:spPr>
              <p:txBody>
                <a:bodyPr/>
                <a:p>
                  <a14:m>
                    <m:oMath xmlns:m="http://schemas.openxmlformats.org/officeDocument/2006/math">
                      <m:d>
                        <m:dPr>
                          <m:begChr m:val="("/>
                          <m:endChr m:val=")"/>
                        </m:dPr>
                        <m:e>
                          <m:sSub>
                            <m:e>
                              <m:r>
                                <m:t xml:space="preserve">𝑥</m:t>
                              </m:r>
                            </m:e>
                            <m:sub>
                              <m:r>
                                <m:t xml:space="preserve">𝑗</m:t>
                              </m:r>
                            </m:sub>
                          </m:sSub>
                          <m:r>
                            <m:t xml:space="preserve">,</m:t>
                          </m:r>
                          <m:sSub>
                            <m:e>
                              <m:r>
                                <m:t xml:space="preserve">𝑦</m:t>
                              </m:r>
                            </m:e>
                            <m:sub>
                              <m:r>
                                <m:t xml:space="preserve">𝑗</m:t>
                              </m:r>
                            </m:sub>
                          </m:sSub>
                        </m:e>
                      </m:d>
                    </m:oMath>
                  </a14:m>
                </a:p>
              </p:txBody>
            </p:sp>
          </mc:Choice>
          <mc:Fallback/>
        </mc:AlternateContent>
      </p:grpSp>
      <p:sp>
        <p:nvSpPr>
          <p:cNvPr id="171" name="CustomShape 14"/>
          <p:cNvSpPr/>
          <p:nvPr/>
        </p:nvSpPr>
        <p:spPr>
          <a:xfrm flipV="1">
            <a:off x="3581280" y="3306600"/>
            <a:ext cx="1687320" cy="100152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72" name="CustomShape 15"/>
          <p:cNvSpPr/>
          <p:nvPr/>
        </p:nvSpPr>
        <p:spPr>
          <a:xfrm>
            <a:off x="7598160" y="3702600"/>
            <a:ext cx="1249560" cy="395280"/>
          </a:xfrm>
          <a:prstGeom prst="rect">
            <a:avLst/>
          </a:prstGeom>
          <a:solidFill>
            <a:srgbClr val="ffc000"/>
          </a:solidFill>
          <a:ln>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0000"/>
                </a:solidFill>
                <a:latin typeface="Calibri"/>
              </a:rPr>
              <a:t>O</a:t>
            </a:r>
            <a:r>
              <a:rPr b="0" lang="en-US" sz="2000" spc="-1" strike="noStrike">
                <a:solidFill>
                  <a:srgbClr val="000000"/>
                </a:solidFill>
                <a:latin typeface="Calibri"/>
              </a:rPr>
              <a:t>() time</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68" dur="indefinite" restart="never" nodeType="tmRoot">
          <p:childTnLst>
            <p:seq>
              <p:cTn id="169" dur="indefinite" nodeType="mainSeq">
                <p:childTnLst>
                  <p:par>
                    <p:cTn id="170" fill="hold">
                      <p:stCondLst>
                        <p:cond delay="indefinite"/>
                      </p:stCondLst>
                      <p:childTnLst>
                        <p:par>
                          <p:cTn id="171" fill="hold">
                            <p:stCondLst>
                              <p:cond delay="0"/>
                            </p:stCondLst>
                            <p:childTnLst>
                              <p:par>
                                <p:cTn id="172" nodeType="clickEffect" fill="hold" presetClass="entr" presetID="53" presetSubtype="16">
                                  <p:stCondLst>
                                    <p:cond delay="0"/>
                                  </p:stCondLst>
                                  <p:childTnLst>
                                    <p:set>
                                      <p:cBhvr>
                                        <p:cTn id="173" dur="1" fill="hold">
                                          <p:stCondLst>
                                            <p:cond delay="0"/>
                                          </p:stCondLst>
                                        </p:cTn>
                                        <p:tgtEl>
                                          <p:spTgt spid="165"/>
                                        </p:tgtEl>
                                        <p:attrNameLst>
                                          <p:attrName>style.visibility</p:attrName>
                                        </p:attrNameLst>
                                      </p:cBhvr>
                                      <p:to>
                                        <p:strVal val="visible"/>
                                      </p:to>
                                    </p:set>
                                    <p:anim calcmode="lin" valueType="num">
                                      <p:cBhvr additive="repl">
                                        <p:cTn id="174" dur="500" fill="hold"/>
                                        <p:tgtEl>
                                          <p:spTgt spid="165"/>
                                        </p:tgtEl>
                                        <p:attrNameLst>
                                          <p:attrName>ppt_w</p:attrName>
                                        </p:attrNameLst>
                                      </p:cBhvr>
                                      <p:tavLst>
                                        <p:tav tm="0">
                                          <p:val>
                                            <p:fltVal val="0"/>
                                          </p:val>
                                        </p:tav>
                                        <p:tav tm="100000">
                                          <p:val>
                                            <p:strVal val="#ppt_w"/>
                                          </p:val>
                                        </p:tav>
                                      </p:tavLst>
                                    </p:anim>
                                    <p:anim calcmode="lin" valueType="num">
                                      <p:cBhvr additive="repl">
                                        <p:cTn id="175" dur="500" fill="hold"/>
                                        <p:tgtEl>
                                          <p:spTgt spid="165"/>
                                        </p:tgtEl>
                                        <p:attrNameLst>
                                          <p:attrName>ppt_h</p:attrName>
                                        </p:attrNameLst>
                                      </p:cBhvr>
                                      <p:tavLst>
                                        <p:tav tm="0">
                                          <p:val>
                                            <p:fltVal val="0"/>
                                          </p:val>
                                        </p:tav>
                                        <p:tav tm="100000">
                                          <p:val>
                                            <p:strVal val="#ppt_h"/>
                                          </p:val>
                                        </p:tav>
                                      </p:tavLst>
                                    </p:anim>
                                    <p:animEffect filter="fade" transition="in">
                                      <p:cBhvr additive="repl">
                                        <p:cTn id="176" dur="500"/>
                                        <p:tgtEl>
                                          <p:spTgt spid="165"/>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53" presetSubtype="16">
                                  <p:stCondLst>
                                    <p:cond delay="0"/>
                                  </p:stCondLst>
                                  <p:childTnLst>
                                    <p:set>
                                      <p:cBhvr>
                                        <p:cTn id="180" dur="1" fill="hold">
                                          <p:stCondLst>
                                            <p:cond delay="0"/>
                                          </p:stCondLst>
                                        </p:cTn>
                                        <p:tgtEl>
                                          <p:spTgt spid="168"/>
                                        </p:tgtEl>
                                        <p:attrNameLst>
                                          <p:attrName>style.visibility</p:attrName>
                                        </p:attrNameLst>
                                      </p:cBhvr>
                                      <p:to>
                                        <p:strVal val="visible"/>
                                      </p:to>
                                    </p:set>
                                    <p:anim calcmode="lin" valueType="num">
                                      <p:cBhvr additive="repl">
                                        <p:cTn id="181" dur="500" fill="hold"/>
                                        <p:tgtEl>
                                          <p:spTgt spid="168"/>
                                        </p:tgtEl>
                                        <p:attrNameLst>
                                          <p:attrName>ppt_w</p:attrName>
                                        </p:attrNameLst>
                                      </p:cBhvr>
                                      <p:tavLst>
                                        <p:tav tm="0">
                                          <p:val>
                                            <p:fltVal val="0"/>
                                          </p:val>
                                        </p:tav>
                                        <p:tav tm="100000">
                                          <p:val>
                                            <p:strVal val="#ppt_w"/>
                                          </p:val>
                                        </p:tav>
                                      </p:tavLst>
                                    </p:anim>
                                    <p:anim calcmode="lin" valueType="num">
                                      <p:cBhvr additive="repl">
                                        <p:cTn id="182" dur="500" fill="hold"/>
                                        <p:tgtEl>
                                          <p:spTgt spid="168"/>
                                        </p:tgtEl>
                                        <p:attrNameLst>
                                          <p:attrName>ppt_h</p:attrName>
                                        </p:attrNameLst>
                                      </p:cBhvr>
                                      <p:tavLst>
                                        <p:tav tm="0">
                                          <p:val>
                                            <p:fltVal val="0"/>
                                          </p:val>
                                        </p:tav>
                                        <p:tav tm="100000">
                                          <p:val>
                                            <p:strVal val="#ppt_h"/>
                                          </p:val>
                                        </p:tav>
                                      </p:tavLst>
                                    </p:anim>
                                    <p:animEffect filter="fade" transition="in">
                                      <p:cBhvr additive="repl">
                                        <p:cTn id="183" dur="500"/>
                                        <p:tgtEl>
                                          <p:spTgt spid="168"/>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22" presetSubtype="4">
                                  <p:stCondLst>
                                    <p:cond delay="0"/>
                                  </p:stCondLst>
                                  <p:childTnLst>
                                    <p:set>
                                      <p:cBhvr>
                                        <p:cTn id="187" dur="1" fill="hold">
                                          <p:stCondLst>
                                            <p:cond delay="0"/>
                                          </p:stCondLst>
                                        </p:cTn>
                                        <p:tgtEl>
                                          <p:spTgt spid="171"/>
                                        </p:tgtEl>
                                        <p:attrNameLst>
                                          <p:attrName>style.visibility</p:attrName>
                                        </p:attrNameLst>
                                      </p:cBhvr>
                                      <p:to>
                                        <p:strVal val="visible"/>
                                      </p:to>
                                    </p:set>
                                    <p:animEffect filter="wipe(down)" transition="in">
                                      <p:cBhvr additive="repl">
                                        <p:cTn id="188" dur="500"/>
                                        <p:tgtEl>
                                          <p:spTgt spid="171"/>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2" presetSubtype="2">
                                  <p:stCondLst>
                                    <p:cond delay="0"/>
                                  </p:stCondLst>
                                  <p:childTnLst>
                                    <p:set>
                                      <p:cBhvr>
                                        <p:cTn id="192" dur="1" fill="hold">
                                          <p:stCondLst>
                                            <p:cond delay="0"/>
                                          </p:stCondLst>
                                        </p:cTn>
                                        <p:tgtEl>
                                          <p:spTgt spid="172"/>
                                        </p:tgtEl>
                                        <p:attrNameLst>
                                          <p:attrName>style.visibility</p:attrName>
                                        </p:attrNameLst>
                                      </p:cBhvr>
                                      <p:to>
                                        <p:strVal val="visible"/>
                                      </p:to>
                                    </p:set>
                                    <p:anim calcmode="lin" valueType="num">
                                      <p:cBhvr additive="repl">
                                        <p:cTn id="193" dur="500" fill="hold"/>
                                        <p:tgtEl>
                                          <p:spTgt spid="172"/>
                                        </p:tgtEl>
                                        <p:attrNameLst>
                                          <p:attrName>ppt_x</p:attrName>
                                        </p:attrNameLst>
                                      </p:cBhvr>
                                      <p:tavLst>
                                        <p:tav tm="0">
                                          <p:val>
                                            <p:strVal val="1+#ppt_w/2"/>
                                          </p:val>
                                        </p:tav>
                                        <p:tav tm="100000">
                                          <p:val>
                                            <p:strVal val="#ppt_x"/>
                                          </p:val>
                                        </p:tav>
                                      </p:tavLst>
                                    </p:anim>
                                    <p:anim calcmode="lin" valueType="num">
                                      <p:cBhvr additive="repl">
                                        <p:cTn id="194" dur="500" fill="hold"/>
                                        <p:tgtEl>
                                          <p:spTgt spid="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Closest Pair Distance </a:t>
            </a:r>
            <a:r>
              <a:rPr b="1" lang="en-US" sz="4000" spc="-1" strike="noStrike">
                <a:solidFill>
                  <a:srgbClr val="000000"/>
                </a:solidFill>
                <a:latin typeface="Calibri"/>
              </a:rPr>
              <a:t>Problem</a:t>
            </a:r>
            <a:endParaRPr b="0" lang="en-US" sz="4000" spc="-1" strike="noStrike">
              <a:solidFill>
                <a:srgbClr val="000000"/>
              </a:solidFill>
              <a:latin typeface="Calibri"/>
            </a:endParaRPr>
          </a:p>
        </p:txBody>
      </p:sp>
      <p:sp>
        <p:nvSpPr>
          <p:cNvPr id="174" name="TextShape 2"/>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
        <p:nvSpPr>
          <p:cNvPr id="175"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586D62C5-90B8-4BBC-AA8F-A774A2CF8CAC}" type="slidenum">
              <a:rPr b="0" lang="en-US" sz="1200" spc="-1" strike="noStrike">
                <a:solidFill>
                  <a:srgbClr val="8b8b8b"/>
                </a:solidFill>
                <a:latin typeface="Calibri"/>
              </a:rPr>
              <a:t>1</a:t>
            </a:fld>
            <a:endParaRPr b="0" lang="en-IN" sz="1200" spc="-1" strike="noStrike">
              <a:latin typeface="Times New Roman"/>
            </a:endParaRPr>
          </a:p>
        </p:txBody>
      </p:sp>
      <p:sp>
        <p:nvSpPr>
          <p:cNvPr id="176" name="CustomShape 4"/>
          <p:cNvSpPr/>
          <p:nvPr/>
        </p:nvSpPr>
        <p:spPr>
          <a:xfrm>
            <a:off x="3276720" y="2895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77" name="CustomShape 5"/>
          <p:cNvSpPr/>
          <p:nvPr/>
        </p:nvSpPr>
        <p:spPr>
          <a:xfrm>
            <a:off x="36576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78" name="CustomShape 6"/>
          <p:cNvSpPr/>
          <p:nvPr/>
        </p:nvSpPr>
        <p:spPr>
          <a:xfrm>
            <a:off x="6629400" y="3505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79" name="CustomShape 7"/>
          <p:cNvSpPr/>
          <p:nvPr/>
        </p:nvSpPr>
        <p:spPr>
          <a:xfrm>
            <a:off x="4648320" y="4724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0" name="CustomShape 8"/>
          <p:cNvSpPr/>
          <p:nvPr/>
        </p:nvSpPr>
        <p:spPr>
          <a:xfrm>
            <a:off x="4191120" y="4952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1" name="CustomShape 9"/>
          <p:cNvSpPr/>
          <p:nvPr/>
        </p:nvSpPr>
        <p:spPr>
          <a:xfrm>
            <a:off x="601992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2" name="CustomShape 10"/>
          <p:cNvSpPr/>
          <p:nvPr/>
        </p:nvSpPr>
        <p:spPr>
          <a:xfrm>
            <a:off x="6095880" y="5181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3" name="CustomShape 11"/>
          <p:cNvSpPr/>
          <p:nvPr/>
        </p:nvSpPr>
        <p:spPr>
          <a:xfrm>
            <a:off x="548640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4" name="CustomShape 12"/>
          <p:cNvSpPr/>
          <p:nvPr/>
        </p:nvSpPr>
        <p:spPr>
          <a:xfrm flipH="1" flipV="1">
            <a:off x="1741320" y="3210840"/>
            <a:ext cx="250560" cy="75960"/>
          </a:xfrm>
          <a:custGeom>
            <a:avLst/>
            <a:gdLst/>
            <a:ahLst/>
            <a:rect l="l" t="t" r="r" b="b"/>
            <a:pathLst>
              <a:path w="21600" h="21600">
                <a:moveTo>
                  <a:pt x="0" y="0"/>
                </a:moveTo>
                <a:lnTo>
                  <a:pt x="21600" y="21600"/>
                </a:lnTo>
              </a:path>
            </a:pathLst>
          </a:custGeom>
          <a:noFill/>
          <a:ln w="19080">
            <a:solidFill>
              <a:srgbClr val="4a7ebb"/>
            </a:solidFill>
            <a:round/>
            <a:headEnd len="med" type="arrow" w="med"/>
            <a:tailEnd len="med" type="arrow" w="med"/>
          </a:ln>
        </p:spPr>
        <p:style>
          <a:lnRef idx="1">
            <a:schemeClr val="accent1"/>
          </a:lnRef>
          <a:fillRef idx="0">
            <a:schemeClr val="accent1"/>
          </a:fillRef>
          <a:effectRef idx="0">
            <a:schemeClr val="accent1"/>
          </a:effectRef>
          <a:fontRef idx="minor"/>
        </p:style>
      </p:sp>
      <p:sp>
        <p:nvSpPr>
          <p:cNvPr id="185" name="CustomShape 13"/>
          <p:cNvSpPr/>
          <p:nvPr/>
        </p:nvSpPr>
        <p:spPr>
          <a:xfrm>
            <a:off x="312408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6" name="CustomShape 14"/>
          <p:cNvSpPr/>
          <p:nvPr/>
        </p:nvSpPr>
        <p:spPr>
          <a:xfrm>
            <a:off x="2743200" y="3657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7" name="CustomShape 15"/>
          <p:cNvSpPr/>
          <p:nvPr/>
        </p:nvSpPr>
        <p:spPr>
          <a:xfrm>
            <a:off x="693432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8" name="CustomShape 16"/>
          <p:cNvSpPr/>
          <p:nvPr/>
        </p:nvSpPr>
        <p:spPr>
          <a:xfrm>
            <a:off x="6477120" y="2590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9" name="CustomShape 17"/>
          <p:cNvSpPr/>
          <p:nvPr/>
        </p:nvSpPr>
        <p:spPr>
          <a:xfrm>
            <a:off x="5334120" y="5105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mc:AlternateContent>
        <mc:Choice xmlns:a14="http://schemas.microsoft.com/office/drawing/2010/main" Requires="a14">
          <p:sp>
            <p:nvSpPr>
              <p:cNvPr id="190" name="Formula 18"/>
              <p:cNvSpPr txBox="1"/>
              <p:nvPr/>
            </p:nvSpPr>
            <p:spPr>
              <a:xfrm>
                <a:off x="1581120" y="3276720"/>
                <a:ext cx="371880" cy="369000"/>
              </a:xfrm>
              <a:prstGeom prst="rect">
                <a:avLst/>
              </a:prstGeom>
            </p:spPr>
            <p:txBody>
              <a:bodyPr/>
              <a:p>
                <a14:m>
                  <m:oMath xmlns:m="http://schemas.openxmlformats.org/officeDocument/2006/math">
                    <m:r>
                      <m:t xml:space="preserve">𝜹</m:t>
                    </m:r>
                  </m:oMath>
                </a14:m>
              </a:p>
            </p:txBody>
          </p:sp>
        </mc:Choice>
        <mc:Fallback/>
      </mc:AlternateContent>
      <p:sp>
        <p:nvSpPr>
          <p:cNvPr id="191" name="CustomShape 19"/>
          <p:cNvSpPr/>
          <p:nvPr/>
        </p:nvSpPr>
        <p:spPr>
          <a:xfrm>
            <a:off x="2438280" y="26668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2" name="CustomShape 20"/>
          <p:cNvSpPr/>
          <p:nvPr/>
        </p:nvSpPr>
        <p:spPr>
          <a:xfrm>
            <a:off x="1981080" y="3276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3" name="CustomShape 21"/>
          <p:cNvSpPr/>
          <p:nvPr/>
        </p:nvSpPr>
        <p:spPr>
          <a:xfrm>
            <a:off x="2133720" y="39625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4" name="CustomShape 22"/>
          <p:cNvSpPr/>
          <p:nvPr/>
        </p:nvSpPr>
        <p:spPr>
          <a:xfrm>
            <a:off x="1676520" y="3200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5" name="CustomShape 23"/>
          <p:cNvSpPr/>
          <p:nvPr/>
        </p:nvSpPr>
        <p:spPr>
          <a:xfrm>
            <a:off x="190512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6" name="CustomShape 24"/>
          <p:cNvSpPr/>
          <p:nvPr/>
        </p:nvSpPr>
        <p:spPr>
          <a:xfrm>
            <a:off x="1752480" y="25146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7" name="CustomShape 25"/>
          <p:cNvSpPr/>
          <p:nvPr/>
        </p:nvSpPr>
        <p:spPr>
          <a:xfrm>
            <a:off x="4267080" y="2209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8" name="CustomShape 26"/>
          <p:cNvSpPr/>
          <p:nvPr/>
        </p:nvSpPr>
        <p:spPr>
          <a:xfrm>
            <a:off x="548640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9" name="CustomShape 27"/>
          <p:cNvSpPr/>
          <p:nvPr/>
        </p:nvSpPr>
        <p:spPr>
          <a:xfrm>
            <a:off x="5486400" y="4495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0" name="CustomShape 28"/>
          <p:cNvSpPr/>
          <p:nvPr/>
        </p:nvSpPr>
        <p:spPr>
          <a:xfrm>
            <a:off x="5638680" y="5562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1" name="CustomShape 29"/>
          <p:cNvSpPr/>
          <p:nvPr/>
        </p:nvSpPr>
        <p:spPr>
          <a:xfrm>
            <a:off x="579132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2" name="CustomShape 30"/>
          <p:cNvSpPr/>
          <p:nvPr/>
        </p:nvSpPr>
        <p:spPr>
          <a:xfrm>
            <a:off x="6629400" y="1828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3" name="CustomShape 31"/>
          <p:cNvSpPr/>
          <p:nvPr/>
        </p:nvSpPr>
        <p:spPr>
          <a:xfrm>
            <a:off x="7772400" y="31240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4" name="CustomShape 32"/>
          <p:cNvSpPr/>
          <p:nvPr/>
        </p:nvSpPr>
        <p:spPr>
          <a:xfrm>
            <a:off x="7924680" y="40384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5" name="CustomShape 33"/>
          <p:cNvSpPr/>
          <p:nvPr/>
        </p:nvSpPr>
        <p:spPr>
          <a:xfrm>
            <a:off x="7924680" y="20574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6" name="CustomShape 34"/>
          <p:cNvSpPr/>
          <p:nvPr/>
        </p:nvSpPr>
        <p:spPr>
          <a:xfrm>
            <a:off x="7772400" y="5334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7" name="CustomShape 35"/>
          <p:cNvSpPr/>
          <p:nvPr/>
        </p:nvSpPr>
        <p:spPr>
          <a:xfrm>
            <a:off x="1371600" y="5029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8" name="CustomShape 36"/>
          <p:cNvSpPr/>
          <p:nvPr/>
        </p:nvSpPr>
        <p:spPr>
          <a:xfrm>
            <a:off x="838080" y="57913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9" name="CustomShape 37"/>
          <p:cNvSpPr/>
          <p:nvPr/>
        </p:nvSpPr>
        <p:spPr>
          <a:xfrm>
            <a:off x="4343400" y="3886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0" name="CustomShape 38"/>
          <p:cNvSpPr/>
          <p:nvPr/>
        </p:nvSpPr>
        <p:spPr>
          <a:xfrm>
            <a:off x="4343400" y="56386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1" name="CustomShape 39"/>
          <p:cNvSpPr/>
          <p:nvPr/>
        </p:nvSpPr>
        <p:spPr>
          <a:xfrm>
            <a:off x="4800600" y="60199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2" name="CustomShape 40"/>
          <p:cNvSpPr/>
          <p:nvPr/>
        </p:nvSpPr>
        <p:spPr>
          <a:xfrm>
            <a:off x="4724280" y="52578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3" name="CustomShape 41"/>
          <p:cNvSpPr/>
          <p:nvPr/>
        </p:nvSpPr>
        <p:spPr>
          <a:xfrm>
            <a:off x="4343400" y="44197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4" name="CustomShape 42"/>
          <p:cNvSpPr/>
          <p:nvPr/>
        </p:nvSpPr>
        <p:spPr>
          <a:xfrm>
            <a:off x="4876920" y="4191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5" name="CustomShape 43"/>
          <p:cNvSpPr/>
          <p:nvPr/>
        </p:nvSpPr>
        <p:spPr>
          <a:xfrm>
            <a:off x="4724280" y="304812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6" name="CustomShape 44"/>
          <p:cNvSpPr/>
          <p:nvPr/>
        </p:nvSpPr>
        <p:spPr>
          <a:xfrm>
            <a:off x="4724280" y="2438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7" name="CustomShape 45"/>
          <p:cNvSpPr/>
          <p:nvPr/>
        </p:nvSpPr>
        <p:spPr>
          <a:xfrm>
            <a:off x="4267080" y="27432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8" name="CustomShape 46"/>
          <p:cNvSpPr/>
          <p:nvPr/>
        </p:nvSpPr>
        <p:spPr>
          <a:xfrm>
            <a:off x="4038480" y="342900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9" name="CustomShape 47"/>
          <p:cNvSpPr/>
          <p:nvPr/>
        </p:nvSpPr>
        <p:spPr>
          <a:xfrm>
            <a:off x="5181480" y="3581280"/>
            <a:ext cx="75960" cy="75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220" name="Group 48"/>
          <p:cNvGrpSpPr/>
          <p:nvPr/>
        </p:nvGrpSpPr>
        <p:grpSpPr>
          <a:xfrm>
            <a:off x="171720" y="1676520"/>
            <a:ext cx="8514720" cy="4778280"/>
            <a:chOff x="171720" y="1676520"/>
            <a:chExt cx="8514720" cy="4778280"/>
          </a:xfrm>
        </p:grpSpPr>
        <p:sp>
          <p:nvSpPr>
            <p:cNvPr id="221" name="CustomShape 49"/>
            <p:cNvSpPr/>
            <p:nvPr/>
          </p:nvSpPr>
          <p:spPr>
            <a:xfrm>
              <a:off x="476280" y="6123600"/>
              <a:ext cx="8210160" cy="2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2" name="CustomShape 50"/>
            <p:cNvSpPr/>
            <p:nvPr/>
          </p:nvSpPr>
          <p:spPr>
            <a:xfrm flipH="1" flipV="1">
              <a:off x="456840" y="1676520"/>
              <a:ext cx="18720" cy="44524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mc:AlternateContent>
          <mc:Choice xmlns:a14="http://schemas.microsoft.com/office/drawing/2010/main" Requires="a14">
            <p:sp>
              <p:nvSpPr>
                <p:cNvPr id="223" name="Formula 51"/>
                <p:cNvSpPr txBox="1"/>
                <p:nvPr/>
              </p:nvSpPr>
              <p:spPr>
                <a:xfrm>
                  <a:off x="1060920" y="6085800"/>
                  <a:ext cx="367560" cy="369000"/>
                </a:xfrm>
                <a:prstGeom prst="rect">
                  <a:avLst/>
                </a:prstGeom>
              </p:spPr>
              <p:txBody>
                <a:bodyPr/>
                <a:p>
                  <a14:m>
                    <m:oMath xmlns:m="http://schemas.openxmlformats.org/officeDocument/2006/math">
                      <m:r>
                        <m:t xml:space="preserve">𝑥</m:t>
                      </m:r>
                    </m:oMath>
                  </a14:m>
                </a:p>
              </p:txBody>
            </p:sp>
          </mc:Choice>
          <mc:Fallback/>
        </mc:AlternateContent>
        <mc:AlternateContent>
          <mc:Choice xmlns:a14="http://schemas.microsoft.com/office/drawing/2010/main" Requires="a14">
            <p:sp>
              <p:nvSpPr>
                <p:cNvPr id="224" name="Formula 52"/>
                <p:cNvSpPr txBox="1"/>
                <p:nvPr/>
              </p:nvSpPr>
              <p:spPr>
                <a:xfrm>
                  <a:off x="171720" y="5290920"/>
                  <a:ext cx="293400" cy="369000"/>
                </a:xfrm>
                <a:prstGeom prst="rect">
                  <a:avLst/>
                </a:prstGeom>
              </p:spPr>
              <p:txBody>
                <a:bodyPr/>
                <a:p>
                  <a14:m>
                    <m:oMath xmlns:m="http://schemas.openxmlformats.org/officeDocument/2006/math">
                      <m:r>
                        <m:t xml:space="preserve">𝑦</m:t>
                      </m:r>
                    </m:oMath>
                  </a14:m>
                </a:p>
              </p:txBody>
            </p:sp>
          </mc:Choice>
          <mc:Fallback/>
        </mc:AlternateContent>
      </p:grpSp>
    </p:spTree>
  </p:cSld>
  <mc:AlternateContent>
    <mc:Choice Requires="p14">
      <p:transition spd="med" p14:dur="700">
        <p:fade/>
      </p:transition>
    </mc:Choice>
    <mc:Fallback>
      <p:transition spd="med">
        <p:fade/>
      </p:transition>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26">
                                  <p:stCondLst>
                                    <p:cond delay="0"/>
                                  </p:stCondLst>
                                  <p:childTnLst>
                                    <p:set>
                                      <p:cBhvr>
                                        <p:cTn id="200" dur="1" fill="hold">
                                          <p:stCondLst>
                                            <p:cond delay="0"/>
                                          </p:stCondLst>
                                        </p:cTn>
                                        <p:tgtEl>
                                          <p:spTgt spid="184"/>
                                        </p:tgtEl>
                                        <p:attrNameLst>
                                          <p:attrName>style.visibility</p:attrName>
                                        </p:attrNameLst>
                                      </p:cBhvr>
                                      <p:to>
                                        <p:strVal val="visible"/>
                                      </p:to>
                                    </p:set>
                                    <p:animEffect filter="wipe(down)" transition="in">
                                      <p:cBhvr additive="repl">
                                        <p:cTn id="201" dur="580">
                                          <p:stCondLst>
                                            <p:cond delay="0"/>
                                          </p:stCondLst>
                                        </p:cTn>
                                        <p:tgtEl>
                                          <p:spTgt spid="184"/>
                                        </p:tgtEl>
                                      </p:cBhvr>
                                    </p:animEffect>
                                    <p:anim calcmode="lin" valueType="num">
                                      <p:cBhvr additive="repl">
                                        <p:cTn id="202" dur="1822">
                                          <p:stCondLst>
                                            <p:cond delay="0"/>
                                          </p:stCondLst>
                                        </p:cTn>
                                        <p:tgtEl>
                                          <p:spTgt spid="184"/>
                                        </p:tgtEl>
                                        <p:attrNameLst>
                                          <p:attrName>ppt_x</p:attrName>
                                        </p:attrNameLst>
                                      </p:cBhvr>
                                      <p:tavLst>
                                        <p:tav tm="0">
                                          <p:val>
                                            <p:strVal val="#ppt_x-0.25"/>
                                          </p:val>
                                        </p:tav>
                                        <p:tav tm="100000">
                                          <p:val>
                                            <p:strVal val="#ppt_x"/>
                                          </p:val>
                                        </p:tav>
                                      </p:tavLst>
                                    </p:anim>
                                    <p:anim calcmode="lin" valueType="num">
                                      <p:cBhvr additive="repl">
                                        <p:cTn id="203" dur="664">
                                          <p:stCondLst>
                                            <p:cond delay="0"/>
                                          </p:stCondLst>
                                        </p:cTn>
                                        <p:tgtEl>
                                          <p:spTgt spid="184"/>
                                        </p:tgtEl>
                                        <p:attrNameLst>
                                          <p:attrName>ppt_y</p:attrName>
                                        </p:attrNameLst>
                                      </p:cBhvr>
                                      <p:tavLst>
                                        <p:tav fmla="y-sin(pi*$)/3" tm="0">
                                          <p:val>
                                            <p:fltVal val="0.5"/>
                                          </p:val>
                                        </p:tav>
                                        <p:tav fmla="y-sin(pi*$)/3" tm="100000">
                                          <p:val>
                                            <p:fltVal val="1"/>
                                          </p:val>
                                        </p:tav>
                                      </p:tavLst>
                                    </p:anim>
                                    <p:anim calcmode="lin" valueType="num">
                                      <p:cBhvr additive="repl">
                                        <p:cTn id="204" dur="664">
                                          <p:stCondLst>
                                            <p:cond delay="664"/>
                                          </p:stCondLst>
                                        </p:cTn>
                                        <p:tgtEl>
                                          <p:spTgt spid="184"/>
                                        </p:tgtEl>
                                        <p:attrNameLst>
                                          <p:attrName>ppt_y</p:attrName>
                                        </p:attrNameLst>
                                      </p:cBhvr>
                                      <p:tavLst>
                                        <p:tav fmla="y-sin(pi*$)/9" tm="0">
                                          <p:val>
                                            <p:fltVal val="0"/>
                                          </p:val>
                                        </p:tav>
                                        <p:tav fmla="y-sin(pi*$)/9" tm="100000">
                                          <p:val>
                                            <p:fltVal val="1"/>
                                          </p:val>
                                        </p:tav>
                                      </p:tavLst>
                                    </p:anim>
                                    <p:anim calcmode="lin" valueType="num">
                                      <p:cBhvr additive="repl">
                                        <p:cTn id="205" dur="332">
                                          <p:stCondLst>
                                            <p:cond delay="1324"/>
                                          </p:stCondLst>
                                        </p:cTn>
                                        <p:tgtEl>
                                          <p:spTgt spid="184"/>
                                        </p:tgtEl>
                                        <p:attrNameLst>
                                          <p:attrName>ppt_y</p:attrName>
                                        </p:attrNameLst>
                                      </p:cBhvr>
                                      <p:tavLst>
                                        <p:tav fmla="y-sin(pi*$)/27" tm="0">
                                          <p:val>
                                            <p:fltVal val="0"/>
                                          </p:val>
                                        </p:tav>
                                        <p:tav fmla="y-sin(pi*$)/27" tm="100000">
                                          <p:val>
                                            <p:fltVal val="1"/>
                                          </p:val>
                                        </p:tav>
                                      </p:tavLst>
                                    </p:anim>
                                    <p:anim calcmode="lin" valueType="num">
                                      <p:cBhvr additive="repl">
                                        <p:cTn id="206" dur="164">
                                          <p:stCondLst>
                                            <p:cond delay="1656"/>
                                          </p:stCondLst>
                                        </p:cTn>
                                        <p:tgtEl>
                                          <p:spTgt spid="184"/>
                                        </p:tgtEl>
                                        <p:attrNameLst>
                                          <p:attrName>ppt_y</p:attrName>
                                        </p:attrNameLst>
                                      </p:cBhvr>
                                      <p:tavLst>
                                        <p:tav fmla="y-sin(pi*$)/81" tm="0">
                                          <p:val>
                                            <p:fltVal val="0"/>
                                          </p:val>
                                        </p:tav>
                                        <p:tav fmla="y-sin(pi*$)/81" tm="100000">
                                          <p:val>
                                            <p:fltVal val="1"/>
                                          </p:val>
                                        </p:tav>
                                      </p:tavLst>
                                    </p:anim>
                                    <p:animScale>
                                      <p:cBhvr>
                                        <p:cTn id="207" dur="26" fill="hold">
                                          <p:stCondLst>
                                            <p:cond delay="650"/>
                                          </p:stCondLst>
                                        </p:cTn>
                                        <p:tgtEl>
                                          <p:spTgt spid="184"/>
                                        </p:tgtEl>
                                      </p:cBhvr>
                                      <p:to x="100000" y="60000"/>
                                    </p:animScale>
                                    <p:animScale>
                                      <p:cBhvr>
                                        <p:cTn id="208" dur="166" fill="hold">
                                          <p:stCondLst>
                                            <p:cond delay="676"/>
                                          </p:stCondLst>
                                        </p:cTn>
                                        <p:tgtEl>
                                          <p:spTgt spid="184"/>
                                        </p:tgtEl>
                                      </p:cBhvr>
                                      <p:to x="100000" y="100000"/>
                                    </p:animScale>
                                    <p:animScale>
                                      <p:cBhvr>
                                        <p:cTn id="209" dur="26" fill="hold">
                                          <p:stCondLst>
                                            <p:cond delay="1312"/>
                                          </p:stCondLst>
                                        </p:cTn>
                                        <p:tgtEl>
                                          <p:spTgt spid="184"/>
                                        </p:tgtEl>
                                      </p:cBhvr>
                                      <p:to x="100000" y="80000"/>
                                    </p:animScale>
                                    <p:animScale>
                                      <p:cBhvr>
                                        <p:cTn id="210" dur="166" fill="hold">
                                          <p:stCondLst>
                                            <p:cond delay="1338"/>
                                          </p:stCondLst>
                                        </p:cTn>
                                        <p:tgtEl>
                                          <p:spTgt spid="184"/>
                                        </p:tgtEl>
                                      </p:cBhvr>
                                      <p:to x="100000" y="100000"/>
                                    </p:animScale>
                                    <p:animScale>
                                      <p:cBhvr>
                                        <p:cTn id="211" dur="26" fill="hold">
                                          <p:stCondLst>
                                            <p:cond delay="1642"/>
                                          </p:stCondLst>
                                        </p:cTn>
                                        <p:tgtEl>
                                          <p:spTgt spid="184"/>
                                        </p:tgtEl>
                                      </p:cBhvr>
                                      <p:to x="100000" y="90000"/>
                                    </p:animScale>
                                    <p:animScale>
                                      <p:cBhvr>
                                        <p:cTn id="212" dur="166" fill="hold">
                                          <p:stCondLst>
                                            <p:cond delay="1668"/>
                                          </p:stCondLst>
                                        </p:cTn>
                                        <p:tgtEl>
                                          <p:spTgt spid="184"/>
                                        </p:tgtEl>
                                      </p:cBhvr>
                                      <p:to x="100000" y="100000"/>
                                    </p:animScale>
                                    <p:animScale>
                                      <p:cBhvr>
                                        <p:cTn id="213" dur="26" fill="hold">
                                          <p:stCondLst>
                                            <p:cond delay="1808"/>
                                          </p:stCondLst>
                                        </p:cTn>
                                        <p:tgtEl>
                                          <p:spTgt spid="184"/>
                                        </p:tgtEl>
                                      </p:cBhvr>
                                      <p:to x="100000" y="95000"/>
                                    </p:animScale>
                                    <p:animScale>
                                      <p:cBhvr>
                                        <p:cTn id="214" dur="166" fill="hold">
                                          <p:stCondLst>
                                            <p:cond delay="1834"/>
                                          </p:stCondLst>
                                        </p:cTn>
                                        <p:tgtEl>
                                          <p:spTgt spid="184"/>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42">
                                  <p:stCondLst>
                                    <p:cond delay="0"/>
                                  </p:stCondLst>
                                  <p:childTnLst>
                                    <p:set>
                                      <p:cBhvr>
                                        <p:cTn id="218" dur="1" fill="hold">
                                          <p:stCondLst>
                                            <p:cond delay="0"/>
                                          </p:stCondLst>
                                        </p:cTn>
                                        <p:tgtEl>
                                          <p:spTgt spid="190"/>
                                        </p:tgtEl>
                                        <p:attrNameLst>
                                          <p:attrName>style.visibility</p:attrName>
                                        </p:attrNameLst>
                                      </p:cBhvr>
                                      <p:to>
                                        <p:strVal val="visible"/>
                                      </p:to>
                                    </p:set>
                                    <p:animEffect filter="fade" transition="in">
                                      <p:cBhvr additive="repl">
                                        <p:cTn id="219" dur="1000"/>
                                        <p:tgtEl>
                                          <p:spTgt spid="190"/>
                                        </p:tgtEl>
                                      </p:cBhvr>
                                    </p:animEffect>
                                    <p:anim calcmode="lin" valueType="num">
                                      <p:cBhvr additive="repl">
                                        <p:cTn id="220" dur="1000" fill="hold"/>
                                        <p:tgtEl>
                                          <p:spTgt spid="190"/>
                                        </p:tgtEl>
                                        <p:attrNameLst>
                                          <p:attrName>ppt_x</p:attrName>
                                        </p:attrNameLst>
                                      </p:cBhvr>
                                      <p:tavLst>
                                        <p:tav tm="0">
                                          <p:val>
                                            <p:strVal val="#ppt_x"/>
                                          </p:val>
                                        </p:tav>
                                        <p:tav tm="100000">
                                          <p:val>
                                            <p:strVal val="#ppt_x"/>
                                          </p:val>
                                        </p:tav>
                                      </p:tavLst>
                                    </p:anim>
                                    <p:anim calcmode="lin" valueType="num">
                                      <p:cBhvr additive="repl">
                                        <p:cTn id="221" dur="1000" fill="hold"/>
                                        <p:tgtEl>
                                          <p:spTgt spid="1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en-US" sz="4000" spc="-1" strike="noStrike">
                <a:solidFill>
                  <a:srgbClr val="000000"/>
                </a:solidFill>
                <a:latin typeface="Calibri"/>
              </a:rPr>
              <a:t>The </a:t>
            </a:r>
            <a:r>
              <a:rPr b="1" lang="en-US" sz="4000" spc="-1" strike="noStrike">
                <a:solidFill>
                  <a:srgbClr val="7030a0"/>
                </a:solidFill>
                <a:latin typeface="Calibri"/>
              </a:rPr>
              <a:t>Closest Pair Distance </a:t>
            </a:r>
            <a:r>
              <a:rPr b="1" lang="en-US" sz="4000" spc="-1" strike="noStrike">
                <a:solidFill>
                  <a:srgbClr val="000000"/>
                </a:solidFill>
                <a:latin typeface="Calibri"/>
              </a:rPr>
              <a:t>Problem</a:t>
            </a:r>
            <a:endParaRPr b="0" lang="en-US" sz="4000" spc="-1" strike="noStrike">
              <a:solidFill>
                <a:srgbClr val="000000"/>
              </a:solidFill>
              <a:latin typeface="Calibri"/>
            </a:endParaRPr>
          </a:p>
        </p:txBody>
      </p:sp>
      <p:sp>
        <p:nvSpPr>
          <p:cNvPr id="226" name="TextShape 2"/>
          <p:cNvSpPr txBox="1"/>
          <p:nvPr/>
        </p:nvSpPr>
        <p:spPr>
          <a:xfrm>
            <a:off x="457200" y="1600200"/>
            <a:ext cx="8229240" cy="4525560"/>
          </a:xfrm>
          <a:prstGeom prst="rect">
            <a:avLst/>
          </a:prstGeom>
          <a:noFill/>
          <a:ln>
            <a:noFill/>
          </a:ln>
        </p:spPr>
        <p:txBody>
          <a:bodyPr>
            <a:noAutofit/>
          </a:bodyPr>
          <a:p>
            <a:pPr>
              <a:lnSpc>
                <a:spcPct val="100000"/>
              </a:lnSpc>
              <a:spcBef>
                <a:spcPts val="400"/>
              </a:spcBef>
              <a:tabLst>
                <a:tab algn="l" pos="0"/>
              </a:tabLst>
            </a:pPr>
            <a:r>
              <a:rPr b="1" lang="en-US" sz="2000" spc="-1" strike="noStrike">
                <a:solidFill>
                  <a:srgbClr val="c00000"/>
                </a:solidFill>
                <a:latin typeface="Calibri"/>
              </a:rPr>
              <a:t>Problem Definition:</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Given a set of points in plane, </a:t>
            </a:r>
            <a:endParaRPr b="0" lang="en-US" sz="2000" spc="-1" strike="noStrike">
              <a:solidFill>
                <a:srgbClr val="000000"/>
              </a:solidFill>
              <a:latin typeface="Calibri"/>
            </a:endParaRPr>
          </a:p>
          <a:p>
            <a:pPr>
              <a:lnSpc>
                <a:spcPct val="100000"/>
              </a:lnSpc>
              <a:spcBef>
                <a:spcPts val="400"/>
              </a:spcBef>
              <a:tabLst>
                <a:tab algn="l" pos="0"/>
              </a:tabLst>
            </a:pPr>
            <a:r>
              <a:rPr b="0" lang="en-US" sz="2000" spc="-1" strike="noStrike">
                <a:solidFill>
                  <a:srgbClr val="000000"/>
                </a:solidFill>
                <a:latin typeface="Calibri"/>
              </a:rPr>
              <a:t>compute the minimum Euclidean distance among all pairs of points.</a:t>
            </a: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endParaRPr b="0" lang="en-US" sz="2000" spc="-1" strike="noStrike">
              <a:solidFill>
                <a:srgbClr val="000000"/>
              </a:solidFill>
              <a:latin typeface="Calibri"/>
            </a:endParaRPr>
          </a:p>
          <a:p>
            <a:pPr>
              <a:lnSpc>
                <a:spcPct val="100000"/>
              </a:lnSpc>
              <a:spcBef>
                <a:spcPts val="400"/>
              </a:spcBef>
              <a:tabLst>
                <a:tab algn="l" pos="0"/>
              </a:tabLst>
            </a:pPr>
            <a:r>
              <a:rPr b="1" lang="en-US" sz="2000" spc="-1" strike="noStrike">
                <a:solidFill>
                  <a:srgbClr val="7030a0"/>
                </a:solidFill>
                <a:latin typeface="Calibri"/>
              </a:rPr>
              <a:t>Algorithms: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tabLst>
                <a:tab algn="l" pos="0"/>
              </a:tabLst>
            </a:pPr>
            <a:r>
              <a:rPr b="1" lang="en-US" sz="2000" spc="-1" strike="noStrike">
                <a:solidFill>
                  <a:srgbClr val="000000"/>
                </a:solidFill>
                <a:latin typeface="Calibri"/>
              </a:rPr>
              <a:t>O</a:t>
            </a:r>
            <a:r>
              <a:rPr b="0" lang="en-US" sz="2000" spc="-1" strike="noStrike">
                <a:solidFill>
                  <a:srgbClr val="000000"/>
                </a:solidFill>
                <a:latin typeface="Calibri"/>
              </a:rPr>
              <a:t>() : </a:t>
            </a:r>
            <a:r>
              <a:rPr b="1" lang="en-US" sz="2000" spc="-1" strike="noStrike">
                <a:solidFill>
                  <a:srgbClr val="002060"/>
                </a:solidFill>
                <a:latin typeface="Calibri"/>
              </a:rPr>
              <a:t>Trivial algorithm</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tabLst>
                <a:tab algn="l" pos="0"/>
              </a:tabLst>
            </a:pPr>
            <a:r>
              <a:rPr b="1" lang="en-US" sz="2000" spc="-1" strike="noStrike">
                <a:solidFill>
                  <a:srgbClr val="000000"/>
                </a:solidFill>
                <a:latin typeface="Calibri"/>
              </a:rPr>
              <a:t>O</a:t>
            </a:r>
            <a:r>
              <a:rPr b="0" lang="en-US" sz="2000" spc="-1" strike="noStrike">
                <a:solidFill>
                  <a:srgbClr val="000000"/>
                </a:solidFill>
                <a:latin typeface="Calibri"/>
              </a:rPr>
              <a:t>() : </a:t>
            </a:r>
            <a:r>
              <a:rPr b="1" lang="en-US" sz="2000" spc="-1" strike="noStrike">
                <a:solidFill>
                  <a:srgbClr val="002060"/>
                </a:solidFill>
                <a:latin typeface="Calibri"/>
              </a:rPr>
              <a:t>Divide and Conquer </a:t>
            </a:r>
            <a:r>
              <a:rPr b="0" lang="en-US" sz="2000" spc="-1" strike="noStrike">
                <a:solidFill>
                  <a:srgbClr val="002060"/>
                </a:solidFill>
                <a:latin typeface="Calibri"/>
              </a:rPr>
              <a:t>based algorithm</a:t>
            </a:r>
            <a:endParaRPr b="0" lang="en-US" sz="2000" spc="-1" strike="noStrike">
              <a:solidFill>
                <a:srgbClr val="000000"/>
              </a:solidFill>
              <a:latin typeface="Calibri"/>
            </a:endParaRPr>
          </a:p>
        </p:txBody>
      </p:sp>
      <p:sp>
        <p:nvSpPr>
          <p:cNvPr id="227"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1BDEE404-52B3-4F96-9545-4C9E84DB9109}" type="slidenum">
              <a:rPr b="0" lang="en-US" sz="1200" spc="-1" strike="noStrike">
                <a:solidFill>
                  <a:srgbClr val="8b8b8b"/>
                </a:solidFill>
                <a:latin typeface="Calibri"/>
              </a:rPr>
              <a:t>1</a:t>
            </a:fld>
            <a:endParaRPr b="0" lang="en-IN" sz="1200" spc="-1" strike="noStrike">
              <a:latin typeface="Times New Roman"/>
            </a:endParaRPr>
          </a:p>
        </p:txBody>
      </p:sp>
      <p:sp>
        <p:nvSpPr>
          <p:cNvPr id="228" name="CustomShape 4"/>
          <p:cNvSpPr/>
          <p:nvPr/>
        </p:nvSpPr>
        <p:spPr>
          <a:xfrm>
            <a:off x="4952880" y="2362320"/>
            <a:ext cx="373356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
        <p:nvSpPr>
          <p:cNvPr id="229" name="CustomShape 5"/>
          <p:cNvSpPr/>
          <p:nvPr/>
        </p:nvSpPr>
        <p:spPr>
          <a:xfrm>
            <a:off x="2209680" y="4191120"/>
            <a:ext cx="3809520" cy="380520"/>
          </a:xfrm>
          <a:prstGeom prst="rect">
            <a:avLst/>
          </a:prstGeom>
          <a:solidFill>
            <a:schemeClr val="bg2"/>
          </a:solidFill>
          <a:ln>
            <a:solidFill>
              <a:schemeClr val="bg2"/>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timing>
    <p:tnLst>
      <p:par>
        <p:cTn id="222" dur="indefinite" restart="never" nodeType="tmRoot">
          <p:childTnLst>
            <p:seq>
              <p:cTn id="223" dur="indefinite" nodeType="mainSeq">
                <p:childTnLst>
                  <p:par>
                    <p:cTn id="224" fill="hold">
                      <p:stCondLst>
                        <p:cond delay="indefinite"/>
                      </p:stCondLst>
                      <p:childTnLst>
                        <p:par>
                          <p:cTn id="225" fill="hold">
                            <p:stCondLst>
                              <p:cond delay="0"/>
                            </p:stCondLst>
                            <p:childTnLst>
                              <p:par>
                                <p:cTn id="226" nodeType="clickEffect" fill="hold" presetClass="entr" presetID="10">
                                  <p:stCondLst>
                                    <p:cond delay="0"/>
                                  </p:stCondLst>
                                  <p:childTnLst>
                                    <p:set>
                                      <p:cBhvr>
                                        <p:cTn id="227" dur="1" fill="hold">
                                          <p:stCondLst>
                                            <p:cond delay="0"/>
                                          </p:stCondLst>
                                        </p:cTn>
                                        <p:tgtEl>
                                          <p:spTgt spid="226">
                                            <p:txEl>
                                              <p:pRg st="0" end="0"/>
                                            </p:txEl>
                                          </p:spTgt>
                                        </p:tgtEl>
                                        <p:attrNameLst>
                                          <p:attrName>style.visibility</p:attrName>
                                        </p:attrNameLst>
                                      </p:cBhvr>
                                      <p:to>
                                        <p:strVal val="visible"/>
                                      </p:to>
                                    </p:set>
                                    <p:animEffect filter="fade" transition="in">
                                      <p:cBhvr additive="repl">
                                        <p:cTn id="228" dur="500"/>
                                        <p:tgtEl>
                                          <p:spTgt spid="226">
                                            <p:txEl>
                                              <p:pRg st="0" end="0"/>
                                            </p:txEl>
                                          </p:spTgt>
                                        </p:tgtEl>
                                      </p:cBhvr>
                                    </p:animEffec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22" presetSubtype="8">
                                  <p:stCondLst>
                                    <p:cond delay="0"/>
                                  </p:stCondLst>
                                  <p:childTnLst>
                                    <p:set>
                                      <p:cBhvr>
                                        <p:cTn id="232" dur="1" fill="hold">
                                          <p:stCondLst>
                                            <p:cond delay="0"/>
                                          </p:stCondLst>
                                        </p:cTn>
                                        <p:tgtEl>
                                          <p:spTgt spid="226">
                                            <p:txEl>
                                              <p:pRg st="1" end="1"/>
                                            </p:txEl>
                                          </p:spTgt>
                                        </p:tgtEl>
                                        <p:attrNameLst>
                                          <p:attrName>style.visibility</p:attrName>
                                        </p:attrNameLst>
                                      </p:cBhvr>
                                      <p:to>
                                        <p:strVal val="visible"/>
                                      </p:to>
                                    </p:set>
                                    <p:animEffect filter="wipe(left)" transition="in">
                                      <p:cBhvr additive="repl">
                                        <p:cTn id="233" dur="1250"/>
                                        <p:tgtEl>
                                          <p:spTgt spid="226">
                                            <p:txEl>
                                              <p:pRg st="1" end="1"/>
                                            </p:txEl>
                                          </p:spTgt>
                                        </p:tgtEl>
                                      </p:cBhvr>
                                    </p:animEffec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22" presetSubtype="8">
                                  <p:stCondLst>
                                    <p:cond delay="0"/>
                                  </p:stCondLst>
                                  <p:childTnLst>
                                    <p:set>
                                      <p:cBhvr>
                                        <p:cTn id="237" dur="1" fill="hold">
                                          <p:stCondLst>
                                            <p:cond delay="0"/>
                                          </p:stCondLst>
                                        </p:cTn>
                                        <p:tgtEl>
                                          <p:spTgt spid="226">
                                            <p:txEl>
                                              <p:pRg st="2" end="2"/>
                                            </p:txEl>
                                          </p:spTgt>
                                        </p:tgtEl>
                                        <p:attrNameLst>
                                          <p:attrName>style.visibility</p:attrName>
                                        </p:attrNameLst>
                                      </p:cBhvr>
                                      <p:to>
                                        <p:strVal val="visible"/>
                                      </p:to>
                                    </p:set>
                                    <p:animEffect filter="wipe(left)" transition="in">
                                      <p:cBhvr additive="repl">
                                        <p:cTn id="238" dur="2250"/>
                                        <p:tgtEl>
                                          <p:spTgt spid="226">
                                            <p:txEl>
                                              <p:pRg st="2" end="2"/>
                                            </p:txEl>
                                          </p:spTgt>
                                        </p:tgtEl>
                                      </p:cBhvr>
                                    </p:animEffect>
                                  </p:childTnLst>
                                </p:cTn>
                              </p:par>
                            </p:childTnLst>
                          </p:cTn>
                        </p:par>
                      </p:childTnLst>
                    </p:cTn>
                  </p:par>
                  <p:par>
                    <p:cTn id="239" fill="hold">
                      <p:stCondLst>
                        <p:cond delay="indefinite"/>
                      </p:stCondLst>
                      <p:childTnLst>
                        <p:par>
                          <p:cTn id="240" fill="hold">
                            <p:stCondLst>
                              <p:cond delay="0"/>
                            </p:stCondLst>
                            <p:childTnLst>
                              <p:par>
                                <p:cTn id="241" nodeType="clickEffect" fill="hold" presetClass="exit" presetID="22" presetSubtype="8">
                                  <p:stCondLst>
                                    <p:cond delay="0"/>
                                  </p:stCondLst>
                                  <p:childTnLst>
                                    <p:animEffect filter="wipe(left)" transition="out">
                                      <p:cBhvr additive="repl">
                                        <p:cTn id="242" dur="1500"/>
                                        <p:tgtEl>
                                          <p:spTgt spid="228"/>
                                        </p:tgtEl>
                                      </p:cBhvr>
                                    </p:animEffect>
                                    <p:set>
                                      <p:cBhvr>
                                        <p:cTn id="243" dur="1" fill="hold">
                                          <p:stCondLst>
                                            <p:cond delay="1499"/>
                                          </p:stCondLst>
                                        </p:cTn>
                                        <p:tgtEl>
                                          <p:spTgt spid="228"/>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nodeType="clickEffect" fill="hold" presetClass="entr" presetID="10">
                                  <p:stCondLst>
                                    <p:cond delay="0"/>
                                  </p:stCondLst>
                                  <p:childTnLst>
                                    <p:set>
                                      <p:cBhvr>
                                        <p:cTn id="247" dur="1" fill="hold">
                                          <p:stCondLst>
                                            <p:cond delay="0"/>
                                          </p:stCondLst>
                                        </p:cTn>
                                        <p:tgtEl>
                                          <p:spTgt spid="226">
                                            <p:txEl>
                                              <p:pRg st="5" end="5"/>
                                            </p:txEl>
                                          </p:spTgt>
                                        </p:tgtEl>
                                        <p:attrNameLst>
                                          <p:attrName>style.visibility</p:attrName>
                                        </p:attrNameLst>
                                      </p:cBhvr>
                                      <p:to>
                                        <p:strVal val="visible"/>
                                      </p:to>
                                    </p:set>
                                    <p:animEffect filter="fade" transition="in">
                                      <p:cBhvr additive="repl">
                                        <p:cTn id="248" dur="500"/>
                                        <p:tgtEl>
                                          <p:spTgt spid="226">
                                            <p:txEl>
                                              <p:pRg st="5" end="5"/>
                                            </p:txEl>
                                          </p:spTgt>
                                        </p:tgtEl>
                                      </p:cBhvr>
                                    </p:animEffec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22" presetSubtype="8">
                                  <p:stCondLst>
                                    <p:cond delay="0"/>
                                  </p:stCondLst>
                                  <p:childTnLst>
                                    <p:set>
                                      <p:cBhvr>
                                        <p:cTn id="252" dur="1" fill="hold">
                                          <p:stCondLst>
                                            <p:cond delay="0"/>
                                          </p:stCondLst>
                                        </p:cTn>
                                        <p:tgtEl>
                                          <p:spTgt spid="226">
                                            <p:txEl>
                                              <p:pRg st="6" end="6"/>
                                            </p:txEl>
                                          </p:spTgt>
                                        </p:tgtEl>
                                        <p:attrNameLst>
                                          <p:attrName>style.visibility</p:attrName>
                                        </p:attrNameLst>
                                      </p:cBhvr>
                                      <p:to>
                                        <p:strVal val="visible"/>
                                      </p:to>
                                    </p:set>
                                    <p:animEffect filter="wipe(left)" transition="in">
                                      <p:cBhvr additive="repl">
                                        <p:cTn id="253" dur="1000"/>
                                        <p:tgtEl>
                                          <p:spTgt spid="226">
                                            <p:txEl>
                                              <p:pRg st="6" end="6"/>
                                            </p:txEl>
                                          </p:spTgt>
                                        </p:tgtEl>
                                      </p:cBhvr>
                                    </p:animEffec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22" presetSubtype="8">
                                  <p:stCondLst>
                                    <p:cond delay="0"/>
                                  </p:stCondLst>
                                  <p:childTnLst>
                                    <p:set>
                                      <p:cBhvr>
                                        <p:cTn id="257" dur="1" fill="hold">
                                          <p:stCondLst>
                                            <p:cond delay="0"/>
                                          </p:stCondLst>
                                        </p:cTn>
                                        <p:tgtEl>
                                          <p:spTgt spid="226">
                                            <p:txEl>
                                              <p:pRg st="7" end="7"/>
                                            </p:txEl>
                                          </p:spTgt>
                                        </p:tgtEl>
                                        <p:attrNameLst>
                                          <p:attrName>style.visibility</p:attrName>
                                        </p:attrNameLst>
                                      </p:cBhvr>
                                      <p:to>
                                        <p:strVal val="visible"/>
                                      </p:to>
                                    </p:set>
                                    <p:animEffect filter="wipe(left)" transition="in">
                                      <p:cBhvr additive="repl">
                                        <p:cTn id="258" dur="2000"/>
                                        <p:tgtEl>
                                          <p:spTgt spid="226">
                                            <p:txEl>
                                              <p:pRg st="7" end="7"/>
                                            </p:txEl>
                                          </p:spTgt>
                                        </p:tgtEl>
                                      </p:cBhvr>
                                    </p:animEffect>
                                  </p:childTnLst>
                                </p:cTn>
                              </p:par>
                            </p:childTnLst>
                          </p:cTn>
                        </p:par>
                      </p:childTnLst>
                    </p:cTn>
                  </p:par>
                  <p:par>
                    <p:cTn id="259" fill="hold">
                      <p:stCondLst>
                        <p:cond delay="indefinite"/>
                      </p:stCondLst>
                      <p:childTnLst>
                        <p:par>
                          <p:cTn id="260" fill="hold">
                            <p:stCondLst>
                              <p:cond delay="0"/>
                            </p:stCondLst>
                            <p:childTnLst>
                              <p:par>
                                <p:cTn id="261" nodeType="clickEffect" fill="hold" presetClass="exit" presetID="22" presetSubtype="8">
                                  <p:stCondLst>
                                    <p:cond delay="0"/>
                                  </p:stCondLst>
                                  <p:childTnLst>
                                    <p:animEffect filter="wipe(left)" transition="out">
                                      <p:cBhvr additive="repl">
                                        <p:cTn id="262" dur="1000"/>
                                        <p:tgtEl>
                                          <p:spTgt spid="229"/>
                                        </p:tgtEl>
                                      </p:cBhvr>
                                    </p:animEffect>
                                    <p:set>
                                      <p:cBhvr>
                                        <p:cTn id="263" dur="1" fill="hold">
                                          <p:stCondLst>
                                            <p:cond delay="999"/>
                                          </p:stCondLst>
                                        </p:cTn>
                                        <p:tgtEl>
                                          <p:spTgt spid="2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4873</TotalTime>
  <Application>LibreOffice/6.4.7.2$Linux_X86_64 LibreOffice_project/40$Build-2</Application>
  <Words>1953</Words>
  <Paragraphs>427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2011-12-03T04:13:03Z</dcterms:created>
  <dc:creator>Surender Baswana</dc:creator>
  <dc:description/>
  <dc:language>en-IN</dc:language>
  <cp:lastModifiedBy/>
  <dcterms:modified xsi:type="dcterms:W3CDTF">2021-08-06T00:10:50Z</dcterms:modified>
  <cp:revision>750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