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50" r:id="rId2"/>
    <p:sldId id="505" r:id="rId3"/>
    <p:sldId id="524" r:id="rId4"/>
    <p:sldId id="525" r:id="rId5"/>
    <p:sldId id="523" r:id="rId6"/>
    <p:sldId id="522" r:id="rId7"/>
    <p:sldId id="526" r:id="rId8"/>
    <p:sldId id="527" r:id="rId9"/>
    <p:sldId id="529" r:id="rId10"/>
    <p:sldId id="537" r:id="rId11"/>
    <p:sldId id="520" r:id="rId12"/>
    <p:sldId id="528" r:id="rId13"/>
    <p:sldId id="504" r:id="rId14"/>
    <p:sldId id="506" r:id="rId15"/>
    <p:sldId id="551" r:id="rId16"/>
    <p:sldId id="487" r:id="rId17"/>
    <p:sldId id="489" r:id="rId18"/>
    <p:sldId id="488" r:id="rId19"/>
    <p:sldId id="490" r:id="rId20"/>
    <p:sldId id="492" r:id="rId21"/>
    <p:sldId id="493" r:id="rId22"/>
    <p:sldId id="547" r:id="rId23"/>
    <p:sldId id="542" r:id="rId24"/>
    <p:sldId id="543" r:id="rId25"/>
    <p:sldId id="544" r:id="rId26"/>
    <p:sldId id="545" r:id="rId27"/>
    <p:sldId id="554" r:id="rId28"/>
    <p:sldId id="56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79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Job scheduling </a:t>
            </a:r>
            <a:r>
              <a:rPr lang="en-US" sz="1800" b="1" dirty="0">
                <a:solidFill>
                  <a:schemeClr val="tx1"/>
                </a:solidFill>
              </a:rPr>
              <a:t>problem (continued from last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Huffman code 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A data compression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9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 (complete binary tree)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Scheduling jobs </a:t>
            </a:r>
            <a:r>
              <a:rPr lang="en-US" sz="2000" dirty="0"/>
              <a:t>to minimize </a:t>
            </a:r>
            <a:r>
              <a:rPr lang="en-US" sz="2000" b="1" dirty="0"/>
              <a:t>maximum lateness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problems have </a:t>
            </a:r>
            <a:r>
              <a:rPr lang="en-US" sz="2000" b="1" dirty="0" err="1"/>
              <a:t>adhoc</a:t>
            </a:r>
            <a:r>
              <a:rPr lang="en-US" sz="2000" dirty="0"/>
              <a:t> algorithm with </a:t>
            </a:r>
            <a:r>
              <a:rPr lang="en-US" sz="2000" b="1" dirty="0" err="1"/>
              <a:t>adhoc</a:t>
            </a:r>
            <a:r>
              <a:rPr lang="en-US" sz="2000" dirty="0"/>
              <a:t> proof of correctness.</a:t>
            </a:r>
          </a:p>
          <a:p>
            <a:pPr marL="0" indent="0">
              <a:buNone/>
            </a:pPr>
            <a:r>
              <a:rPr lang="en-US" sz="2000" dirty="0"/>
              <a:t>But actually they lie under the same algorithm paradigm :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</a:t>
            </a:r>
            <a:r>
              <a:rPr lang="en-US" sz="2000" b="1" dirty="0">
                <a:solidFill>
                  <a:srgbClr val="7030A0"/>
                </a:solidFill>
              </a:rPr>
              <a:t>greedy strategy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alphabet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1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6C5-9037-6441-B27C-F9F3310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6582-89AE-C541-BDAC-028C2EB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an algorithm that given a prefix coding for a set of alphabets, builds the corresponding labeled binary tree.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Ponder over the properties of the labeled binary tree of the optimal prefix coding. Just ask yourself : How will that tree look like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F434-F52C-D244-9E9D-F953566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 rotWithShape="1">
                <a:blip r:embed="rId10"/>
                <a:stretch>
                  <a:fillRect t="-1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7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approach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Optimizing a </a:t>
            </a:r>
            <a:r>
              <a:rPr lang="en-US" u="sng" dirty="0"/>
              <a:t>global</a:t>
            </a:r>
            <a:r>
              <a:rPr lang="en-US" dirty="0"/>
              <a:t> function </a:t>
            </a:r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13830</TotalTime>
  <Words>1189</Words>
  <Application>Microsoft Macintosh PowerPoint</Application>
  <PresentationFormat>On-screen Show (4:3)</PresentationFormat>
  <Paragraphs>413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Edwardian Script ITC</vt:lpstr>
      <vt:lpstr>Wingdings</vt:lpstr>
      <vt:lpstr>Office Theme</vt:lpstr>
      <vt:lpstr>Design and Analysis of Algorithms </vt:lpstr>
      <vt:lpstr>A Job scheduling problem</vt:lpstr>
      <vt:lpstr>PowerPoint Presentation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The last 2 problems we discussed</vt:lpstr>
      <vt:lpstr>The last 2 problems we discussed</vt:lpstr>
      <vt:lpstr>Greedy Algorithms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1344</cp:revision>
  <dcterms:created xsi:type="dcterms:W3CDTF">2011-12-03T04:13:03Z</dcterms:created>
  <dcterms:modified xsi:type="dcterms:W3CDTF">2021-08-27T10:32:10Z</dcterms:modified>
</cp:coreProperties>
</file>