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43" r:id="rId2"/>
    <p:sldId id="390" r:id="rId3"/>
    <p:sldId id="420" r:id="rId4"/>
    <p:sldId id="393" r:id="rId5"/>
    <p:sldId id="421" r:id="rId6"/>
    <p:sldId id="392" r:id="rId7"/>
    <p:sldId id="355" r:id="rId8"/>
    <p:sldId id="400" r:id="rId9"/>
    <p:sldId id="389" r:id="rId10"/>
    <p:sldId id="401" r:id="rId11"/>
    <p:sldId id="402" r:id="rId12"/>
    <p:sldId id="403" r:id="rId13"/>
    <p:sldId id="404" r:id="rId14"/>
    <p:sldId id="410" r:id="rId15"/>
    <p:sldId id="407" r:id="rId16"/>
    <p:sldId id="408" r:id="rId17"/>
    <p:sldId id="409" r:id="rId18"/>
    <p:sldId id="432" r:id="rId19"/>
    <p:sldId id="387" r:id="rId20"/>
    <p:sldId id="433" r:id="rId21"/>
    <p:sldId id="434" r:id="rId22"/>
    <p:sldId id="442" r:id="rId23"/>
    <p:sldId id="412" r:id="rId24"/>
    <p:sldId id="358" r:id="rId25"/>
    <p:sldId id="459" r:id="rId26"/>
    <p:sldId id="462" r:id="rId27"/>
    <p:sldId id="461" r:id="rId28"/>
    <p:sldId id="441" r:id="rId29"/>
    <p:sldId id="43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659" autoAdjust="0"/>
  </p:normalViewPr>
  <p:slideViewPr>
    <p:cSldViewPr>
      <p:cViewPr varScale="1">
        <p:scale>
          <a:sx n="87" d="100"/>
          <a:sy n="87" d="100"/>
        </p:scale>
        <p:origin x="1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18 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 powerful technique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07093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directed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6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8288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6" grpId="1" uiExpand="1" build="p"/>
      <p:bldP spid="7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0267" y="4038600"/>
            <a:ext cx="33379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applications </a:t>
            </a:r>
            <a:r>
              <a:rPr lang="en-US" sz="3600" dirty="0">
                <a:solidFill>
                  <a:srgbClr val="002060"/>
                </a:solidFill>
              </a:rPr>
              <a:t>for motivation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Two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1723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8" grpId="0" animBg="1"/>
      <p:bldP spid="3" grpId="0"/>
      <p:bldP spid="31" grpId="0"/>
      <p:bldP spid="35" grpId="0"/>
      <p:bldP spid="36" grpId="0"/>
      <p:bldP spid="39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continued in the next lecture …</a:t>
            </a:r>
          </a:p>
        </p:txBody>
      </p:sp>
    </p:spTree>
    <p:extLst>
      <p:ext uri="{BB962C8B-B14F-4D97-AF65-F5344CB8AC3E}">
        <p14:creationId xmlns:p14="http://schemas.microsoft.com/office/powerpoint/2010/main" val="63051145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vertices of a </a:t>
                </a:r>
                <a:r>
                  <a:rPr lang="en-US" sz="2000" b="1" dirty="0"/>
                  <a:t>DAG</a:t>
                </a:r>
                <a:r>
                  <a:rPr lang="en-US" sz="2000" dirty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every edge goes from </a:t>
                </a:r>
                <a:r>
                  <a:rPr lang="en-US" sz="2000" b="1" dirty="0"/>
                  <a:t>left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right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0" y="3200400"/>
            <a:ext cx="5877467" cy="197000"/>
            <a:chOff x="1447800" y="3200400"/>
            <a:chExt cx="5877467" cy="1970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1991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3942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0874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550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150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1382" y="1066800"/>
            <a:ext cx="22510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1143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590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2" grpId="0" animBg="1"/>
      <p:bldP spid="71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/>
              <a:t>Key properties</a:t>
            </a:r>
            <a:r>
              <a:rPr lang="en-US" sz="2000" dirty="0"/>
              <a:t>:</a:t>
            </a:r>
          </a:p>
          <a:p>
            <a:r>
              <a:rPr lang="en-US" sz="2000" dirty="0"/>
              <a:t>Recursive algorithm</a:t>
            </a:r>
          </a:p>
          <a:p>
            <a:r>
              <a:rPr lang="en-US" sz="2000" dirty="0"/>
              <a:t>Quite </a:t>
            </a:r>
            <a:r>
              <a:rPr lang="en-US" sz="2000" u="sng" dirty="0"/>
              <a:t>different</a:t>
            </a:r>
            <a:r>
              <a:rPr lang="en-US" sz="2000" dirty="0"/>
              <a:t> for directed and undirected graphs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r>
              <a:rPr lang="en-US" sz="2000" dirty="0"/>
              <a:t>Computing reachability</a:t>
            </a:r>
          </a:p>
          <a:p>
            <a:r>
              <a:rPr lang="en-US" sz="2000" dirty="0"/>
              <a:t>Alternate algorithm for </a:t>
            </a:r>
            <a:r>
              <a:rPr lang="en-US" sz="2000" b="1" dirty="0"/>
              <a:t>topological ordering </a:t>
            </a:r>
            <a:r>
              <a:rPr lang="en-US" sz="2000" dirty="0"/>
              <a:t>of a DAG</a:t>
            </a:r>
          </a:p>
          <a:p>
            <a:r>
              <a:rPr lang="en-US" sz="2000" dirty="0"/>
              <a:t>Computing </a:t>
            </a:r>
            <a:r>
              <a:rPr lang="en-US" sz="2000" b="1" dirty="0"/>
              <a:t>Strongly connected components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/>
              <a:t>unique-path graph</a:t>
            </a:r>
            <a:r>
              <a:rPr lang="en-US" sz="2000" dirty="0"/>
              <a:t>.</a:t>
            </a:r>
          </a:p>
          <a:p>
            <a:r>
              <a:rPr lang="en-US" sz="2200" dirty="0"/>
              <a:t>Maximum flow, </a:t>
            </a:r>
          </a:p>
          <a:p>
            <a:r>
              <a:rPr lang="en-US" sz="2200" dirty="0"/>
              <a:t>Matching,</a:t>
            </a:r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1757</Words>
  <Application>Microsoft Macintosh PowerPoint</Application>
  <PresentationFormat>On-screen Show (4:3)</PresentationFormat>
  <Paragraphs>485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 applications for motivation </vt:lpstr>
      <vt:lpstr>Topological ordering</vt:lpstr>
      <vt:lpstr>Strongly connected components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Application - I</vt:lpstr>
      <vt:lpstr>DFS on a DAG </vt:lpstr>
      <vt:lpstr>DFS on a DAG </vt:lpstr>
      <vt:lpstr>Classification of non-tree edges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387</cp:revision>
  <dcterms:created xsi:type="dcterms:W3CDTF">2011-12-03T04:13:03Z</dcterms:created>
  <dcterms:modified xsi:type="dcterms:W3CDTF">2021-09-24T15:57:14Z</dcterms:modified>
</cp:coreProperties>
</file>