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78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580" r:id="rId12"/>
    <p:sldId id="496" r:id="rId13"/>
    <p:sldId id="536" r:id="rId14"/>
    <p:sldId id="507" r:id="rId15"/>
    <p:sldId id="519" r:id="rId16"/>
    <p:sldId id="520" r:id="rId17"/>
    <p:sldId id="500" r:id="rId18"/>
    <p:sldId id="529" r:id="rId19"/>
    <p:sldId id="541" r:id="rId20"/>
    <p:sldId id="571" r:id="rId21"/>
    <p:sldId id="566" r:id="rId22"/>
    <p:sldId id="544" r:id="rId23"/>
    <p:sldId id="545" r:id="rId24"/>
    <p:sldId id="546" r:id="rId25"/>
    <p:sldId id="592" r:id="rId26"/>
    <p:sldId id="547" r:id="rId27"/>
    <p:sldId id="548" r:id="rId28"/>
    <p:sldId id="549" r:id="rId29"/>
    <p:sldId id="57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5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21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of existing flow may help.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Need a structure to facilitate this redistribution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Increasing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the current flow is less than capacity)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Reducing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it is carrying some positive flow.)</a:t>
                </a:r>
              </a:p>
              <a:p>
                <a:r>
                  <a:rPr lang="en-US" sz="1800" dirty="0"/>
                  <a:t>Follow a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(all whose edges are not necessarily present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  <a:blipFill rotWithShape="1">
                <a:blip r:embed="rId2"/>
                <a:stretch>
                  <a:fillRect l="-1181" t="-674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4800600" y="48797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07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49" name="Arc 48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25146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10545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quick recap 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as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ym typeface="Wingdings" pitchFamily="2" charset="2"/>
                  </a:rPr>
                  <a:t>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is a </a:t>
                </a:r>
                <a:r>
                  <a:rPr lang="en-US" b="1" dirty="0"/>
                  <a:t>forward edge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blipFill rotWithShape="1">
                <a:blip r:embed="rId3"/>
                <a:stretch>
                  <a:fillRect l="-1708" t="-4545" r="-227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</a:t>
                </a:r>
                <a:r>
                  <a:rPr lang="en-US" sz="2000" dirty="0" err="1"/>
                  <a:t>Fulkersion</a:t>
                </a:r>
                <a:r>
                  <a:rPr lang="en-US" sz="2000" dirty="0"/>
                  <a:t>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/>
                  <a:t> using FF algorithm.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346556" y="5410200"/>
            <a:ext cx="6022632" cy="119649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 Can you justify it. We shall discuss it in the next lecture.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08432" y="2514600"/>
            <a:ext cx="12178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39000" y="2458915"/>
            <a:ext cx="1437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natural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a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13984</TotalTime>
  <Words>2256</Words>
  <Application>Microsoft Macintosh PowerPoint</Application>
  <PresentationFormat>On-screen Show (4:3)</PresentationFormat>
  <Paragraphs>678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a max flow algorithm 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A useful exercise to internalize Ford Fulkerson algorithm</vt:lpstr>
      <vt:lpstr>Correctness ?</vt:lpstr>
      <vt:lpstr>s-t Cuts</vt:lpstr>
      <vt:lpstr>s-t cut</vt:lpstr>
      <vt:lpstr>s-t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1354</cp:revision>
  <dcterms:created xsi:type="dcterms:W3CDTF">2011-12-03T04:13:03Z</dcterms:created>
  <dcterms:modified xsi:type="dcterms:W3CDTF">2021-10-02T10:22:18Z</dcterms:modified>
</cp:coreProperties>
</file>