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550" r:id="rId2"/>
    <p:sldId id="483" r:id="rId3"/>
    <p:sldId id="522" r:id="rId4"/>
    <p:sldId id="530" r:id="rId5"/>
    <p:sldId id="476" r:id="rId6"/>
    <p:sldId id="492" r:id="rId7"/>
    <p:sldId id="531" r:id="rId8"/>
    <p:sldId id="496" r:id="rId9"/>
    <p:sldId id="525" r:id="rId10"/>
    <p:sldId id="502" r:id="rId11"/>
    <p:sldId id="503" r:id="rId12"/>
    <p:sldId id="526" r:id="rId13"/>
    <p:sldId id="505" r:id="rId14"/>
    <p:sldId id="506" r:id="rId15"/>
    <p:sldId id="527" r:id="rId16"/>
    <p:sldId id="543" r:id="rId17"/>
    <p:sldId id="561" r:id="rId18"/>
    <p:sldId id="507" r:id="rId19"/>
    <p:sldId id="509" r:id="rId20"/>
    <p:sldId id="510" r:id="rId21"/>
    <p:sldId id="511" r:id="rId22"/>
    <p:sldId id="52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5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61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22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48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/>
                  <a:t>for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/>
                  <a:t>: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</a:p>
              <a:p>
                <a:pPr marL="0" indent="0">
                  <a:buNone/>
                </a:pPr>
                <a:r>
                  <a:rPr lang="en-US" sz="1800" dirty="0"/>
                  <a:t>bounded by the capacity of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918200" y="56388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5715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uiExpand="1" build="p"/>
      <p:bldP spid="55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Max-Flow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Min-Cut</a:t>
            </a:r>
            <a:r>
              <a:rPr lang="en-US" sz="3200" b="1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351020" y="3082036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is this cut defined by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4792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 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equal to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1.  All out going edges must be </a:t>
                </a:r>
                <a:r>
                  <a:rPr lang="en-US" sz="2000" b="1" dirty="0"/>
                  <a:t>fully saturated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2. Every incoming edge must have </a:t>
                </a:r>
                <a:r>
                  <a:rPr lang="en-US" sz="2000" b="1" dirty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show this  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</a:t>
                </a:r>
                <a:r>
                  <a:rPr lang="en-US" sz="2000" dirty="0" err="1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741" t="-75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complexity ?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Next lecture …</a:t>
            </a: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Mathematically,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1382</Words>
  <Application>Microsoft Macintosh PowerPoint</Application>
  <PresentationFormat>On-screen Show (4:3)</PresentationFormat>
  <Paragraphs>325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Ford Fulkerson algorithm </vt:lpstr>
      <vt:lpstr>Residual network </vt:lpstr>
      <vt:lpstr>Ford Fulkerson algorithm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1305</cp:revision>
  <dcterms:created xsi:type="dcterms:W3CDTF">2011-12-03T04:13:03Z</dcterms:created>
  <dcterms:modified xsi:type="dcterms:W3CDTF">2021-10-04T12:02:28Z</dcterms:modified>
</cp:coreProperties>
</file>