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20"/>
  </p:notesMasterIdLst>
  <p:sldIdLst>
    <p:sldId id="349" r:id="rId2"/>
    <p:sldId id="390" r:id="rId3"/>
    <p:sldId id="391" r:id="rId4"/>
    <p:sldId id="414" r:id="rId5"/>
    <p:sldId id="392" r:id="rId6"/>
    <p:sldId id="402" r:id="rId7"/>
    <p:sldId id="403" r:id="rId8"/>
    <p:sldId id="404" r:id="rId9"/>
    <p:sldId id="405" r:id="rId10"/>
    <p:sldId id="406" r:id="rId11"/>
    <p:sldId id="407" r:id="rId12"/>
    <p:sldId id="408" r:id="rId13"/>
    <p:sldId id="409" r:id="rId14"/>
    <p:sldId id="410" r:id="rId15"/>
    <p:sldId id="411" r:id="rId16"/>
    <p:sldId id="412" r:id="rId17"/>
    <p:sldId id="413" r:id="rId18"/>
    <p:sldId id="3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ra" initials="n"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62" autoAdjust="0"/>
    <p:restoredTop sz="94434" autoAdjust="0"/>
  </p:normalViewPr>
  <p:slideViewPr>
    <p:cSldViewPr>
      <p:cViewPr varScale="1">
        <p:scale>
          <a:sx n="74" d="100"/>
          <a:sy n="74" d="100"/>
        </p:scale>
        <p:origin x="690"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87542E-3AB6-4FB7-8E9E-3E5F05117DF4}" type="datetimeFigureOut">
              <a:rPr lang="en-US" smtClean="0"/>
              <a:pPr/>
              <a:t>11/12/2017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22646A-22A1-44F4-AF49-C2560E318CFC}" type="slidenum">
              <a:rPr lang="en-US" smtClean="0"/>
              <a:pPr/>
              <a:t>‹#›</a:t>
            </a:fld>
            <a:endParaRPr lang="en-US"/>
          </a:p>
        </p:txBody>
      </p:sp>
    </p:spTree>
    <p:extLst>
      <p:ext uri="{BB962C8B-B14F-4D97-AF65-F5344CB8AC3E}">
        <p14:creationId xmlns:p14="http://schemas.microsoft.com/office/powerpoint/2010/main" val="174678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10"/>
          </p:nvPr>
        </p:nvSpPr>
        <p:spPr/>
        <p:txBody>
          <a:bodyPr/>
          <a:lstStyle/>
          <a:p>
            <a:fld id="{1D22646A-22A1-44F4-AF49-C2560E318CFC}" type="slidenum">
              <a:rPr lang="en-US" smtClean="0"/>
              <a:pPr/>
              <a:t>1</a:t>
            </a:fld>
            <a:endParaRPr lang="en-US"/>
          </a:p>
        </p:txBody>
      </p:sp>
    </p:spTree>
    <p:extLst>
      <p:ext uri="{BB962C8B-B14F-4D97-AF65-F5344CB8AC3E}">
        <p14:creationId xmlns:p14="http://schemas.microsoft.com/office/powerpoint/2010/main" val="1540520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36576"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ctr" anchorCtr="0"/>
          <a:lstStyle>
            <a:lvl1pPr>
              <a:defRPr cap="all" baseline="0">
                <a:solidFill>
                  <a:schemeClr val="accent2"/>
                </a:solidFill>
                <a:effectLst>
                  <a:outerShdw blurRad="38100" dist="38100" dir="2700000" algn="tl">
                    <a:srgbClr val="000000">
                      <a:alpha val="43137"/>
                    </a:srgbClr>
                  </a:outerShdw>
                </a:effectLst>
              </a:defRPr>
            </a:lvl1pPr>
          </a:lstStyle>
          <a:p>
            <a:r>
              <a:rPr kumimoji="0"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7" name="Footer Placeholder 16"/>
          <p:cNvSpPr>
            <a:spLocks noGrp="1"/>
          </p:cNvSpPr>
          <p:nvPr>
            <p:ph type="ftr" sz="quarter" idx="11"/>
          </p:nvPr>
        </p:nvSpPr>
        <p:spPr>
          <a:xfrm>
            <a:off x="304800" y="6096000"/>
            <a:ext cx="1981200" cy="609600"/>
          </a:xfrm>
        </p:spPr>
        <p:txBody>
          <a:bodyPr/>
          <a:lstStyle>
            <a:lvl1pPr algn="l">
              <a:defRPr sz="1600">
                <a:solidFill>
                  <a:schemeClr val="tx1"/>
                </a:solidFill>
              </a:defRPr>
            </a:lvl1pPr>
          </a:lstStyle>
          <a:p>
            <a:r>
              <a:rPr lang="en-US"/>
              <a:t>Networks and Communication Department</a:t>
            </a:r>
            <a:endParaRPr lang="en-US" dirty="0"/>
          </a:p>
        </p:txBody>
      </p:sp>
      <p:pic>
        <p:nvPicPr>
          <p:cNvPr id="18434" name="Picture 2" descr="http://www.pnu.edu.sa/ar/Faculties/ComputerScience/PhotoGalleryPics/%D9%83%D9%84%D9%8A%D8%A9%20%D8%B9%D9%84%D9%88%D9%85%20%D8%A7%D9%84%D8%AD%D8%A7%D8%B3%D8%A8%20%D9%88%D8%A7%D9%84%D9%85%D8%B9%D9%84%D9%88%D9%85%D8%A7%D8%AA%20%D8%B4%D8%B9%D8%A7%D8%B1.jpg"/>
          <p:cNvPicPr>
            <a:picLocks noChangeAspect="1" noChangeArrowheads="1"/>
          </p:cNvPicPr>
          <p:nvPr userDrawn="1"/>
        </p:nvPicPr>
        <p:blipFill>
          <a:blip r:embed="rId2" cstate="print"/>
          <a:srcRect l="19661" t="6554" r="17422" b="35773"/>
          <a:stretch>
            <a:fillRect/>
          </a:stretch>
        </p:blipFill>
        <p:spPr bwMode="auto">
          <a:xfrm>
            <a:off x="304800" y="4038600"/>
            <a:ext cx="1995055" cy="1828800"/>
          </a:xfrm>
          <a:prstGeom prst="rect">
            <a:avLst/>
          </a:prstGeom>
          <a:noFill/>
        </p:spPr>
      </p:pic>
      <p:pic>
        <p:nvPicPr>
          <p:cNvPr id="18436" name="Picture 4" descr="جامعة الأميرة نورة بنت عبد الرحمن"/>
          <p:cNvPicPr>
            <a:picLocks noChangeAspect="1" noChangeArrowheads="1"/>
          </p:cNvPicPr>
          <p:nvPr userDrawn="1"/>
        </p:nvPicPr>
        <p:blipFill>
          <a:blip r:embed="rId3" cstate="print"/>
          <a:srcRect/>
          <a:stretch>
            <a:fillRect/>
          </a:stretch>
        </p:blipFill>
        <p:spPr bwMode="auto">
          <a:xfrm>
            <a:off x="2797865" y="685800"/>
            <a:ext cx="3145735" cy="2743200"/>
          </a:xfrm>
          <a:prstGeom prst="rect">
            <a:avLst/>
          </a:prstGeom>
          <a:noFill/>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1B07C6-94A6-4F3F-B5D3-031D1DA5C076}" type="datetime5">
              <a:rPr lang="en-GB" smtClean="0"/>
              <a:t>12-Nov-17</a:t>
            </a:fld>
            <a:endParaRPr lang="en-US"/>
          </a:p>
        </p:txBody>
      </p:sp>
      <p:sp>
        <p:nvSpPr>
          <p:cNvPr id="5" name="Footer Placeholder 4"/>
          <p:cNvSpPr>
            <a:spLocks noGrp="1"/>
          </p:cNvSpPr>
          <p:nvPr>
            <p:ph type="ftr" sz="quarter" idx="11"/>
          </p:nvPr>
        </p:nvSpPr>
        <p:spPr/>
        <p:txBody>
          <a:bodyPr/>
          <a:lstStyle/>
          <a:p>
            <a:r>
              <a:rPr lang="en-US"/>
              <a:t>Networks and Communication Department</a:t>
            </a:r>
          </a:p>
        </p:txBody>
      </p:sp>
      <p:sp>
        <p:nvSpPr>
          <p:cNvPr id="6" name="Slide Number Placeholder 5"/>
          <p:cNvSpPr>
            <a:spLocks noGrp="1"/>
          </p:cNvSpPr>
          <p:nvPr>
            <p:ph type="sldNum" sz="quarter" idx="12"/>
          </p:nvPr>
        </p:nvSpPr>
        <p:spPr/>
        <p:txBody>
          <a:bodyPr/>
          <a:lstStyle/>
          <a:p>
            <a:fld id="{ED19A39A-DE17-4F7B-8932-6C19FDDBCA6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7B11B14-9FA9-4887-8EC8-FC0C3B16916D}" type="datetime5">
              <a:rPr lang="en-GB" smtClean="0"/>
              <a:t>12-Nov-17</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a:t>Networks and Communication Department</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D19A39A-DE17-4F7B-8932-6C19FDDBCA6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F84FC4F-8C9A-4DAA-8E0A-F76CA85E6308}" type="datetime5">
              <a:rPr lang="en-GB" smtClean="0"/>
              <a:t>12-Nov-17</a:t>
            </a:fld>
            <a:endParaRPr lang="en-US"/>
          </a:p>
        </p:txBody>
      </p:sp>
      <p:sp>
        <p:nvSpPr>
          <p:cNvPr id="5" name="Footer Placeholder 4"/>
          <p:cNvSpPr>
            <a:spLocks noGrp="1"/>
          </p:cNvSpPr>
          <p:nvPr>
            <p:ph type="ftr" sz="quarter" idx="11"/>
          </p:nvPr>
        </p:nvSpPr>
        <p:spPr/>
        <p:txBody>
          <a:bodyPr/>
          <a:lstStyle/>
          <a:p>
            <a:r>
              <a:rPr lang="en-US"/>
              <a:t>Networks and Communication Department</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D19A39A-DE17-4F7B-8932-6C19FDDBCA65}"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1"/>
            <a:ext cx="7123113" cy="12192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dirty="0"/>
              <a:t>Click to edit Master title style</a:t>
            </a:r>
          </a:p>
        </p:txBody>
      </p:sp>
      <p:sp>
        <p:nvSpPr>
          <p:cNvPr id="12" name="Date Placeholder 11"/>
          <p:cNvSpPr>
            <a:spLocks noGrp="1"/>
          </p:cNvSpPr>
          <p:nvPr>
            <p:ph type="dt" sz="half" idx="10"/>
          </p:nvPr>
        </p:nvSpPr>
        <p:spPr/>
        <p:txBody>
          <a:bodyPr/>
          <a:lstStyle/>
          <a:p>
            <a:fld id="{4E428387-4396-44FE-9F84-098246A50969}" type="datetime5">
              <a:rPr lang="en-GB" smtClean="0"/>
              <a:t>12-Nov-17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D19A39A-DE17-4F7B-8932-6C19FDDBCA65}" type="slidenum">
              <a:rPr lang="en-US" smtClean="0"/>
              <a:pPr/>
              <a:t>‹#›</a:t>
            </a:fld>
            <a:endParaRPr lang="en-US"/>
          </a:p>
        </p:txBody>
      </p:sp>
      <p:sp>
        <p:nvSpPr>
          <p:cNvPr id="14" name="Footer Placeholder 13"/>
          <p:cNvSpPr>
            <a:spLocks noGrp="1"/>
          </p:cNvSpPr>
          <p:nvPr>
            <p:ph type="ftr" sz="quarter" idx="12"/>
          </p:nvPr>
        </p:nvSpPr>
        <p:spPr/>
        <p:txBody>
          <a:bodyPr/>
          <a:lstStyle/>
          <a:p>
            <a:r>
              <a:rPr lang="en-US"/>
              <a:t>Networks and Communication Department</a:t>
            </a:r>
          </a:p>
        </p:txBody>
      </p:sp>
      <p:pic>
        <p:nvPicPr>
          <p:cNvPr id="10" name="Picture 2" descr="http://www.pnu.edu.sa/ar/Faculties/ComputerScience/PhotoGalleryPics/%D9%83%D9%84%D9%8A%D8%A9%20%D8%B9%D9%84%D9%88%D9%85%20%D8%A7%D9%84%D8%AD%D8%A7%D8%B3%D8%A8%20%D9%88%D8%A7%D9%84%D9%85%D8%B9%D9%84%D9%88%D9%85%D8%A7%D8%AA%20%D8%B4%D8%B9%D8%A7%D8%B1.jpg"/>
          <p:cNvPicPr>
            <a:picLocks noChangeAspect="1" noChangeArrowheads="1"/>
          </p:cNvPicPr>
          <p:nvPr userDrawn="1"/>
        </p:nvPicPr>
        <p:blipFill>
          <a:blip r:embed="rId2" cstate="print"/>
          <a:srcRect l="19661" t="6554" r="17422" b="35773"/>
          <a:stretch>
            <a:fillRect/>
          </a:stretch>
        </p:blipFill>
        <p:spPr bwMode="auto">
          <a:xfrm>
            <a:off x="2" y="2743200"/>
            <a:ext cx="1330038" cy="1219200"/>
          </a:xfrm>
          <a:prstGeom prst="rect">
            <a:avLst/>
          </a:prstGeom>
          <a:noFill/>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AACC2FD-58D7-40E2-9C64-1FC266A69602}" type="datetime5">
              <a:rPr lang="en-GB" smtClean="0"/>
              <a:t>12-Nov-17</a:t>
            </a:fld>
            <a:endParaRPr lang="en-US"/>
          </a:p>
        </p:txBody>
      </p:sp>
      <p:sp>
        <p:nvSpPr>
          <p:cNvPr id="10" name="Slide Number Placeholder 9"/>
          <p:cNvSpPr>
            <a:spLocks noGrp="1"/>
          </p:cNvSpPr>
          <p:nvPr>
            <p:ph type="sldNum" sz="quarter" idx="16"/>
          </p:nvPr>
        </p:nvSpPr>
        <p:spPr/>
        <p:txBody>
          <a:bodyPr rtlCol="0"/>
          <a:lstStyle/>
          <a:p>
            <a:fld id="{ED19A39A-DE17-4F7B-8932-6C19FDDBCA65}"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a:t>Networks and Communication Department</a:t>
            </a: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3FBA9B34-6B89-4F9A-94DF-3EF1270534D1}" type="datetime5">
              <a:rPr lang="en-GB" smtClean="0"/>
              <a:t>12-Nov-17</a:t>
            </a:fld>
            <a:endParaRPr lang="en-US"/>
          </a:p>
        </p:txBody>
      </p:sp>
      <p:sp>
        <p:nvSpPr>
          <p:cNvPr id="12" name="Slide Number Placeholder 11"/>
          <p:cNvSpPr>
            <a:spLocks noGrp="1"/>
          </p:cNvSpPr>
          <p:nvPr>
            <p:ph type="sldNum" sz="quarter" idx="16"/>
          </p:nvPr>
        </p:nvSpPr>
        <p:spPr/>
        <p:txBody>
          <a:bodyPr rtlCol="0"/>
          <a:lstStyle/>
          <a:p>
            <a:fld id="{ED19A39A-DE17-4F7B-8932-6C19FDDBCA65}"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Networks and Communication Department</a:t>
            </a:r>
          </a:p>
        </p:txBody>
      </p:sp>
      <p:sp>
        <p:nvSpPr>
          <p:cNvPr id="16" name="Text Placeholder 15"/>
          <p:cNvSpPr>
            <a:spLocks noGrp="1"/>
          </p:cNvSpPr>
          <p:nvPr>
            <p:ph type="body" sz="quarter" idx="1"/>
          </p:nvPr>
        </p:nvSpPr>
        <p:spPr>
          <a:xfrm>
            <a:off x="609600" y="1752600"/>
            <a:ext cx="3886200" cy="640080"/>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lvl1pPr marL="0" indent="0" algn="ctr">
              <a:buFontTx/>
              <a:buNone/>
              <a:defRPr sz="2000" b="1">
                <a:solidFill>
                  <a:srgbClr val="FFFFFF"/>
                </a:solidFill>
              </a:defRPr>
            </a:lvl1pPr>
          </a:lstStyle>
          <a:p>
            <a:pPr lvl="0" eaLnBrk="1" latinLnBrk="0" hangingPunct="1"/>
            <a:r>
              <a:rPr kumimoji="0" lang="en-US" dirty="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lvl1pPr marL="0" indent="0" algn="ctr">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2A6F530-A80B-47EB-84A7-9584B8641CB1}" type="datetime5">
              <a:rPr lang="en-GB" smtClean="0"/>
              <a:t>12-Nov-17</a:t>
            </a:fld>
            <a:endParaRPr lang="en-US"/>
          </a:p>
        </p:txBody>
      </p:sp>
      <p:sp>
        <p:nvSpPr>
          <p:cNvPr id="4" name="Footer Placeholder 3"/>
          <p:cNvSpPr>
            <a:spLocks noGrp="1"/>
          </p:cNvSpPr>
          <p:nvPr>
            <p:ph type="ftr" sz="quarter" idx="11"/>
          </p:nvPr>
        </p:nvSpPr>
        <p:spPr/>
        <p:txBody>
          <a:bodyPr/>
          <a:lstStyle/>
          <a:p>
            <a:r>
              <a:rPr lang="en-US"/>
              <a:t>Networks and Communication Department</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D19A39A-DE17-4F7B-8932-6C19FDDBCA6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04CF4-C48C-4D92-90B4-B050D0B83E9B}" type="datetime5">
              <a:rPr lang="en-GB" smtClean="0"/>
              <a:t>12-Nov-17</a:t>
            </a:fld>
            <a:endParaRPr lang="en-US"/>
          </a:p>
        </p:txBody>
      </p:sp>
      <p:sp>
        <p:nvSpPr>
          <p:cNvPr id="3" name="Footer Placeholder 2"/>
          <p:cNvSpPr>
            <a:spLocks noGrp="1"/>
          </p:cNvSpPr>
          <p:nvPr>
            <p:ph type="ftr" sz="quarter" idx="11"/>
          </p:nvPr>
        </p:nvSpPr>
        <p:spPr/>
        <p:txBody>
          <a:bodyPr/>
          <a:lstStyle/>
          <a:p>
            <a:r>
              <a:rPr lang="en-US"/>
              <a:t>Networks and Communication Department</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D19A39A-DE17-4F7B-8932-6C19FDDBCA6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F0438C91-8B4F-4B99-A285-0CFFB932B151}" type="datetime5">
              <a:rPr lang="en-GB" smtClean="0"/>
              <a:t>12-Nov-17</a:t>
            </a:fld>
            <a:endParaRPr lang="en-US"/>
          </a:p>
        </p:txBody>
      </p:sp>
      <p:sp>
        <p:nvSpPr>
          <p:cNvPr id="6" name="Footer Placeholder 5"/>
          <p:cNvSpPr>
            <a:spLocks noGrp="1"/>
          </p:cNvSpPr>
          <p:nvPr>
            <p:ph type="ftr" sz="quarter" idx="11"/>
          </p:nvPr>
        </p:nvSpPr>
        <p:spPr/>
        <p:txBody>
          <a:bodyPr/>
          <a:lstStyle/>
          <a:p>
            <a:r>
              <a:rPr lang="en-US"/>
              <a:t>Networks and Communication Department</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D19A39A-DE17-4F7B-8932-6C19FDDBCA65}"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5BA7D83-E7CC-4883-AA51-575C02BEEF1C}" type="datetime5">
              <a:rPr lang="en-GB" smtClean="0"/>
              <a:t>12-Nov-17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D19A39A-DE17-4F7B-8932-6C19FDDBCA65}"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Networks and Communication Department</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42E0295-422D-49B6-9646-62B24EC64034}" type="datetime5">
              <a:rPr lang="en-GB" smtClean="0"/>
              <a:t>12-Nov-17</a:t>
            </a:fld>
            <a:endParaRPr lang="en-US"/>
          </a:p>
        </p:txBody>
      </p:sp>
      <p:sp>
        <p:nvSpPr>
          <p:cNvPr id="3" name="Footer Placeholder 2"/>
          <p:cNvSpPr>
            <a:spLocks noGrp="1"/>
          </p:cNvSpPr>
          <p:nvPr>
            <p:ph type="ftr" sz="quarter" idx="3"/>
          </p:nvPr>
        </p:nvSpPr>
        <p:spPr>
          <a:xfrm>
            <a:off x="3352800" y="6248400"/>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Networks and Communication Department</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chorCtr="0">
            <a:normAutofit/>
          </a:bodyPr>
          <a:lstStyle>
            <a:lvl1pPr algn="ctr" eaLnBrk="1" latinLnBrk="0" hangingPunct="1">
              <a:defRPr kumimoji="0" sz="1400" b="1">
                <a:solidFill>
                  <a:srgbClr val="FFFFFF"/>
                </a:solidFill>
              </a:defRPr>
            </a:lvl1pPr>
          </a:lstStyle>
          <a:p>
            <a:fld id="{ED19A39A-DE17-4F7B-8932-6C19FDDBCA65}" type="slidenum">
              <a:rPr lang="en-US" smtClean="0"/>
              <a:pPr/>
              <a:t>‹#›</a:t>
            </a:fld>
            <a:endParaRPr lang="en-US" dirty="0"/>
          </a:p>
        </p:txBody>
      </p:sp>
      <p:pic>
        <p:nvPicPr>
          <p:cNvPr id="10" name="Picture 2" descr="http://blogs.zdnet.com/security/images/java_logo.gif"/>
          <p:cNvPicPr>
            <a:picLocks noChangeAspect="1" noChangeArrowheads="1"/>
          </p:cNvPicPr>
          <p:nvPr userDrawn="1"/>
        </p:nvPicPr>
        <p:blipFill>
          <a:blip r:embed="rId13" cstate="print"/>
          <a:srcRect/>
          <a:stretch>
            <a:fillRect/>
          </a:stretch>
        </p:blipFill>
        <p:spPr bwMode="auto">
          <a:xfrm>
            <a:off x="0" y="5715000"/>
            <a:ext cx="609600" cy="970483"/>
          </a:xfrm>
          <a:prstGeom prst="rect">
            <a:avLst/>
          </a:prstGeom>
          <a:noFill/>
        </p:spPr>
      </p:pic>
      <p:pic>
        <p:nvPicPr>
          <p:cNvPr id="12" name="Picture 2" descr="http://www.pnu.edu.sa/ar/Faculties/ComputerScience/PhotoGalleryPics/%D9%83%D9%84%D9%8A%D8%A9%20%D8%B9%D9%84%D9%88%D9%85%20%D8%A7%D9%84%D8%AD%D8%A7%D8%B3%D8%A8%20%D9%88%D8%A7%D9%84%D9%85%D8%B9%D9%84%D9%88%D9%85%D8%A7%D8%AA%20%D8%B4%D8%B9%D8%A7%D8%B1.jpg"/>
          <p:cNvPicPr>
            <a:picLocks noChangeAspect="1" noChangeArrowheads="1"/>
          </p:cNvPicPr>
          <p:nvPr userDrawn="1"/>
        </p:nvPicPr>
        <p:blipFill>
          <a:blip r:embed="rId14" cstate="print"/>
          <a:srcRect l="19661" t="6554" r="17422" b="35773"/>
          <a:stretch>
            <a:fillRect/>
          </a:stretch>
        </p:blipFill>
        <p:spPr bwMode="auto">
          <a:xfrm>
            <a:off x="0" y="533400"/>
            <a:ext cx="609600" cy="558800"/>
          </a:xfrm>
          <a:prstGeom prst="rect">
            <a:avLst/>
          </a:prstGeom>
          <a:noFill/>
        </p:spPr>
      </p:pic>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sz="3200" b="1" dirty="0"/>
              <a:t>Net 222: Communications and networks fundamentals </a:t>
            </a:r>
            <a:r>
              <a:rPr lang="en-US" sz="3200" b="1" u="sng" dirty="0">
                <a:solidFill>
                  <a:schemeClr val="accent4">
                    <a:lumMod val="75000"/>
                  </a:schemeClr>
                </a:solidFill>
              </a:rPr>
              <a:t>(</a:t>
            </a:r>
            <a:r>
              <a:rPr lang="en-US" sz="3200" b="1" u="sng" dirty="0">
                <a:solidFill>
                  <a:schemeClr val="accent4">
                    <a:lumMod val="75000"/>
                  </a:schemeClr>
                </a:solidFill>
                <a:effectLst/>
              </a:rPr>
              <a:t>Practical Part)</a:t>
            </a:r>
            <a:endParaRPr lang="en-US" sz="3200" b="1" dirty="0"/>
          </a:p>
        </p:txBody>
      </p:sp>
      <p:sp>
        <p:nvSpPr>
          <p:cNvPr id="7" name="Subtitle 6"/>
          <p:cNvSpPr>
            <a:spLocks noGrp="1"/>
          </p:cNvSpPr>
          <p:nvPr>
            <p:ph type="subTitle" idx="1"/>
          </p:nvPr>
        </p:nvSpPr>
        <p:spPr/>
        <p:txBody>
          <a:bodyPr/>
          <a:lstStyle/>
          <a:p>
            <a:r>
              <a:rPr lang="en-US" sz="2800" b="1" dirty="0"/>
              <a:t>Tutorial 3 </a:t>
            </a:r>
            <a:endParaRPr lang="en-US" dirty="0"/>
          </a:p>
        </p:txBody>
      </p:sp>
      <p:sp>
        <p:nvSpPr>
          <p:cNvPr id="3" name="Footer Placeholder 2"/>
          <p:cNvSpPr>
            <a:spLocks noGrp="1"/>
          </p:cNvSpPr>
          <p:nvPr>
            <p:ph type="ftr" sz="quarter" idx="11"/>
          </p:nvPr>
        </p:nvSpPr>
        <p:spPr/>
        <p:txBody>
          <a:bodyPr/>
          <a:lstStyle/>
          <a:p>
            <a:r>
              <a:rPr lang="en-US"/>
              <a:t>Networks and Communication Department</a:t>
            </a:r>
            <a:endParaRPr lang="en-US" dirty="0"/>
          </a:p>
        </p:txBody>
      </p:sp>
      <p:sp>
        <p:nvSpPr>
          <p:cNvPr id="4" name="Slide Number Placeholder 3"/>
          <p:cNvSpPr>
            <a:spLocks noGrp="1"/>
          </p:cNvSpPr>
          <p:nvPr>
            <p:ph type="sldNum" sz="quarter" idx="4294967295"/>
          </p:nvPr>
        </p:nvSpPr>
        <p:spPr>
          <a:xfrm>
            <a:off x="0" y="1271588"/>
            <a:ext cx="533400" cy="244475"/>
          </a:xfrm>
        </p:spPr>
        <p:txBody>
          <a:bodyPr>
            <a:normAutofit fontScale="85000" lnSpcReduction="20000"/>
          </a:bodyPr>
          <a:lstStyle/>
          <a:p>
            <a:fld id="{ED19A39A-DE17-4F7B-8932-6C19FDDBCA65}"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22146E-CEC0-4E86-BB4A-CB08300ED4BA}"/>
              </a:ext>
            </a:extLst>
          </p:cNvPr>
          <p:cNvSpPr>
            <a:spLocks noGrp="1"/>
          </p:cNvSpPr>
          <p:nvPr>
            <p:ph type="title"/>
          </p:nvPr>
        </p:nvSpPr>
        <p:spPr/>
        <p:txBody>
          <a:bodyPr/>
          <a:lstStyle/>
          <a:p>
            <a:r>
              <a:rPr lang="en-US" dirty="0"/>
              <a:t>Q4 </a:t>
            </a:r>
          </a:p>
        </p:txBody>
      </p:sp>
      <p:sp>
        <p:nvSpPr>
          <p:cNvPr id="3" name="Footer Placeholder 2">
            <a:extLst>
              <a:ext uri="{FF2B5EF4-FFF2-40B4-BE49-F238E27FC236}">
                <a16:creationId xmlns:a16="http://schemas.microsoft.com/office/drawing/2014/main" xmlns="" id="{0361D344-C546-458E-A9DF-CBB23A1968FC}"/>
              </a:ext>
            </a:extLst>
          </p:cNvPr>
          <p:cNvSpPr>
            <a:spLocks noGrp="1"/>
          </p:cNvSpPr>
          <p:nvPr>
            <p:ph type="ftr" sz="quarter" idx="11"/>
          </p:nvPr>
        </p:nvSpPr>
        <p:spPr/>
        <p:txBody>
          <a:bodyPr/>
          <a:lstStyle/>
          <a:p>
            <a:r>
              <a:rPr lang="en-US"/>
              <a:t>Networks and Communication Department</a:t>
            </a:r>
          </a:p>
        </p:txBody>
      </p:sp>
      <p:sp>
        <p:nvSpPr>
          <p:cNvPr id="4" name="Slide Number Placeholder 3">
            <a:extLst>
              <a:ext uri="{FF2B5EF4-FFF2-40B4-BE49-F238E27FC236}">
                <a16:creationId xmlns:a16="http://schemas.microsoft.com/office/drawing/2014/main" xmlns="" id="{2B24D3E4-9238-49A2-BCE3-3B558150935D}"/>
              </a:ext>
            </a:extLst>
          </p:cNvPr>
          <p:cNvSpPr>
            <a:spLocks noGrp="1"/>
          </p:cNvSpPr>
          <p:nvPr>
            <p:ph type="sldNum" sz="quarter" idx="12"/>
          </p:nvPr>
        </p:nvSpPr>
        <p:spPr/>
        <p:txBody>
          <a:bodyPr>
            <a:normAutofit fontScale="85000" lnSpcReduction="20000"/>
          </a:bodyPr>
          <a:lstStyle/>
          <a:p>
            <a:fld id="{ED19A39A-DE17-4F7B-8932-6C19FDDBCA65}" type="slidenum">
              <a:rPr lang="en-US" smtClean="0"/>
              <a:pPr/>
              <a:t>10</a:t>
            </a:fld>
            <a:endParaRPr lang="en-US"/>
          </a:p>
        </p:txBody>
      </p:sp>
      <p:sp>
        <p:nvSpPr>
          <p:cNvPr id="5" name="Content Placeholder 4">
            <a:extLst>
              <a:ext uri="{FF2B5EF4-FFF2-40B4-BE49-F238E27FC236}">
                <a16:creationId xmlns:a16="http://schemas.microsoft.com/office/drawing/2014/main" xmlns="" id="{719FFD30-1BDF-4806-9248-7864BBFBC32B}"/>
              </a:ext>
            </a:extLst>
          </p:cNvPr>
          <p:cNvSpPr>
            <a:spLocks noGrp="1"/>
          </p:cNvSpPr>
          <p:nvPr>
            <p:ph sz="quarter" idx="1"/>
          </p:nvPr>
        </p:nvSpPr>
        <p:spPr/>
        <p:txBody>
          <a:bodyPr/>
          <a:lstStyle/>
          <a:p>
            <a:r>
              <a:rPr lang="en-US" dirty="0"/>
              <a:t>The analog waveform shown in the following figure is to be delta modulated. The sampling period and the step size are indicated by the grid. The first DM output is also shown. Give the DM output for the complete signal.</a:t>
            </a:r>
          </a:p>
          <a:p>
            <a:endParaRPr lang="en-US" dirty="0"/>
          </a:p>
        </p:txBody>
      </p:sp>
      <p:pic>
        <p:nvPicPr>
          <p:cNvPr id="6" name="Picture 5">
            <a:extLst>
              <a:ext uri="{FF2B5EF4-FFF2-40B4-BE49-F238E27FC236}">
                <a16:creationId xmlns:a16="http://schemas.microsoft.com/office/drawing/2014/main" xmlns="" id="{A92FBB68-6D08-488E-87EA-47957CF59D99}"/>
              </a:ext>
            </a:extLst>
          </p:cNvPr>
          <p:cNvPicPr/>
          <p:nvPr/>
        </p:nvPicPr>
        <p:blipFill rotWithShape="1">
          <a:blip r:embed="rId2">
            <a:extLst>
              <a:ext uri="{28A0092B-C50C-407E-A947-70E740481C1C}">
                <a14:useLocalDpi xmlns:a14="http://schemas.microsoft.com/office/drawing/2010/main" val="0"/>
              </a:ext>
            </a:extLst>
          </a:blip>
          <a:srcRect l="17706" t="28863" r="8046" b="16102"/>
          <a:stretch/>
        </p:blipFill>
        <p:spPr bwMode="auto">
          <a:xfrm>
            <a:off x="3282041" y="3565525"/>
            <a:ext cx="5562600" cy="3048000"/>
          </a:xfrm>
          <a:prstGeom prst="rect">
            <a:avLst/>
          </a:prstGeom>
          <a:noFill/>
          <a:ln>
            <a:noFill/>
          </a:ln>
          <a:extLst/>
        </p:spPr>
      </p:pic>
    </p:spTree>
    <p:extLst>
      <p:ext uri="{BB962C8B-B14F-4D97-AF65-F5344CB8AC3E}">
        <p14:creationId xmlns:p14="http://schemas.microsoft.com/office/powerpoint/2010/main" val="235659141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76B397-6471-4EB2-944A-7CA5FAA92659}"/>
              </a:ext>
            </a:extLst>
          </p:cNvPr>
          <p:cNvSpPr>
            <a:spLocks noGrp="1"/>
          </p:cNvSpPr>
          <p:nvPr>
            <p:ph type="title"/>
          </p:nvPr>
        </p:nvSpPr>
        <p:spPr/>
        <p:txBody>
          <a:bodyPr/>
          <a:lstStyle/>
          <a:p>
            <a:r>
              <a:rPr lang="en-US" dirty="0"/>
              <a:t>S4 </a:t>
            </a:r>
          </a:p>
        </p:txBody>
      </p:sp>
      <p:sp>
        <p:nvSpPr>
          <p:cNvPr id="3" name="Footer Placeholder 2">
            <a:extLst>
              <a:ext uri="{FF2B5EF4-FFF2-40B4-BE49-F238E27FC236}">
                <a16:creationId xmlns:a16="http://schemas.microsoft.com/office/drawing/2014/main" xmlns="" id="{27CFC46B-0105-4BF7-96FC-5FC8655BAC40}"/>
              </a:ext>
            </a:extLst>
          </p:cNvPr>
          <p:cNvSpPr>
            <a:spLocks noGrp="1"/>
          </p:cNvSpPr>
          <p:nvPr>
            <p:ph type="ftr" sz="quarter" idx="11"/>
          </p:nvPr>
        </p:nvSpPr>
        <p:spPr/>
        <p:txBody>
          <a:bodyPr/>
          <a:lstStyle/>
          <a:p>
            <a:r>
              <a:rPr lang="en-US"/>
              <a:t>Networks and Communication Department</a:t>
            </a:r>
          </a:p>
        </p:txBody>
      </p:sp>
      <p:sp>
        <p:nvSpPr>
          <p:cNvPr id="4" name="Slide Number Placeholder 3">
            <a:extLst>
              <a:ext uri="{FF2B5EF4-FFF2-40B4-BE49-F238E27FC236}">
                <a16:creationId xmlns:a16="http://schemas.microsoft.com/office/drawing/2014/main" xmlns="" id="{4EDA0B5F-35C5-4398-AC07-B29A5DFDCED1}"/>
              </a:ext>
            </a:extLst>
          </p:cNvPr>
          <p:cNvSpPr>
            <a:spLocks noGrp="1"/>
          </p:cNvSpPr>
          <p:nvPr>
            <p:ph type="sldNum" sz="quarter" idx="12"/>
          </p:nvPr>
        </p:nvSpPr>
        <p:spPr/>
        <p:txBody>
          <a:bodyPr>
            <a:normAutofit fontScale="85000" lnSpcReduction="20000"/>
          </a:bodyPr>
          <a:lstStyle/>
          <a:p>
            <a:fld id="{ED19A39A-DE17-4F7B-8932-6C19FDDBCA65}" type="slidenum">
              <a:rPr lang="en-US" smtClean="0"/>
              <a:pPr/>
              <a:t>11</a:t>
            </a:fld>
            <a:endParaRPr lang="en-US"/>
          </a:p>
        </p:txBody>
      </p:sp>
      <p:sp>
        <p:nvSpPr>
          <p:cNvPr id="5" name="Content Placeholder 4">
            <a:extLst>
              <a:ext uri="{FF2B5EF4-FFF2-40B4-BE49-F238E27FC236}">
                <a16:creationId xmlns:a16="http://schemas.microsoft.com/office/drawing/2014/main" xmlns="" id="{6786682A-907B-4345-95B5-7F6E2B33F64C}"/>
              </a:ext>
            </a:extLst>
          </p:cNvPr>
          <p:cNvSpPr>
            <a:spLocks noGrp="1"/>
          </p:cNvSpPr>
          <p:nvPr>
            <p:ph sz="quarter" idx="1"/>
          </p:nvPr>
        </p:nvSpPr>
        <p:spPr/>
        <p:txBody>
          <a:bodyPr/>
          <a:lstStyle/>
          <a:p>
            <a:endParaRPr lang="en-US" dirty="0"/>
          </a:p>
        </p:txBody>
      </p:sp>
      <p:pic>
        <p:nvPicPr>
          <p:cNvPr id="6" name="Picture 5">
            <a:extLst>
              <a:ext uri="{FF2B5EF4-FFF2-40B4-BE49-F238E27FC236}">
                <a16:creationId xmlns:a16="http://schemas.microsoft.com/office/drawing/2014/main" xmlns="" id="{A974A7FD-8ADD-488D-8726-6A11397714AD}"/>
              </a:ext>
            </a:extLst>
          </p:cNvPr>
          <p:cNvPicPr/>
          <p:nvPr/>
        </p:nvPicPr>
        <p:blipFill rotWithShape="1">
          <a:blip r:embed="rId2"/>
          <a:srcRect l="19744" t="22573" r="14399" b="2483"/>
          <a:stretch/>
        </p:blipFill>
        <p:spPr bwMode="auto">
          <a:xfrm>
            <a:off x="533400" y="1600200"/>
            <a:ext cx="8240483" cy="44957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446735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0C4D01-CF90-4D36-B900-BBEF2A1655C9}"/>
              </a:ext>
            </a:extLst>
          </p:cNvPr>
          <p:cNvSpPr>
            <a:spLocks noGrp="1"/>
          </p:cNvSpPr>
          <p:nvPr>
            <p:ph type="title"/>
          </p:nvPr>
        </p:nvSpPr>
        <p:spPr/>
        <p:txBody>
          <a:bodyPr/>
          <a:lstStyle/>
          <a:p>
            <a:r>
              <a:rPr lang="en-US" dirty="0"/>
              <a:t>Q5 </a:t>
            </a:r>
          </a:p>
        </p:txBody>
      </p:sp>
      <p:sp>
        <p:nvSpPr>
          <p:cNvPr id="3" name="Footer Placeholder 2">
            <a:extLst>
              <a:ext uri="{FF2B5EF4-FFF2-40B4-BE49-F238E27FC236}">
                <a16:creationId xmlns:a16="http://schemas.microsoft.com/office/drawing/2014/main" xmlns="" id="{67A295BF-E503-4DCC-AB9B-E02290F862E0}"/>
              </a:ext>
            </a:extLst>
          </p:cNvPr>
          <p:cNvSpPr>
            <a:spLocks noGrp="1"/>
          </p:cNvSpPr>
          <p:nvPr>
            <p:ph type="ftr" sz="quarter" idx="11"/>
          </p:nvPr>
        </p:nvSpPr>
        <p:spPr/>
        <p:txBody>
          <a:bodyPr/>
          <a:lstStyle/>
          <a:p>
            <a:r>
              <a:rPr lang="en-US"/>
              <a:t>Networks and Communication Department</a:t>
            </a:r>
          </a:p>
        </p:txBody>
      </p:sp>
      <p:sp>
        <p:nvSpPr>
          <p:cNvPr id="4" name="Slide Number Placeholder 3">
            <a:extLst>
              <a:ext uri="{FF2B5EF4-FFF2-40B4-BE49-F238E27FC236}">
                <a16:creationId xmlns:a16="http://schemas.microsoft.com/office/drawing/2014/main" xmlns="" id="{70170836-5309-4F1B-A7B1-5E6EBF579763}"/>
              </a:ext>
            </a:extLst>
          </p:cNvPr>
          <p:cNvSpPr>
            <a:spLocks noGrp="1"/>
          </p:cNvSpPr>
          <p:nvPr>
            <p:ph type="sldNum" sz="quarter" idx="12"/>
          </p:nvPr>
        </p:nvSpPr>
        <p:spPr/>
        <p:txBody>
          <a:bodyPr>
            <a:normAutofit fontScale="85000" lnSpcReduction="20000"/>
          </a:bodyPr>
          <a:lstStyle/>
          <a:p>
            <a:fld id="{ED19A39A-DE17-4F7B-8932-6C19FDDBCA65}" type="slidenum">
              <a:rPr lang="en-US" smtClean="0"/>
              <a:pPr/>
              <a:t>12</a:t>
            </a:fld>
            <a:endParaRPr lang="en-US"/>
          </a:p>
        </p:txBody>
      </p:sp>
      <p:sp>
        <p:nvSpPr>
          <p:cNvPr id="5" name="Content Placeholder 4">
            <a:extLst>
              <a:ext uri="{FF2B5EF4-FFF2-40B4-BE49-F238E27FC236}">
                <a16:creationId xmlns:a16="http://schemas.microsoft.com/office/drawing/2014/main" xmlns="" id="{A8758994-E085-40BA-851D-F753CDB1C6B5}"/>
              </a:ext>
            </a:extLst>
          </p:cNvPr>
          <p:cNvSpPr>
            <a:spLocks noGrp="1"/>
          </p:cNvSpPr>
          <p:nvPr>
            <p:ph sz="quarter" idx="1"/>
          </p:nvPr>
        </p:nvSpPr>
        <p:spPr/>
        <p:txBody>
          <a:bodyPr/>
          <a:lstStyle/>
          <a:p>
            <a:r>
              <a:rPr lang="en-US" dirty="0"/>
              <a:t>Given the bit pattern 101001000011, encode this data using MFSK assume </a:t>
            </a:r>
            <a:r>
              <a:rPr lang="en-GB" dirty="0"/>
              <a:t>each signalling element represents</a:t>
            </a:r>
            <a:r>
              <a:rPr lang="en-US" dirty="0"/>
              <a:t> with 3-bits. ? </a:t>
            </a:r>
          </a:p>
          <a:p>
            <a:endParaRPr lang="en-US" dirty="0"/>
          </a:p>
        </p:txBody>
      </p:sp>
    </p:spTree>
    <p:extLst>
      <p:ext uri="{BB962C8B-B14F-4D97-AF65-F5344CB8AC3E}">
        <p14:creationId xmlns:p14="http://schemas.microsoft.com/office/powerpoint/2010/main" val="190144674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85C113-8D56-4429-8E5D-CBAC8D61914E}"/>
              </a:ext>
            </a:extLst>
          </p:cNvPr>
          <p:cNvSpPr>
            <a:spLocks noGrp="1"/>
          </p:cNvSpPr>
          <p:nvPr>
            <p:ph type="title"/>
          </p:nvPr>
        </p:nvSpPr>
        <p:spPr/>
        <p:txBody>
          <a:bodyPr/>
          <a:lstStyle/>
          <a:p>
            <a:r>
              <a:rPr lang="en-US" dirty="0"/>
              <a:t>S5 </a:t>
            </a:r>
          </a:p>
        </p:txBody>
      </p:sp>
      <p:sp>
        <p:nvSpPr>
          <p:cNvPr id="3" name="Footer Placeholder 2">
            <a:extLst>
              <a:ext uri="{FF2B5EF4-FFF2-40B4-BE49-F238E27FC236}">
                <a16:creationId xmlns:a16="http://schemas.microsoft.com/office/drawing/2014/main" xmlns="" id="{556CFFFA-E09E-49B2-B412-84906B144BD9}"/>
              </a:ext>
            </a:extLst>
          </p:cNvPr>
          <p:cNvSpPr>
            <a:spLocks noGrp="1"/>
          </p:cNvSpPr>
          <p:nvPr>
            <p:ph type="ftr" sz="quarter" idx="11"/>
          </p:nvPr>
        </p:nvSpPr>
        <p:spPr/>
        <p:txBody>
          <a:bodyPr/>
          <a:lstStyle/>
          <a:p>
            <a:r>
              <a:rPr lang="en-US"/>
              <a:t>Networks and Communication Department</a:t>
            </a:r>
          </a:p>
        </p:txBody>
      </p:sp>
      <p:sp>
        <p:nvSpPr>
          <p:cNvPr id="4" name="Slide Number Placeholder 3">
            <a:extLst>
              <a:ext uri="{FF2B5EF4-FFF2-40B4-BE49-F238E27FC236}">
                <a16:creationId xmlns:a16="http://schemas.microsoft.com/office/drawing/2014/main" xmlns="" id="{BAC368ED-5355-428E-B528-86E4449F7E7B}"/>
              </a:ext>
            </a:extLst>
          </p:cNvPr>
          <p:cNvSpPr>
            <a:spLocks noGrp="1"/>
          </p:cNvSpPr>
          <p:nvPr>
            <p:ph type="sldNum" sz="quarter" idx="12"/>
          </p:nvPr>
        </p:nvSpPr>
        <p:spPr/>
        <p:txBody>
          <a:bodyPr>
            <a:normAutofit fontScale="85000" lnSpcReduction="20000"/>
          </a:bodyPr>
          <a:lstStyle/>
          <a:p>
            <a:fld id="{ED19A39A-DE17-4F7B-8932-6C19FDDBCA65}" type="slidenum">
              <a:rPr lang="en-US" smtClean="0"/>
              <a:pPr/>
              <a:t>13</a:t>
            </a:fld>
            <a:endParaRPr lang="en-US"/>
          </a:p>
        </p:txBody>
      </p:sp>
      <p:sp>
        <p:nvSpPr>
          <p:cNvPr id="5" name="Content Placeholder 4">
            <a:extLst>
              <a:ext uri="{FF2B5EF4-FFF2-40B4-BE49-F238E27FC236}">
                <a16:creationId xmlns:a16="http://schemas.microsoft.com/office/drawing/2014/main" xmlns="" id="{744F9ED6-E8F7-4BD8-ABC3-3F4078B03FA7}"/>
              </a:ext>
            </a:extLst>
          </p:cNvPr>
          <p:cNvSpPr>
            <a:spLocks noGrp="1"/>
          </p:cNvSpPr>
          <p:nvPr>
            <p:ph sz="quarter" idx="1"/>
          </p:nvPr>
        </p:nvSpPr>
        <p:spPr/>
        <p:txBody>
          <a:bodyPr/>
          <a:lstStyle/>
          <a:p>
            <a:r>
              <a:rPr lang="en-US" dirty="0"/>
              <a:t>Answer :  </a:t>
            </a:r>
          </a:p>
          <a:p>
            <a:r>
              <a:rPr lang="en-US" dirty="0"/>
              <a:t>2^3 , M= 8 </a:t>
            </a:r>
          </a:p>
          <a:p>
            <a:endParaRPr lang="en-US" dirty="0"/>
          </a:p>
        </p:txBody>
      </p:sp>
      <p:pic>
        <p:nvPicPr>
          <p:cNvPr id="6" name="Picture 5">
            <a:extLst>
              <a:ext uri="{FF2B5EF4-FFF2-40B4-BE49-F238E27FC236}">
                <a16:creationId xmlns:a16="http://schemas.microsoft.com/office/drawing/2014/main" xmlns="" id="{97A4C2E8-A3C2-4930-9132-2137C687E24F}"/>
              </a:ext>
            </a:extLst>
          </p:cNvPr>
          <p:cNvPicPr>
            <a:picLocks noChangeAspect="1"/>
          </p:cNvPicPr>
          <p:nvPr/>
        </p:nvPicPr>
        <p:blipFill rotWithShape="1">
          <a:blip r:embed="rId2"/>
          <a:srcRect l="32500" t="46717" r="29167" b="28104"/>
          <a:stretch/>
        </p:blipFill>
        <p:spPr>
          <a:xfrm>
            <a:off x="667782" y="2895600"/>
            <a:ext cx="8043131" cy="2971800"/>
          </a:xfrm>
          <a:prstGeom prst="rect">
            <a:avLst/>
          </a:prstGeom>
        </p:spPr>
      </p:pic>
    </p:spTree>
    <p:extLst>
      <p:ext uri="{BB962C8B-B14F-4D97-AF65-F5344CB8AC3E}">
        <p14:creationId xmlns:p14="http://schemas.microsoft.com/office/powerpoint/2010/main" val="280164512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C88FB4-1492-4430-AA86-326698D36838}"/>
              </a:ext>
            </a:extLst>
          </p:cNvPr>
          <p:cNvSpPr>
            <a:spLocks noGrp="1"/>
          </p:cNvSpPr>
          <p:nvPr>
            <p:ph type="title"/>
          </p:nvPr>
        </p:nvSpPr>
        <p:spPr/>
        <p:txBody>
          <a:bodyPr/>
          <a:lstStyle/>
          <a:p>
            <a:r>
              <a:rPr lang="en-US" dirty="0"/>
              <a:t>Q 5.1 </a:t>
            </a:r>
          </a:p>
        </p:txBody>
      </p:sp>
      <p:sp>
        <p:nvSpPr>
          <p:cNvPr id="3" name="Footer Placeholder 2">
            <a:extLst>
              <a:ext uri="{FF2B5EF4-FFF2-40B4-BE49-F238E27FC236}">
                <a16:creationId xmlns:a16="http://schemas.microsoft.com/office/drawing/2014/main" xmlns="" id="{65D53DE9-A3A1-4AAF-9589-A50BA9DA8325}"/>
              </a:ext>
            </a:extLst>
          </p:cNvPr>
          <p:cNvSpPr>
            <a:spLocks noGrp="1"/>
          </p:cNvSpPr>
          <p:nvPr>
            <p:ph type="ftr" sz="quarter" idx="11"/>
          </p:nvPr>
        </p:nvSpPr>
        <p:spPr/>
        <p:txBody>
          <a:bodyPr/>
          <a:lstStyle/>
          <a:p>
            <a:r>
              <a:rPr lang="en-US"/>
              <a:t>Networks and Communication Department</a:t>
            </a:r>
          </a:p>
        </p:txBody>
      </p:sp>
      <p:sp>
        <p:nvSpPr>
          <p:cNvPr id="4" name="Slide Number Placeholder 3">
            <a:extLst>
              <a:ext uri="{FF2B5EF4-FFF2-40B4-BE49-F238E27FC236}">
                <a16:creationId xmlns:a16="http://schemas.microsoft.com/office/drawing/2014/main" xmlns="" id="{C7683653-2737-4905-B8AF-181D897C865B}"/>
              </a:ext>
            </a:extLst>
          </p:cNvPr>
          <p:cNvSpPr>
            <a:spLocks noGrp="1"/>
          </p:cNvSpPr>
          <p:nvPr>
            <p:ph type="sldNum" sz="quarter" idx="12"/>
          </p:nvPr>
        </p:nvSpPr>
        <p:spPr/>
        <p:txBody>
          <a:bodyPr>
            <a:normAutofit fontScale="85000" lnSpcReduction="20000"/>
          </a:bodyPr>
          <a:lstStyle/>
          <a:p>
            <a:fld id="{ED19A39A-DE17-4F7B-8932-6C19FDDBCA65}" type="slidenum">
              <a:rPr lang="en-US" smtClean="0"/>
              <a:pPr/>
              <a:t>14</a:t>
            </a:fld>
            <a:endParaRPr lang="en-US"/>
          </a:p>
        </p:txBody>
      </p:sp>
      <p:sp>
        <p:nvSpPr>
          <p:cNvPr id="5" name="Content Placeholder 4">
            <a:extLst>
              <a:ext uri="{FF2B5EF4-FFF2-40B4-BE49-F238E27FC236}">
                <a16:creationId xmlns:a16="http://schemas.microsoft.com/office/drawing/2014/main" xmlns="" id="{64C12247-B123-4D35-A1D7-5FB1CB9D91A7}"/>
              </a:ext>
            </a:extLst>
          </p:cNvPr>
          <p:cNvSpPr>
            <a:spLocks noGrp="1"/>
          </p:cNvSpPr>
          <p:nvPr>
            <p:ph sz="quarter" idx="1"/>
          </p:nvPr>
        </p:nvSpPr>
        <p:spPr/>
        <p:txBody>
          <a:bodyPr/>
          <a:lstStyle/>
          <a:p>
            <a:r>
              <a:rPr lang="en-US" b="1" dirty="0"/>
              <a:t>Which of the signals of Table 5.2 use differential encoding </a:t>
            </a:r>
          </a:p>
          <a:p>
            <a:pPr marL="0" indent="0">
              <a:buNone/>
            </a:pPr>
            <a:endParaRPr lang="en-US" dirty="0"/>
          </a:p>
        </p:txBody>
      </p:sp>
      <p:pic>
        <p:nvPicPr>
          <p:cNvPr id="6" name="Picture 5">
            <a:extLst>
              <a:ext uri="{FF2B5EF4-FFF2-40B4-BE49-F238E27FC236}">
                <a16:creationId xmlns:a16="http://schemas.microsoft.com/office/drawing/2014/main" xmlns="" id="{172052EE-AA7A-47AE-9858-B6D7DD6245C2}"/>
              </a:ext>
            </a:extLst>
          </p:cNvPr>
          <p:cNvPicPr/>
          <p:nvPr/>
        </p:nvPicPr>
        <p:blipFill>
          <a:blip r:embed="rId2"/>
          <a:stretch>
            <a:fillRect/>
          </a:stretch>
        </p:blipFill>
        <p:spPr>
          <a:xfrm>
            <a:off x="1143000" y="2667000"/>
            <a:ext cx="6934200" cy="3733800"/>
          </a:xfrm>
          <a:prstGeom prst="rect">
            <a:avLst/>
          </a:prstGeom>
        </p:spPr>
      </p:pic>
    </p:spTree>
    <p:extLst>
      <p:ext uri="{BB962C8B-B14F-4D97-AF65-F5344CB8AC3E}">
        <p14:creationId xmlns:p14="http://schemas.microsoft.com/office/powerpoint/2010/main" val="83915769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7DEC3D-133C-466C-8AE4-93518D02B474}"/>
              </a:ext>
            </a:extLst>
          </p:cNvPr>
          <p:cNvSpPr>
            <a:spLocks noGrp="1"/>
          </p:cNvSpPr>
          <p:nvPr>
            <p:ph type="title"/>
          </p:nvPr>
        </p:nvSpPr>
        <p:spPr/>
        <p:txBody>
          <a:bodyPr/>
          <a:lstStyle/>
          <a:p>
            <a:r>
              <a:rPr lang="en-US" dirty="0"/>
              <a:t>S6 </a:t>
            </a:r>
          </a:p>
        </p:txBody>
      </p:sp>
      <p:sp>
        <p:nvSpPr>
          <p:cNvPr id="3" name="Footer Placeholder 2">
            <a:extLst>
              <a:ext uri="{FF2B5EF4-FFF2-40B4-BE49-F238E27FC236}">
                <a16:creationId xmlns:a16="http://schemas.microsoft.com/office/drawing/2014/main" xmlns="" id="{E07E4758-532D-45AB-B65B-D6112FEEFB39}"/>
              </a:ext>
            </a:extLst>
          </p:cNvPr>
          <p:cNvSpPr>
            <a:spLocks noGrp="1"/>
          </p:cNvSpPr>
          <p:nvPr>
            <p:ph type="ftr" sz="quarter" idx="11"/>
          </p:nvPr>
        </p:nvSpPr>
        <p:spPr/>
        <p:txBody>
          <a:bodyPr/>
          <a:lstStyle/>
          <a:p>
            <a:r>
              <a:rPr lang="en-US"/>
              <a:t>Networks and Communication Department</a:t>
            </a:r>
          </a:p>
        </p:txBody>
      </p:sp>
      <p:sp>
        <p:nvSpPr>
          <p:cNvPr id="4" name="Slide Number Placeholder 3">
            <a:extLst>
              <a:ext uri="{FF2B5EF4-FFF2-40B4-BE49-F238E27FC236}">
                <a16:creationId xmlns:a16="http://schemas.microsoft.com/office/drawing/2014/main" xmlns="" id="{A0DEC3D2-A2C5-42D7-8D6E-A1F77666D101}"/>
              </a:ext>
            </a:extLst>
          </p:cNvPr>
          <p:cNvSpPr>
            <a:spLocks noGrp="1"/>
          </p:cNvSpPr>
          <p:nvPr>
            <p:ph type="sldNum" sz="quarter" idx="12"/>
          </p:nvPr>
        </p:nvSpPr>
        <p:spPr/>
        <p:txBody>
          <a:bodyPr>
            <a:normAutofit fontScale="85000" lnSpcReduction="20000"/>
          </a:bodyPr>
          <a:lstStyle/>
          <a:p>
            <a:fld id="{ED19A39A-DE17-4F7B-8932-6C19FDDBCA65}" type="slidenum">
              <a:rPr lang="en-US" smtClean="0"/>
              <a:pPr/>
              <a:t>15</a:t>
            </a:fld>
            <a:endParaRPr lang="en-US"/>
          </a:p>
        </p:txBody>
      </p:sp>
      <p:sp>
        <p:nvSpPr>
          <p:cNvPr id="5" name="Content Placeholder 4">
            <a:extLst>
              <a:ext uri="{FF2B5EF4-FFF2-40B4-BE49-F238E27FC236}">
                <a16:creationId xmlns:a16="http://schemas.microsoft.com/office/drawing/2014/main" xmlns="" id="{9DC1920E-F3AA-44DF-ADBB-239E9E045F40}"/>
              </a:ext>
            </a:extLst>
          </p:cNvPr>
          <p:cNvSpPr>
            <a:spLocks noGrp="1"/>
          </p:cNvSpPr>
          <p:nvPr>
            <p:ph sz="quarter" idx="1"/>
          </p:nvPr>
        </p:nvSpPr>
        <p:spPr/>
        <p:txBody>
          <a:bodyPr/>
          <a:lstStyle/>
          <a:p>
            <a:r>
              <a:rPr lang="en-US" b="1" dirty="0"/>
              <a:t>Answer: NRZI, Differential Manchester.</a:t>
            </a:r>
            <a:endParaRPr lang="en-US" dirty="0"/>
          </a:p>
          <a:p>
            <a:endParaRPr lang="en-US" dirty="0"/>
          </a:p>
        </p:txBody>
      </p:sp>
    </p:spTree>
    <p:extLst>
      <p:ext uri="{BB962C8B-B14F-4D97-AF65-F5344CB8AC3E}">
        <p14:creationId xmlns:p14="http://schemas.microsoft.com/office/powerpoint/2010/main" val="144486413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087766-F1A9-418F-8E56-CB8A9952E810}"/>
              </a:ext>
            </a:extLst>
          </p:cNvPr>
          <p:cNvSpPr>
            <a:spLocks noGrp="1"/>
          </p:cNvSpPr>
          <p:nvPr>
            <p:ph type="title"/>
          </p:nvPr>
        </p:nvSpPr>
        <p:spPr/>
        <p:txBody>
          <a:bodyPr/>
          <a:lstStyle/>
          <a:p>
            <a:r>
              <a:rPr lang="en-US" dirty="0"/>
              <a:t>Q </a:t>
            </a:r>
            <a:r>
              <a:rPr lang="en-US" b="1" dirty="0"/>
              <a:t>5.11</a:t>
            </a:r>
            <a:endParaRPr lang="en-US" dirty="0"/>
          </a:p>
        </p:txBody>
      </p:sp>
      <p:sp>
        <p:nvSpPr>
          <p:cNvPr id="3" name="Footer Placeholder 2">
            <a:extLst>
              <a:ext uri="{FF2B5EF4-FFF2-40B4-BE49-F238E27FC236}">
                <a16:creationId xmlns:a16="http://schemas.microsoft.com/office/drawing/2014/main" xmlns="" id="{01B715C1-BBD4-4F1C-89CB-EDC73405DE09}"/>
              </a:ext>
            </a:extLst>
          </p:cNvPr>
          <p:cNvSpPr>
            <a:spLocks noGrp="1"/>
          </p:cNvSpPr>
          <p:nvPr>
            <p:ph type="ftr" sz="quarter" idx="11"/>
          </p:nvPr>
        </p:nvSpPr>
        <p:spPr/>
        <p:txBody>
          <a:bodyPr/>
          <a:lstStyle/>
          <a:p>
            <a:r>
              <a:rPr lang="en-US"/>
              <a:t>Networks and Communication Department</a:t>
            </a:r>
          </a:p>
        </p:txBody>
      </p:sp>
      <p:sp>
        <p:nvSpPr>
          <p:cNvPr id="4" name="Slide Number Placeholder 3">
            <a:extLst>
              <a:ext uri="{FF2B5EF4-FFF2-40B4-BE49-F238E27FC236}">
                <a16:creationId xmlns:a16="http://schemas.microsoft.com/office/drawing/2014/main" xmlns="" id="{404FFFE8-0F7D-4452-BA42-8AA281E6765B}"/>
              </a:ext>
            </a:extLst>
          </p:cNvPr>
          <p:cNvSpPr>
            <a:spLocks noGrp="1"/>
          </p:cNvSpPr>
          <p:nvPr>
            <p:ph type="sldNum" sz="quarter" idx="12"/>
          </p:nvPr>
        </p:nvSpPr>
        <p:spPr/>
        <p:txBody>
          <a:bodyPr>
            <a:normAutofit fontScale="85000" lnSpcReduction="20000"/>
          </a:bodyPr>
          <a:lstStyle/>
          <a:p>
            <a:fld id="{ED19A39A-DE17-4F7B-8932-6C19FDDBCA65}" type="slidenum">
              <a:rPr lang="en-US" smtClean="0"/>
              <a:pPr/>
              <a:t>16</a:t>
            </a:fld>
            <a:endParaRPr lang="en-US"/>
          </a:p>
        </p:txBody>
      </p:sp>
      <p:sp>
        <p:nvSpPr>
          <p:cNvPr id="5" name="Content Placeholder 4">
            <a:extLst>
              <a:ext uri="{FF2B5EF4-FFF2-40B4-BE49-F238E27FC236}">
                <a16:creationId xmlns:a16="http://schemas.microsoft.com/office/drawing/2014/main" xmlns="" id="{40025C98-0742-4D05-83B8-B4A1D985C417}"/>
              </a:ext>
            </a:extLst>
          </p:cNvPr>
          <p:cNvSpPr>
            <a:spLocks noGrp="1"/>
          </p:cNvSpPr>
          <p:nvPr>
            <p:ph sz="quarter" idx="1"/>
          </p:nvPr>
        </p:nvSpPr>
        <p:spPr/>
        <p:txBody>
          <a:bodyPr/>
          <a:lstStyle/>
          <a:p>
            <a:r>
              <a:rPr lang="en-US" b="1" dirty="0"/>
              <a:t>Given the bit pattern 01100, encode this data using ASK, BFSK, and BPSK.</a:t>
            </a:r>
            <a:endParaRPr lang="en-US" dirty="0"/>
          </a:p>
          <a:p>
            <a:endParaRPr lang="en-US" dirty="0"/>
          </a:p>
        </p:txBody>
      </p:sp>
    </p:spTree>
    <p:extLst>
      <p:ext uri="{BB962C8B-B14F-4D97-AF65-F5344CB8AC3E}">
        <p14:creationId xmlns:p14="http://schemas.microsoft.com/office/powerpoint/2010/main" val="310023765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B6E33C-D595-44B0-8255-B880087FBE13}"/>
              </a:ext>
            </a:extLst>
          </p:cNvPr>
          <p:cNvSpPr>
            <a:spLocks noGrp="1"/>
          </p:cNvSpPr>
          <p:nvPr>
            <p:ph type="title"/>
          </p:nvPr>
        </p:nvSpPr>
        <p:spPr/>
        <p:txBody>
          <a:bodyPr/>
          <a:lstStyle/>
          <a:p>
            <a:r>
              <a:rPr lang="en-US" dirty="0"/>
              <a:t>S 5.11  </a:t>
            </a:r>
          </a:p>
        </p:txBody>
      </p:sp>
      <p:sp>
        <p:nvSpPr>
          <p:cNvPr id="3" name="Footer Placeholder 2">
            <a:extLst>
              <a:ext uri="{FF2B5EF4-FFF2-40B4-BE49-F238E27FC236}">
                <a16:creationId xmlns:a16="http://schemas.microsoft.com/office/drawing/2014/main" xmlns="" id="{AEE339BB-5CE6-4A28-810E-2DCDC0F75E64}"/>
              </a:ext>
            </a:extLst>
          </p:cNvPr>
          <p:cNvSpPr>
            <a:spLocks noGrp="1"/>
          </p:cNvSpPr>
          <p:nvPr>
            <p:ph type="ftr" sz="quarter" idx="11"/>
          </p:nvPr>
        </p:nvSpPr>
        <p:spPr/>
        <p:txBody>
          <a:bodyPr/>
          <a:lstStyle/>
          <a:p>
            <a:r>
              <a:rPr lang="en-US"/>
              <a:t>Networks and Communication Department</a:t>
            </a:r>
          </a:p>
        </p:txBody>
      </p:sp>
      <p:sp>
        <p:nvSpPr>
          <p:cNvPr id="4" name="Slide Number Placeholder 3">
            <a:extLst>
              <a:ext uri="{FF2B5EF4-FFF2-40B4-BE49-F238E27FC236}">
                <a16:creationId xmlns:a16="http://schemas.microsoft.com/office/drawing/2014/main" xmlns="" id="{5B3FEC88-1CC1-4340-8FD2-E50C80C1177A}"/>
              </a:ext>
            </a:extLst>
          </p:cNvPr>
          <p:cNvSpPr>
            <a:spLocks noGrp="1"/>
          </p:cNvSpPr>
          <p:nvPr>
            <p:ph type="sldNum" sz="quarter" idx="12"/>
          </p:nvPr>
        </p:nvSpPr>
        <p:spPr/>
        <p:txBody>
          <a:bodyPr>
            <a:normAutofit fontScale="85000" lnSpcReduction="20000"/>
          </a:bodyPr>
          <a:lstStyle/>
          <a:p>
            <a:fld id="{ED19A39A-DE17-4F7B-8932-6C19FDDBCA65}" type="slidenum">
              <a:rPr lang="en-US" smtClean="0"/>
              <a:pPr/>
              <a:t>17</a:t>
            </a:fld>
            <a:endParaRPr lang="en-US"/>
          </a:p>
        </p:txBody>
      </p:sp>
      <p:pic>
        <p:nvPicPr>
          <p:cNvPr id="6" name="Picture 5">
            <a:extLst>
              <a:ext uri="{FF2B5EF4-FFF2-40B4-BE49-F238E27FC236}">
                <a16:creationId xmlns:a16="http://schemas.microsoft.com/office/drawing/2014/main" xmlns="" id="{F03FE183-ABDC-44BF-8706-A1F878695139}"/>
              </a:ext>
            </a:extLst>
          </p:cNvPr>
          <p:cNvPicPr/>
          <p:nvPr/>
        </p:nvPicPr>
        <p:blipFill>
          <a:blip r:embed="rId2"/>
          <a:stretch>
            <a:fillRect/>
          </a:stretch>
        </p:blipFill>
        <p:spPr>
          <a:xfrm>
            <a:off x="1752600" y="1516698"/>
            <a:ext cx="5329237" cy="5324475"/>
          </a:xfrm>
          <a:prstGeom prst="rect">
            <a:avLst/>
          </a:prstGeom>
        </p:spPr>
      </p:pic>
    </p:spTree>
    <p:extLst>
      <p:ext uri="{BB962C8B-B14F-4D97-AF65-F5344CB8AC3E}">
        <p14:creationId xmlns:p14="http://schemas.microsoft.com/office/powerpoint/2010/main" val="240976375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a:bodyPr>
          <a:lstStyle/>
          <a:p>
            <a:r>
              <a:rPr lang="en-US" sz="6600" b="1" dirty="0"/>
              <a:t>Any Questions ?</a:t>
            </a:r>
            <a:endParaRPr lang="x-none" sz="6600" b="1" dirty="0"/>
          </a:p>
        </p:txBody>
      </p:sp>
      <p:sp>
        <p:nvSpPr>
          <p:cNvPr id="6" name="Title 5"/>
          <p:cNvSpPr>
            <a:spLocks noGrp="1"/>
          </p:cNvSpPr>
          <p:nvPr>
            <p:ph type="title"/>
          </p:nvPr>
        </p:nvSpPr>
        <p:spPr/>
        <p:txBody>
          <a:bodyPr/>
          <a:lstStyle/>
          <a:p>
            <a:r>
              <a:rPr lang="en-US" dirty="0"/>
              <a:t>The End</a:t>
            </a:r>
            <a:endParaRPr lang="x-none" dirty="0"/>
          </a:p>
        </p:txBody>
      </p:sp>
      <p:sp>
        <p:nvSpPr>
          <p:cNvPr id="4" name="Slide Number Placeholder 3"/>
          <p:cNvSpPr>
            <a:spLocks noGrp="1"/>
          </p:cNvSpPr>
          <p:nvPr>
            <p:ph type="sldNum" sz="quarter" idx="11"/>
          </p:nvPr>
        </p:nvSpPr>
        <p:spPr/>
        <p:txBody>
          <a:bodyPr>
            <a:normAutofit/>
          </a:bodyPr>
          <a:lstStyle/>
          <a:p>
            <a:fld id="{ED19A39A-DE17-4F7B-8932-6C19FDDBCA65}" type="slidenum">
              <a:rPr lang="en-US" smtClean="0"/>
              <a:pPr/>
              <a:t>18</a:t>
            </a:fld>
            <a:endParaRPr lang="en-US"/>
          </a:p>
        </p:txBody>
      </p:sp>
      <p:sp>
        <p:nvSpPr>
          <p:cNvPr id="3" name="Footer Placeholder 2"/>
          <p:cNvSpPr>
            <a:spLocks noGrp="1"/>
          </p:cNvSpPr>
          <p:nvPr>
            <p:ph type="ftr" sz="quarter" idx="12"/>
          </p:nvPr>
        </p:nvSpPr>
        <p:spPr/>
        <p:txBody>
          <a:bodyPr/>
          <a:lstStyle/>
          <a:p>
            <a:r>
              <a:rPr lang="en-US"/>
              <a:t>Networks and Communication Department</a:t>
            </a:r>
          </a:p>
        </p:txBody>
      </p:sp>
    </p:spTree>
    <p:extLst>
      <p:ext uri="{BB962C8B-B14F-4D97-AF65-F5344CB8AC3E}">
        <p14:creationId xmlns:p14="http://schemas.microsoft.com/office/powerpoint/2010/main" val="241583661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C03703-D24D-4273-94B7-A483064EC208}"/>
              </a:ext>
            </a:extLst>
          </p:cNvPr>
          <p:cNvSpPr>
            <a:spLocks noGrp="1"/>
          </p:cNvSpPr>
          <p:nvPr>
            <p:ph type="title"/>
          </p:nvPr>
        </p:nvSpPr>
        <p:spPr/>
        <p:txBody>
          <a:bodyPr/>
          <a:lstStyle/>
          <a:p>
            <a:r>
              <a:rPr lang="en-US" dirty="0"/>
              <a:t>Plan </a:t>
            </a:r>
            <a:r>
              <a:rPr lang="en-US" dirty="0">
                <a:sym typeface="Wingdings" panose="05000000000000000000" pitchFamily="2" charset="2"/>
              </a:rPr>
              <a:t> </a:t>
            </a:r>
            <a:endParaRPr lang="en-US" dirty="0"/>
          </a:p>
        </p:txBody>
      </p:sp>
      <p:sp>
        <p:nvSpPr>
          <p:cNvPr id="3" name="Footer Placeholder 2">
            <a:extLst>
              <a:ext uri="{FF2B5EF4-FFF2-40B4-BE49-F238E27FC236}">
                <a16:creationId xmlns:a16="http://schemas.microsoft.com/office/drawing/2014/main" xmlns="" id="{6623E33B-776C-45CD-ABA4-641B495C8FBF}"/>
              </a:ext>
            </a:extLst>
          </p:cNvPr>
          <p:cNvSpPr>
            <a:spLocks noGrp="1"/>
          </p:cNvSpPr>
          <p:nvPr>
            <p:ph type="ftr" sz="quarter" idx="11"/>
          </p:nvPr>
        </p:nvSpPr>
        <p:spPr/>
        <p:txBody>
          <a:bodyPr/>
          <a:lstStyle/>
          <a:p>
            <a:r>
              <a:rPr lang="en-US"/>
              <a:t>Networks and Communication Department</a:t>
            </a:r>
          </a:p>
        </p:txBody>
      </p:sp>
      <p:sp>
        <p:nvSpPr>
          <p:cNvPr id="4" name="Slide Number Placeholder 3">
            <a:extLst>
              <a:ext uri="{FF2B5EF4-FFF2-40B4-BE49-F238E27FC236}">
                <a16:creationId xmlns:a16="http://schemas.microsoft.com/office/drawing/2014/main" xmlns="" id="{CC476E78-9634-455F-9402-B3A7EEEFDB7A}"/>
              </a:ext>
            </a:extLst>
          </p:cNvPr>
          <p:cNvSpPr>
            <a:spLocks noGrp="1"/>
          </p:cNvSpPr>
          <p:nvPr>
            <p:ph type="sldNum" sz="quarter" idx="12"/>
          </p:nvPr>
        </p:nvSpPr>
        <p:spPr/>
        <p:txBody>
          <a:bodyPr>
            <a:normAutofit fontScale="85000" lnSpcReduction="20000"/>
          </a:bodyPr>
          <a:lstStyle/>
          <a:p>
            <a:fld id="{ED19A39A-DE17-4F7B-8932-6C19FDDBCA65}" type="slidenum">
              <a:rPr lang="en-US" smtClean="0"/>
              <a:pPr/>
              <a:t>2</a:t>
            </a:fld>
            <a:endParaRPr lang="en-US"/>
          </a:p>
        </p:txBody>
      </p:sp>
      <p:sp>
        <p:nvSpPr>
          <p:cNvPr id="5" name="Content Placeholder 4">
            <a:extLst>
              <a:ext uri="{FF2B5EF4-FFF2-40B4-BE49-F238E27FC236}">
                <a16:creationId xmlns:a16="http://schemas.microsoft.com/office/drawing/2014/main" xmlns="" id="{28372835-3EDC-4373-8038-AD1E25B20BE9}"/>
              </a:ext>
            </a:extLst>
          </p:cNvPr>
          <p:cNvSpPr>
            <a:spLocks noGrp="1"/>
          </p:cNvSpPr>
          <p:nvPr>
            <p:ph sz="quarter" idx="1"/>
          </p:nvPr>
        </p:nvSpPr>
        <p:spPr/>
        <p:txBody>
          <a:bodyPr/>
          <a:lstStyle/>
          <a:p>
            <a:endParaRPr lang="en-US" dirty="0"/>
          </a:p>
          <a:p>
            <a:endParaRPr lang="en-US" dirty="0"/>
          </a:p>
        </p:txBody>
      </p:sp>
      <p:graphicFrame>
        <p:nvGraphicFramePr>
          <p:cNvPr id="6" name="Table 5">
            <a:extLst>
              <a:ext uri="{FF2B5EF4-FFF2-40B4-BE49-F238E27FC236}">
                <a16:creationId xmlns:a16="http://schemas.microsoft.com/office/drawing/2014/main" xmlns="" id="{7563E507-B12A-47E0-A4AA-E21A1A58F9F3}"/>
              </a:ext>
            </a:extLst>
          </p:cNvPr>
          <p:cNvGraphicFramePr>
            <a:graphicFrameLocks noGrp="1"/>
          </p:cNvGraphicFramePr>
          <p:nvPr>
            <p:extLst>
              <p:ext uri="{D42A27DB-BD31-4B8C-83A1-F6EECF244321}">
                <p14:modId xmlns:p14="http://schemas.microsoft.com/office/powerpoint/2010/main" val="701646937"/>
              </p:ext>
            </p:extLst>
          </p:nvPr>
        </p:nvGraphicFramePr>
        <p:xfrm>
          <a:off x="352605" y="2171700"/>
          <a:ext cx="8458200" cy="2667000"/>
        </p:xfrm>
        <a:graphic>
          <a:graphicData uri="http://schemas.openxmlformats.org/drawingml/2006/table">
            <a:tbl>
              <a:tblPr firstRow="1" bandRow="1">
                <a:tableStyleId>{0E3FDE45-AF77-4B5C-9715-49D594BDF05E}</a:tableStyleId>
              </a:tblPr>
              <a:tblGrid>
                <a:gridCol w="4229100">
                  <a:extLst>
                    <a:ext uri="{9D8B030D-6E8A-4147-A177-3AD203B41FA5}">
                      <a16:colId xmlns:a16="http://schemas.microsoft.com/office/drawing/2014/main" xmlns="" val="3274678990"/>
                    </a:ext>
                  </a:extLst>
                </a:gridCol>
                <a:gridCol w="4229100">
                  <a:extLst>
                    <a:ext uri="{9D8B030D-6E8A-4147-A177-3AD203B41FA5}">
                      <a16:colId xmlns:a16="http://schemas.microsoft.com/office/drawing/2014/main" xmlns="" val="2437678628"/>
                    </a:ext>
                  </a:extLst>
                </a:gridCol>
              </a:tblGrid>
              <a:tr h="370840">
                <a:tc>
                  <a:txBody>
                    <a:bodyPr/>
                    <a:lstStyle/>
                    <a:p>
                      <a:pPr marL="0" marR="0" lvl="0" indent="0" algn="ctr" defTabSz="914400" rtl="0" eaLnBrk="1" fontAlgn="auto" latinLnBrk="0" hangingPunct="1">
                        <a:lnSpc>
                          <a:spcPct val="100000"/>
                        </a:lnSpc>
                        <a:spcBef>
                          <a:spcPts val="700"/>
                        </a:spcBef>
                        <a:spcAft>
                          <a:spcPts val="0"/>
                        </a:spcAft>
                        <a:buClr>
                          <a:srgbClr val="60B5CC"/>
                        </a:buClr>
                        <a:buSzPct val="60000"/>
                        <a:buFont typeface="Wingdings"/>
                        <a:buNone/>
                        <a:tabLst/>
                        <a:defRPr/>
                      </a:pP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This Week 8 </a:t>
                      </a:r>
                    </a:p>
                  </a:txBody>
                  <a:tcPr/>
                </a:tc>
                <a:tc>
                  <a:txBody>
                    <a:bodyPr/>
                    <a:lstStyle/>
                    <a:p>
                      <a:pPr marL="0" marR="0" lvl="0" indent="0" algn="ctr" defTabSz="914400" rtl="0" eaLnBrk="1" fontAlgn="auto" latinLnBrk="0" hangingPunct="1">
                        <a:lnSpc>
                          <a:spcPct val="100000"/>
                        </a:lnSpc>
                        <a:spcBef>
                          <a:spcPts val="700"/>
                        </a:spcBef>
                        <a:spcAft>
                          <a:spcPts val="0"/>
                        </a:spcAft>
                        <a:buClr>
                          <a:srgbClr val="60B5CC"/>
                        </a:buClr>
                        <a:buSzPct val="60000"/>
                        <a:buFont typeface="Wingdings"/>
                        <a:buNone/>
                        <a:tabLst/>
                        <a:defRPr/>
                      </a:pP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tutorial 2 </a:t>
                      </a:r>
                    </a:p>
                  </a:txBody>
                  <a:tcPr/>
                </a:tc>
                <a:extLst>
                  <a:ext uri="{0D108BD9-81ED-4DB2-BD59-A6C34878D82A}">
                    <a16:rowId xmlns:a16="http://schemas.microsoft.com/office/drawing/2014/main" xmlns="" val="2839005122"/>
                  </a:ext>
                </a:extLst>
              </a:tr>
              <a:tr h="370840">
                <a:tc>
                  <a:txBody>
                    <a:bodyPr/>
                    <a:lstStyle/>
                    <a:p>
                      <a:pPr marL="0" marR="0" lvl="0" indent="0" algn="ctr" defTabSz="914400" rtl="0" eaLnBrk="1" fontAlgn="auto" latinLnBrk="0" hangingPunct="1">
                        <a:lnSpc>
                          <a:spcPct val="100000"/>
                        </a:lnSpc>
                        <a:spcBef>
                          <a:spcPts val="700"/>
                        </a:spcBef>
                        <a:spcAft>
                          <a:spcPts val="0"/>
                        </a:spcAft>
                        <a:buClr>
                          <a:srgbClr val="60B5CC"/>
                        </a:buClr>
                        <a:buSzPct val="60000"/>
                        <a:buFont typeface="Wingdings"/>
                        <a:buNone/>
                        <a:tabLst/>
                        <a:defRPr/>
                      </a:pP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Week 9</a:t>
                      </a:r>
                    </a:p>
                  </a:txBody>
                  <a:tcPr/>
                </a:tc>
                <a:tc>
                  <a:txBody>
                    <a:bodyPr/>
                    <a:lstStyle/>
                    <a:p>
                      <a:pPr marL="0" marR="0" lvl="0" indent="0" algn="ctr" defTabSz="914400" rtl="0" eaLnBrk="1" fontAlgn="auto" latinLnBrk="0" hangingPunct="1">
                        <a:lnSpc>
                          <a:spcPct val="100000"/>
                        </a:lnSpc>
                        <a:spcBef>
                          <a:spcPts val="700"/>
                        </a:spcBef>
                        <a:spcAft>
                          <a:spcPts val="0"/>
                        </a:spcAft>
                        <a:buClr>
                          <a:srgbClr val="60B5CC"/>
                        </a:buClr>
                        <a:buSzPct val="60000"/>
                        <a:buFont typeface="Wingdings"/>
                        <a:buNone/>
                        <a:tabLst/>
                        <a:defRPr/>
                      </a:pP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tutorial 3 </a:t>
                      </a:r>
                    </a:p>
                  </a:txBody>
                  <a:tcPr/>
                </a:tc>
                <a:extLst>
                  <a:ext uri="{0D108BD9-81ED-4DB2-BD59-A6C34878D82A}">
                    <a16:rowId xmlns:a16="http://schemas.microsoft.com/office/drawing/2014/main" xmlns="" val="21667683"/>
                  </a:ext>
                </a:extLst>
              </a:tr>
              <a:tr h="474980">
                <a:tc>
                  <a:txBody>
                    <a:bodyPr/>
                    <a:lstStyle/>
                    <a:p>
                      <a:pPr marL="0" marR="0" lvl="0" indent="0" algn="ctr" defTabSz="914400" rtl="0" eaLnBrk="1" fontAlgn="auto" latinLnBrk="0" hangingPunct="1">
                        <a:lnSpc>
                          <a:spcPct val="100000"/>
                        </a:lnSpc>
                        <a:spcBef>
                          <a:spcPts val="700"/>
                        </a:spcBef>
                        <a:spcAft>
                          <a:spcPts val="0"/>
                        </a:spcAft>
                        <a:buClr>
                          <a:srgbClr val="60B5CC"/>
                        </a:buClr>
                        <a:buSzPct val="60000"/>
                        <a:buFont typeface="Wingdings"/>
                        <a:buNone/>
                        <a:tabLst/>
                        <a:defRPr/>
                      </a:pP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Week 10</a:t>
                      </a:r>
                    </a:p>
                  </a:txBody>
                  <a:tcPr/>
                </a:tc>
                <a:tc>
                  <a:txBody>
                    <a:bodyPr/>
                    <a:lstStyle/>
                    <a:p>
                      <a:pPr marL="0" marR="0" lvl="0" indent="0" algn="ctr" defTabSz="914400" rtl="0" eaLnBrk="1" fontAlgn="auto" latinLnBrk="0" hangingPunct="1">
                        <a:lnSpc>
                          <a:spcPct val="100000"/>
                        </a:lnSpc>
                        <a:spcBef>
                          <a:spcPts val="700"/>
                        </a:spcBef>
                        <a:spcAft>
                          <a:spcPts val="0"/>
                        </a:spcAft>
                        <a:buClr>
                          <a:srgbClr val="60B5CC"/>
                        </a:buClr>
                        <a:buSzPct val="60000"/>
                        <a:buFont typeface="Wingdings"/>
                        <a:buNone/>
                        <a:tabLst/>
                        <a:defRPr/>
                      </a:pP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lab 4,5 + revision </a:t>
                      </a:r>
                    </a:p>
                  </a:txBody>
                  <a:tcPr/>
                </a:tc>
                <a:extLst>
                  <a:ext uri="{0D108BD9-81ED-4DB2-BD59-A6C34878D82A}">
                    <a16:rowId xmlns:a16="http://schemas.microsoft.com/office/drawing/2014/main" xmlns="" val="3611674786"/>
                  </a:ext>
                </a:extLst>
              </a:tr>
              <a:tr h="370840">
                <a:tc>
                  <a:txBody>
                    <a:bodyPr/>
                    <a:lstStyle/>
                    <a:p>
                      <a:pPr marL="0" marR="0" lvl="0" indent="0" algn="ctr" defTabSz="914400" rtl="0" eaLnBrk="1" fontAlgn="auto" latinLnBrk="0" hangingPunct="1">
                        <a:lnSpc>
                          <a:spcPct val="100000"/>
                        </a:lnSpc>
                        <a:spcBef>
                          <a:spcPts val="700"/>
                        </a:spcBef>
                        <a:spcAft>
                          <a:spcPts val="0"/>
                        </a:spcAft>
                        <a:buClr>
                          <a:srgbClr val="60B5CC"/>
                        </a:buClr>
                        <a:buSzPct val="60000"/>
                        <a:buFont typeface="Wingdings"/>
                        <a:buNone/>
                        <a:tabLst/>
                        <a:defRPr/>
                      </a:pP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Week 11</a:t>
                      </a:r>
                    </a:p>
                  </a:txBody>
                  <a:tcPr/>
                </a:tc>
                <a:tc>
                  <a:txBody>
                    <a:bodyPr/>
                    <a:lstStyle/>
                    <a:p>
                      <a:pPr marL="0" marR="0" lvl="0" indent="0" algn="ctr" defTabSz="914400" rtl="0" eaLnBrk="1" fontAlgn="auto" latinLnBrk="0" hangingPunct="1">
                        <a:lnSpc>
                          <a:spcPct val="100000"/>
                        </a:lnSpc>
                        <a:spcBef>
                          <a:spcPts val="700"/>
                        </a:spcBef>
                        <a:spcAft>
                          <a:spcPts val="0"/>
                        </a:spcAft>
                        <a:buClr>
                          <a:srgbClr val="60B5CC"/>
                        </a:buClr>
                        <a:buSzPct val="60000"/>
                        <a:buFont typeface="Wingdings"/>
                        <a:buNone/>
                        <a:tabLst/>
                        <a:defRPr/>
                      </a:pP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Evaluation  2 on lab 4,5  </a:t>
                      </a:r>
                    </a:p>
                  </a:txBody>
                  <a:tcPr/>
                </a:tc>
                <a:extLst>
                  <a:ext uri="{0D108BD9-81ED-4DB2-BD59-A6C34878D82A}">
                    <a16:rowId xmlns:a16="http://schemas.microsoft.com/office/drawing/2014/main" xmlns="" val="3565016271"/>
                  </a:ext>
                </a:extLst>
              </a:tr>
              <a:tr h="370840">
                <a:tc>
                  <a:txBody>
                    <a:bodyPr/>
                    <a:lstStyle/>
                    <a:p>
                      <a:pPr marL="0" marR="0" lvl="0" indent="0" algn="ctr" defTabSz="914400" rtl="0" eaLnBrk="1" fontAlgn="auto" latinLnBrk="0" hangingPunct="1">
                        <a:lnSpc>
                          <a:spcPct val="100000"/>
                        </a:lnSpc>
                        <a:spcBef>
                          <a:spcPts val="700"/>
                        </a:spcBef>
                        <a:spcAft>
                          <a:spcPts val="0"/>
                        </a:spcAft>
                        <a:buClr>
                          <a:srgbClr val="60B5CC"/>
                        </a:buClr>
                        <a:buSzPct val="60000"/>
                        <a:buFont typeface="Wingdings"/>
                        <a:buNone/>
                        <a:tabLst/>
                        <a:defRPr/>
                      </a:pP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Week 12</a:t>
                      </a:r>
                    </a:p>
                  </a:txBody>
                  <a:tcPr/>
                </a:tc>
                <a:tc>
                  <a:txBody>
                    <a:bodyPr/>
                    <a:lstStyle/>
                    <a:p>
                      <a:pPr marL="0" marR="0" lvl="0" indent="0" algn="ctr" defTabSz="914400" rtl="0" eaLnBrk="1" fontAlgn="auto" latinLnBrk="0" hangingPunct="1">
                        <a:lnSpc>
                          <a:spcPct val="100000"/>
                        </a:lnSpc>
                        <a:spcBef>
                          <a:spcPts val="700"/>
                        </a:spcBef>
                        <a:spcAft>
                          <a:spcPts val="0"/>
                        </a:spcAft>
                        <a:buClr>
                          <a:srgbClr val="60B5CC"/>
                        </a:buClr>
                        <a:buSzPct val="60000"/>
                        <a:buFont typeface="Wingdings"/>
                        <a:buNone/>
                        <a:tabLst/>
                        <a:defRPr/>
                      </a:pP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Quiz tutorial 1 , 2 , 3 </a:t>
                      </a:r>
                    </a:p>
                  </a:txBody>
                  <a:tcPr/>
                </a:tc>
                <a:extLst>
                  <a:ext uri="{0D108BD9-81ED-4DB2-BD59-A6C34878D82A}">
                    <a16:rowId xmlns:a16="http://schemas.microsoft.com/office/drawing/2014/main" xmlns="" val="1318874283"/>
                  </a:ext>
                </a:extLst>
              </a:tr>
            </a:tbl>
          </a:graphicData>
        </a:graphic>
      </p:graphicFrame>
    </p:spTree>
    <p:extLst>
      <p:ext uri="{BB962C8B-B14F-4D97-AF65-F5344CB8AC3E}">
        <p14:creationId xmlns:p14="http://schemas.microsoft.com/office/powerpoint/2010/main" val="41097010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CF008F-CC93-4582-ADBB-FC79B18B5CEC}"/>
              </a:ext>
            </a:extLst>
          </p:cNvPr>
          <p:cNvSpPr>
            <a:spLocks noGrp="1"/>
          </p:cNvSpPr>
          <p:nvPr>
            <p:ph type="title"/>
          </p:nvPr>
        </p:nvSpPr>
        <p:spPr/>
        <p:txBody>
          <a:bodyPr/>
          <a:lstStyle/>
          <a:p>
            <a:r>
              <a:rPr lang="en-US" dirty="0"/>
              <a:t>Q 1 </a:t>
            </a:r>
          </a:p>
        </p:txBody>
      </p:sp>
      <p:sp>
        <p:nvSpPr>
          <p:cNvPr id="3" name="Footer Placeholder 2">
            <a:extLst>
              <a:ext uri="{FF2B5EF4-FFF2-40B4-BE49-F238E27FC236}">
                <a16:creationId xmlns:a16="http://schemas.microsoft.com/office/drawing/2014/main" xmlns="" id="{F8A1A935-17E6-4A63-A8C3-F1E459F7DFCB}"/>
              </a:ext>
            </a:extLst>
          </p:cNvPr>
          <p:cNvSpPr>
            <a:spLocks noGrp="1"/>
          </p:cNvSpPr>
          <p:nvPr>
            <p:ph type="ftr" sz="quarter" idx="11"/>
          </p:nvPr>
        </p:nvSpPr>
        <p:spPr/>
        <p:txBody>
          <a:bodyPr/>
          <a:lstStyle/>
          <a:p>
            <a:r>
              <a:rPr lang="en-US"/>
              <a:t>Networks and Communication Department</a:t>
            </a:r>
          </a:p>
        </p:txBody>
      </p:sp>
      <p:sp>
        <p:nvSpPr>
          <p:cNvPr id="4" name="Slide Number Placeholder 3">
            <a:extLst>
              <a:ext uri="{FF2B5EF4-FFF2-40B4-BE49-F238E27FC236}">
                <a16:creationId xmlns:a16="http://schemas.microsoft.com/office/drawing/2014/main" xmlns="" id="{BDB70355-1350-4934-8224-93498DED944E}"/>
              </a:ext>
            </a:extLst>
          </p:cNvPr>
          <p:cNvSpPr>
            <a:spLocks noGrp="1"/>
          </p:cNvSpPr>
          <p:nvPr>
            <p:ph type="sldNum" sz="quarter" idx="12"/>
          </p:nvPr>
        </p:nvSpPr>
        <p:spPr/>
        <p:txBody>
          <a:bodyPr>
            <a:normAutofit fontScale="85000" lnSpcReduction="20000"/>
          </a:bodyPr>
          <a:lstStyle/>
          <a:p>
            <a:fld id="{ED19A39A-DE17-4F7B-8932-6C19FDDBCA65}" type="slidenum">
              <a:rPr lang="en-US" smtClean="0"/>
              <a:pPr/>
              <a:t>3</a:t>
            </a:fld>
            <a:endParaRPr lang="en-US"/>
          </a:p>
        </p:txBody>
      </p:sp>
      <p:sp>
        <p:nvSpPr>
          <p:cNvPr id="5" name="Content Placeholder 4">
            <a:extLst>
              <a:ext uri="{FF2B5EF4-FFF2-40B4-BE49-F238E27FC236}">
                <a16:creationId xmlns:a16="http://schemas.microsoft.com/office/drawing/2014/main" xmlns="" id="{B7165DDB-433D-475C-A836-322EB7F4D161}"/>
              </a:ext>
            </a:extLst>
          </p:cNvPr>
          <p:cNvSpPr>
            <a:spLocks noGrp="1"/>
          </p:cNvSpPr>
          <p:nvPr>
            <p:ph sz="quarter" idx="1"/>
          </p:nvPr>
        </p:nvSpPr>
        <p:spPr/>
        <p:txBody>
          <a:bodyPr/>
          <a:lstStyle/>
          <a:p>
            <a:pPr lvl="0"/>
            <a:r>
              <a:rPr lang="en-US" dirty="0"/>
              <a:t>Assume a data stream is made of ten alternate 0’s &amp; 1’s. Encode this stream, using the following encoding schemes.</a:t>
            </a:r>
          </a:p>
          <a:p>
            <a:pPr lvl="0"/>
            <a:r>
              <a:rPr lang="en-US" dirty="0"/>
              <a:t>Unipolar, </a:t>
            </a:r>
          </a:p>
          <a:p>
            <a:pPr lvl="0"/>
            <a:r>
              <a:rPr lang="en-US" dirty="0"/>
              <a:t>NRZ</a:t>
            </a:r>
            <a:r>
              <a:rPr lang="ar-SA" dirty="0"/>
              <a:t>-</a:t>
            </a:r>
            <a:r>
              <a:rPr lang="en-US" dirty="0"/>
              <a:t>L, </a:t>
            </a:r>
          </a:p>
          <a:p>
            <a:pPr lvl="0"/>
            <a:r>
              <a:rPr lang="en-US" dirty="0"/>
              <a:t>NRZ-I, </a:t>
            </a:r>
          </a:p>
          <a:p>
            <a:pPr lvl="0"/>
            <a:r>
              <a:rPr lang="en-US" dirty="0"/>
              <a:t>Manchester,</a:t>
            </a:r>
          </a:p>
          <a:p>
            <a:r>
              <a:rPr lang="en-US" dirty="0"/>
              <a:t>Differential Manchester</a:t>
            </a:r>
          </a:p>
        </p:txBody>
      </p:sp>
    </p:spTree>
    <p:extLst>
      <p:ext uri="{BB962C8B-B14F-4D97-AF65-F5344CB8AC3E}">
        <p14:creationId xmlns:p14="http://schemas.microsoft.com/office/powerpoint/2010/main" val="405950783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A521FE-7951-413E-87B4-260F6796BE39}"/>
              </a:ext>
            </a:extLst>
          </p:cNvPr>
          <p:cNvSpPr>
            <a:spLocks noGrp="1"/>
          </p:cNvSpPr>
          <p:nvPr>
            <p:ph type="title"/>
          </p:nvPr>
        </p:nvSpPr>
        <p:spPr/>
        <p:txBody>
          <a:bodyPr/>
          <a:lstStyle/>
          <a:p>
            <a:r>
              <a:rPr lang="en-US" dirty="0"/>
              <a:t>Rules </a:t>
            </a:r>
          </a:p>
        </p:txBody>
      </p:sp>
      <p:sp>
        <p:nvSpPr>
          <p:cNvPr id="3" name="Footer Placeholder 2">
            <a:extLst>
              <a:ext uri="{FF2B5EF4-FFF2-40B4-BE49-F238E27FC236}">
                <a16:creationId xmlns:a16="http://schemas.microsoft.com/office/drawing/2014/main" xmlns="" id="{BED0E239-0006-45B3-946B-DA1D3992E92B}"/>
              </a:ext>
            </a:extLst>
          </p:cNvPr>
          <p:cNvSpPr>
            <a:spLocks noGrp="1"/>
          </p:cNvSpPr>
          <p:nvPr>
            <p:ph type="ftr" sz="quarter" idx="11"/>
          </p:nvPr>
        </p:nvSpPr>
        <p:spPr/>
        <p:txBody>
          <a:bodyPr/>
          <a:lstStyle/>
          <a:p>
            <a:r>
              <a:rPr lang="en-US"/>
              <a:t>Networks and Communication Department</a:t>
            </a:r>
          </a:p>
        </p:txBody>
      </p:sp>
      <p:sp>
        <p:nvSpPr>
          <p:cNvPr id="4" name="Slide Number Placeholder 3">
            <a:extLst>
              <a:ext uri="{FF2B5EF4-FFF2-40B4-BE49-F238E27FC236}">
                <a16:creationId xmlns:a16="http://schemas.microsoft.com/office/drawing/2014/main" xmlns="" id="{B2748F11-A143-45C6-8C9A-9A34CBA34994}"/>
              </a:ext>
            </a:extLst>
          </p:cNvPr>
          <p:cNvSpPr>
            <a:spLocks noGrp="1"/>
          </p:cNvSpPr>
          <p:nvPr>
            <p:ph type="sldNum" sz="quarter" idx="12"/>
          </p:nvPr>
        </p:nvSpPr>
        <p:spPr/>
        <p:txBody>
          <a:bodyPr>
            <a:normAutofit fontScale="85000" lnSpcReduction="20000"/>
          </a:bodyPr>
          <a:lstStyle/>
          <a:p>
            <a:fld id="{ED19A39A-DE17-4F7B-8932-6C19FDDBCA65}" type="slidenum">
              <a:rPr lang="en-US" smtClean="0"/>
              <a:pPr/>
              <a:t>4</a:t>
            </a:fld>
            <a:endParaRPr lang="en-US"/>
          </a:p>
        </p:txBody>
      </p:sp>
      <p:sp>
        <p:nvSpPr>
          <p:cNvPr id="5" name="Content Placeholder 4">
            <a:extLst>
              <a:ext uri="{FF2B5EF4-FFF2-40B4-BE49-F238E27FC236}">
                <a16:creationId xmlns:a16="http://schemas.microsoft.com/office/drawing/2014/main" xmlns="" id="{E657DA02-1847-4C3C-86DB-EB4B933F292D}"/>
              </a:ext>
            </a:extLst>
          </p:cNvPr>
          <p:cNvSpPr>
            <a:spLocks noGrp="1"/>
          </p:cNvSpPr>
          <p:nvPr>
            <p:ph sz="quarter" idx="1"/>
          </p:nvPr>
        </p:nvSpPr>
        <p:spPr/>
        <p:txBody>
          <a:bodyPr/>
          <a:lstStyle/>
          <a:p>
            <a:endParaRPr lang="en-US"/>
          </a:p>
        </p:txBody>
      </p:sp>
      <p:pic>
        <p:nvPicPr>
          <p:cNvPr id="6" name="Picture 5">
            <a:extLst>
              <a:ext uri="{FF2B5EF4-FFF2-40B4-BE49-F238E27FC236}">
                <a16:creationId xmlns:a16="http://schemas.microsoft.com/office/drawing/2014/main" xmlns="" id="{E9F9B14D-8A65-4E87-AAE7-E128ADF7C6BA}"/>
              </a:ext>
            </a:extLst>
          </p:cNvPr>
          <p:cNvPicPr>
            <a:picLocks noChangeAspect="1"/>
          </p:cNvPicPr>
          <p:nvPr/>
        </p:nvPicPr>
        <p:blipFill rotWithShape="1">
          <a:blip r:embed="rId2"/>
          <a:srcRect t="18889" r="23333" b="11482"/>
          <a:stretch/>
        </p:blipFill>
        <p:spPr>
          <a:xfrm>
            <a:off x="612647" y="1600200"/>
            <a:ext cx="8161235" cy="4419600"/>
          </a:xfrm>
          <a:prstGeom prst="rect">
            <a:avLst/>
          </a:prstGeom>
        </p:spPr>
      </p:pic>
    </p:spTree>
    <p:extLst>
      <p:ext uri="{BB962C8B-B14F-4D97-AF65-F5344CB8AC3E}">
        <p14:creationId xmlns:p14="http://schemas.microsoft.com/office/powerpoint/2010/main" val="85804996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E0C02E-3B5F-4119-B076-3D7474871ABB}"/>
              </a:ext>
            </a:extLst>
          </p:cNvPr>
          <p:cNvSpPr>
            <a:spLocks noGrp="1"/>
          </p:cNvSpPr>
          <p:nvPr>
            <p:ph type="title"/>
          </p:nvPr>
        </p:nvSpPr>
        <p:spPr/>
        <p:txBody>
          <a:bodyPr/>
          <a:lstStyle/>
          <a:p>
            <a:r>
              <a:rPr lang="en-US" dirty="0"/>
              <a:t>S 1 </a:t>
            </a:r>
          </a:p>
        </p:txBody>
      </p:sp>
      <p:sp>
        <p:nvSpPr>
          <p:cNvPr id="3" name="Footer Placeholder 2">
            <a:extLst>
              <a:ext uri="{FF2B5EF4-FFF2-40B4-BE49-F238E27FC236}">
                <a16:creationId xmlns:a16="http://schemas.microsoft.com/office/drawing/2014/main" xmlns="" id="{6EC5B6F9-2A8E-4D0D-A6CA-9398A649F786}"/>
              </a:ext>
            </a:extLst>
          </p:cNvPr>
          <p:cNvSpPr>
            <a:spLocks noGrp="1"/>
          </p:cNvSpPr>
          <p:nvPr>
            <p:ph type="ftr" sz="quarter" idx="11"/>
          </p:nvPr>
        </p:nvSpPr>
        <p:spPr/>
        <p:txBody>
          <a:bodyPr/>
          <a:lstStyle/>
          <a:p>
            <a:r>
              <a:rPr lang="en-US"/>
              <a:t>Networks and Communication Department</a:t>
            </a:r>
          </a:p>
        </p:txBody>
      </p:sp>
      <p:sp>
        <p:nvSpPr>
          <p:cNvPr id="4" name="Slide Number Placeholder 3">
            <a:extLst>
              <a:ext uri="{FF2B5EF4-FFF2-40B4-BE49-F238E27FC236}">
                <a16:creationId xmlns:a16="http://schemas.microsoft.com/office/drawing/2014/main" xmlns="" id="{8F98ABDD-E378-4D7B-8823-C00CFEFD275A}"/>
              </a:ext>
            </a:extLst>
          </p:cNvPr>
          <p:cNvSpPr>
            <a:spLocks noGrp="1"/>
          </p:cNvSpPr>
          <p:nvPr>
            <p:ph type="sldNum" sz="quarter" idx="12"/>
          </p:nvPr>
        </p:nvSpPr>
        <p:spPr/>
        <p:txBody>
          <a:bodyPr>
            <a:normAutofit fontScale="85000" lnSpcReduction="20000"/>
          </a:bodyPr>
          <a:lstStyle/>
          <a:p>
            <a:fld id="{ED19A39A-DE17-4F7B-8932-6C19FDDBCA65}" type="slidenum">
              <a:rPr lang="en-US" smtClean="0"/>
              <a:pPr/>
              <a:t>5</a:t>
            </a:fld>
            <a:endParaRPr lang="en-US"/>
          </a:p>
        </p:txBody>
      </p:sp>
      <p:sp>
        <p:nvSpPr>
          <p:cNvPr id="5" name="Content Placeholder 4">
            <a:extLst>
              <a:ext uri="{FF2B5EF4-FFF2-40B4-BE49-F238E27FC236}">
                <a16:creationId xmlns:a16="http://schemas.microsoft.com/office/drawing/2014/main" xmlns="" id="{E5A8386A-5ADA-4FE0-85BD-5AA33FCEE4F4}"/>
              </a:ext>
            </a:extLst>
          </p:cNvPr>
          <p:cNvSpPr>
            <a:spLocks noGrp="1"/>
          </p:cNvSpPr>
          <p:nvPr>
            <p:ph sz="quarter" idx="1"/>
          </p:nvPr>
        </p:nvSpPr>
        <p:spPr/>
        <p:txBody>
          <a:bodyPr/>
          <a:lstStyle/>
          <a:p>
            <a:endParaRPr lang="en-US"/>
          </a:p>
        </p:txBody>
      </p:sp>
      <p:pic>
        <p:nvPicPr>
          <p:cNvPr id="7" name="Picture 6">
            <a:extLst>
              <a:ext uri="{FF2B5EF4-FFF2-40B4-BE49-F238E27FC236}">
                <a16:creationId xmlns:a16="http://schemas.microsoft.com/office/drawing/2014/main" xmlns="" id="{8089CDBA-ED85-4FD4-BBFE-AB0865CF5E99}"/>
              </a:ext>
            </a:extLst>
          </p:cNvPr>
          <p:cNvPicPr>
            <a:picLocks noChangeAspect="1"/>
          </p:cNvPicPr>
          <p:nvPr/>
        </p:nvPicPr>
        <p:blipFill rotWithShape="1">
          <a:blip r:embed="rId2"/>
          <a:srcRect l="30833" t="27778" r="20833" b="8518"/>
          <a:stretch/>
        </p:blipFill>
        <p:spPr>
          <a:xfrm>
            <a:off x="612647" y="1600200"/>
            <a:ext cx="8161235" cy="4495800"/>
          </a:xfrm>
          <a:prstGeom prst="rect">
            <a:avLst/>
          </a:prstGeom>
        </p:spPr>
      </p:pic>
    </p:spTree>
    <p:extLst>
      <p:ext uri="{BB962C8B-B14F-4D97-AF65-F5344CB8AC3E}">
        <p14:creationId xmlns:p14="http://schemas.microsoft.com/office/powerpoint/2010/main" val="186009709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37106A-D36F-4EC6-8ACA-8736BDC16A5F}"/>
              </a:ext>
            </a:extLst>
          </p:cNvPr>
          <p:cNvSpPr>
            <a:spLocks noGrp="1"/>
          </p:cNvSpPr>
          <p:nvPr>
            <p:ph type="title"/>
          </p:nvPr>
        </p:nvSpPr>
        <p:spPr/>
        <p:txBody>
          <a:bodyPr/>
          <a:lstStyle/>
          <a:p>
            <a:r>
              <a:rPr lang="en-US" dirty="0"/>
              <a:t>Q 2 </a:t>
            </a:r>
          </a:p>
        </p:txBody>
      </p:sp>
      <p:sp>
        <p:nvSpPr>
          <p:cNvPr id="3" name="Footer Placeholder 2">
            <a:extLst>
              <a:ext uri="{FF2B5EF4-FFF2-40B4-BE49-F238E27FC236}">
                <a16:creationId xmlns:a16="http://schemas.microsoft.com/office/drawing/2014/main" xmlns="" id="{007D1194-FB74-4721-AEF7-FF8D37801A9A}"/>
              </a:ext>
            </a:extLst>
          </p:cNvPr>
          <p:cNvSpPr>
            <a:spLocks noGrp="1"/>
          </p:cNvSpPr>
          <p:nvPr>
            <p:ph type="ftr" sz="quarter" idx="11"/>
          </p:nvPr>
        </p:nvSpPr>
        <p:spPr/>
        <p:txBody>
          <a:bodyPr/>
          <a:lstStyle/>
          <a:p>
            <a:r>
              <a:rPr lang="en-US"/>
              <a:t>Networks and Communication Department</a:t>
            </a:r>
          </a:p>
        </p:txBody>
      </p:sp>
      <p:sp>
        <p:nvSpPr>
          <p:cNvPr id="4" name="Slide Number Placeholder 3">
            <a:extLst>
              <a:ext uri="{FF2B5EF4-FFF2-40B4-BE49-F238E27FC236}">
                <a16:creationId xmlns:a16="http://schemas.microsoft.com/office/drawing/2014/main" xmlns="" id="{E15032C2-9F7A-452E-994A-6E55DBF7A9B6}"/>
              </a:ext>
            </a:extLst>
          </p:cNvPr>
          <p:cNvSpPr>
            <a:spLocks noGrp="1"/>
          </p:cNvSpPr>
          <p:nvPr>
            <p:ph type="sldNum" sz="quarter" idx="12"/>
          </p:nvPr>
        </p:nvSpPr>
        <p:spPr/>
        <p:txBody>
          <a:bodyPr>
            <a:normAutofit fontScale="85000" lnSpcReduction="20000"/>
          </a:bodyPr>
          <a:lstStyle/>
          <a:p>
            <a:fld id="{ED19A39A-DE17-4F7B-8932-6C19FDDBCA65}" type="slidenum">
              <a:rPr lang="en-US" smtClean="0"/>
              <a:pPr/>
              <a:t>6</a:t>
            </a:fld>
            <a:endParaRPr lang="en-US"/>
          </a:p>
        </p:txBody>
      </p:sp>
      <p:sp>
        <p:nvSpPr>
          <p:cNvPr id="5" name="Content Placeholder 4">
            <a:extLst>
              <a:ext uri="{FF2B5EF4-FFF2-40B4-BE49-F238E27FC236}">
                <a16:creationId xmlns:a16="http://schemas.microsoft.com/office/drawing/2014/main" xmlns="" id="{E456E40A-C927-46EB-A5A8-035656872D79}"/>
              </a:ext>
            </a:extLst>
          </p:cNvPr>
          <p:cNvSpPr>
            <a:spLocks noGrp="1"/>
          </p:cNvSpPr>
          <p:nvPr>
            <p:ph sz="quarter" idx="1"/>
          </p:nvPr>
        </p:nvSpPr>
        <p:spPr/>
        <p:txBody>
          <a:bodyPr/>
          <a:lstStyle/>
          <a:p>
            <a:pPr lvl="0"/>
            <a:r>
              <a:rPr lang="en-US" dirty="0"/>
              <a:t>Sketch the signal waveforms when 00110101 is transmitted in the following signal codes.</a:t>
            </a:r>
          </a:p>
          <a:p>
            <a:r>
              <a:rPr lang="en-US" dirty="0"/>
              <a:t> </a:t>
            </a:r>
            <a:r>
              <a:rPr lang="en-US" dirty="0" err="1"/>
              <a:t>i</a:t>
            </a:r>
            <a:r>
              <a:rPr lang="en-US" dirty="0"/>
              <a:t>) NRZ – L  ii)  Manchester Code  </a:t>
            </a:r>
          </a:p>
          <a:p>
            <a:endParaRPr lang="en-US" dirty="0"/>
          </a:p>
        </p:txBody>
      </p:sp>
    </p:spTree>
    <p:extLst>
      <p:ext uri="{BB962C8B-B14F-4D97-AF65-F5344CB8AC3E}">
        <p14:creationId xmlns:p14="http://schemas.microsoft.com/office/powerpoint/2010/main" val="198594617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F5657A-8165-4F4B-8431-86885E33D65F}"/>
              </a:ext>
            </a:extLst>
          </p:cNvPr>
          <p:cNvSpPr>
            <a:spLocks noGrp="1"/>
          </p:cNvSpPr>
          <p:nvPr>
            <p:ph type="title"/>
          </p:nvPr>
        </p:nvSpPr>
        <p:spPr/>
        <p:txBody>
          <a:bodyPr/>
          <a:lstStyle/>
          <a:p>
            <a:r>
              <a:rPr lang="en-US" dirty="0"/>
              <a:t>S 2 </a:t>
            </a:r>
          </a:p>
        </p:txBody>
      </p:sp>
      <p:sp>
        <p:nvSpPr>
          <p:cNvPr id="3" name="Footer Placeholder 2">
            <a:extLst>
              <a:ext uri="{FF2B5EF4-FFF2-40B4-BE49-F238E27FC236}">
                <a16:creationId xmlns:a16="http://schemas.microsoft.com/office/drawing/2014/main" xmlns="" id="{76048D3B-823D-4C38-8461-9B6DDCAEC89C}"/>
              </a:ext>
            </a:extLst>
          </p:cNvPr>
          <p:cNvSpPr>
            <a:spLocks noGrp="1"/>
          </p:cNvSpPr>
          <p:nvPr>
            <p:ph type="ftr" sz="quarter" idx="11"/>
          </p:nvPr>
        </p:nvSpPr>
        <p:spPr/>
        <p:txBody>
          <a:bodyPr/>
          <a:lstStyle/>
          <a:p>
            <a:r>
              <a:rPr lang="en-US"/>
              <a:t>Networks and Communication Department</a:t>
            </a:r>
          </a:p>
        </p:txBody>
      </p:sp>
      <p:sp>
        <p:nvSpPr>
          <p:cNvPr id="4" name="Slide Number Placeholder 3">
            <a:extLst>
              <a:ext uri="{FF2B5EF4-FFF2-40B4-BE49-F238E27FC236}">
                <a16:creationId xmlns:a16="http://schemas.microsoft.com/office/drawing/2014/main" xmlns="" id="{3A1CDF95-069F-43CF-B1CA-B333A4E6F97C}"/>
              </a:ext>
            </a:extLst>
          </p:cNvPr>
          <p:cNvSpPr>
            <a:spLocks noGrp="1"/>
          </p:cNvSpPr>
          <p:nvPr>
            <p:ph type="sldNum" sz="quarter" idx="12"/>
          </p:nvPr>
        </p:nvSpPr>
        <p:spPr/>
        <p:txBody>
          <a:bodyPr>
            <a:normAutofit fontScale="85000" lnSpcReduction="20000"/>
          </a:bodyPr>
          <a:lstStyle/>
          <a:p>
            <a:fld id="{ED19A39A-DE17-4F7B-8932-6C19FDDBCA65}" type="slidenum">
              <a:rPr lang="en-US" smtClean="0"/>
              <a:pPr/>
              <a:t>7</a:t>
            </a:fld>
            <a:endParaRPr lang="en-US"/>
          </a:p>
        </p:txBody>
      </p:sp>
      <p:sp>
        <p:nvSpPr>
          <p:cNvPr id="5" name="Content Placeholder 4">
            <a:extLst>
              <a:ext uri="{FF2B5EF4-FFF2-40B4-BE49-F238E27FC236}">
                <a16:creationId xmlns:a16="http://schemas.microsoft.com/office/drawing/2014/main" xmlns="" id="{F5474687-58CB-446B-897C-2B7C08754184}"/>
              </a:ext>
            </a:extLst>
          </p:cNvPr>
          <p:cNvSpPr>
            <a:spLocks noGrp="1"/>
          </p:cNvSpPr>
          <p:nvPr>
            <p:ph sz="quarter" idx="1"/>
          </p:nvPr>
        </p:nvSpPr>
        <p:spPr/>
        <p:txBody>
          <a:bodyPr/>
          <a:lstStyle/>
          <a:p>
            <a:endParaRPr lang="en-US" dirty="0"/>
          </a:p>
        </p:txBody>
      </p:sp>
      <p:pic>
        <p:nvPicPr>
          <p:cNvPr id="7" name="Picture 6" descr="C:\Users\Pure\Downloads\photo.JPG">
            <a:extLst>
              <a:ext uri="{FF2B5EF4-FFF2-40B4-BE49-F238E27FC236}">
                <a16:creationId xmlns:a16="http://schemas.microsoft.com/office/drawing/2014/main" xmlns="" id="{8862FBEF-152D-4415-98EE-32DA15AFF7B4}"/>
              </a:ext>
            </a:extLst>
          </p:cNvPr>
          <p:cNvPicPr/>
          <p:nvPr/>
        </p:nvPicPr>
        <p:blipFill rotWithShape="1">
          <a:blip r:embed="rId2" cstate="print">
            <a:extLst>
              <a:ext uri="{28A0092B-C50C-407E-A947-70E740481C1C}">
                <a14:useLocalDpi xmlns:a14="http://schemas.microsoft.com/office/drawing/2010/main" val="0"/>
              </a:ext>
            </a:extLst>
          </a:blip>
          <a:srcRect l="2950" t="26634" r="14088" b="22316"/>
          <a:stretch/>
        </p:blipFill>
        <p:spPr bwMode="auto">
          <a:xfrm rot="10800000">
            <a:off x="612645" y="1600197"/>
            <a:ext cx="8153401" cy="4495802"/>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27604379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36154-9C13-4803-89FD-0C1E84F288C3}"/>
              </a:ext>
            </a:extLst>
          </p:cNvPr>
          <p:cNvSpPr>
            <a:spLocks noGrp="1"/>
          </p:cNvSpPr>
          <p:nvPr>
            <p:ph type="title"/>
          </p:nvPr>
        </p:nvSpPr>
        <p:spPr/>
        <p:txBody>
          <a:bodyPr/>
          <a:lstStyle/>
          <a:p>
            <a:r>
              <a:rPr lang="en-US" dirty="0"/>
              <a:t>Q3 </a:t>
            </a:r>
          </a:p>
        </p:txBody>
      </p:sp>
      <p:sp>
        <p:nvSpPr>
          <p:cNvPr id="3" name="Footer Placeholder 2">
            <a:extLst>
              <a:ext uri="{FF2B5EF4-FFF2-40B4-BE49-F238E27FC236}">
                <a16:creationId xmlns:a16="http://schemas.microsoft.com/office/drawing/2014/main" xmlns="" id="{EC193E3D-4A8D-404E-AE79-F1D5B6236F8F}"/>
              </a:ext>
            </a:extLst>
          </p:cNvPr>
          <p:cNvSpPr>
            <a:spLocks noGrp="1"/>
          </p:cNvSpPr>
          <p:nvPr>
            <p:ph type="ftr" sz="quarter" idx="11"/>
          </p:nvPr>
        </p:nvSpPr>
        <p:spPr/>
        <p:txBody>
          <a:bodyPr/>
          <a:lstStyle/>
          <a:p>
            <a:r>
              <a:rPr lang="en-US"/>
              <a:t>Networks and Communication Department</a:t>
            </a:r>
          </a:p>
        </p:txBody>
      </p:sp>
      <p:sp>
        <p:nvSpPr>
          <p:cNvPr id="4" name="Slide Number Placeholder 3">
            <a:extLst>
              <a:ext uri="{FF2B5EF4-FFF2-40B4-BE49-F238E27FC236}">
                <a16:creationId xmlns:a16="http://schemas.microsoft.com/office/drawing/2014/main" xmlns="" id="{107F69D8-CDDA-4E28-ACEA-FB526774FB21}"/>
              </a:ext>
            </a:extLst>
          </p:cNvPr>
          <p:cNvSpPr>
            <a:spLocks noGrp="1"/>
          </p:cNvSpPr>
          <p:nvPr>
            <p:ph type="sldNum" sz="quarter" idx="12"/>
          </p:nvPr>
        </p:nvSpPr>
        <p:spPr/>
        <p:txBody>
          <a:bodyPr>
            <a:normAutofit fontScale="85000" lnSpcReduction="20000"/>
          </a:bodyPr>
          <a:lstStyle/>
          <a:p>
            <a:fld id="{ED19A39A-DE17-4F7B-8932-6C19FDDBCA65}" type="slidenum">
              <a:rPr lang="en-US" smtClean="0"/>
              <a:pPr/>
              <a:t>8</a:t>
            </a:fld>
            <a:endParaRPr lang="en-US"/>
          </a:p>
        </p:txBody>
      </p:sp>
      <p:sp>
        <p:nvSpPr>
          <p:cNvPr id="5" name="Content Placeholder 4">
            <a:extLst>
              <a:ext uri="{FF2B5EF4-FFF2-40B4-BE49-F238E27FC236}">
                <a16:creationId xmlns:a16="http://schemas.microsoft.com/office/drawing/2014/main" xmlns="" id="{D43C9B8E-9121-40D1-A956-1D7FB10D2337}"/>
              </a:ext>
            </a:extLst>
          </p:cNvPr>
          <p:cNvSpPr>
            <a:spLocks noGrp="1"/>
          </p:cNvSpPr>
          <p:nvPr>
            <p:ph sz="quarter" idx="1"/>
          </p:nvPr>
        </p:nvSpPr>
        <p:spPr>
          <a:xfrm>
            <a:off x="612648" y="1600200"/>
            <a:ext cx="8153400" cy="4495800"/>
          </a:xfrm>
        </p:spPr>
        <p:txBody>
          <a:bodyPr/>
          <a:lstStyle/>
          <a:p>
            <a:r>
              <a:rPr lang="en-US" dirty="0"/>
              <a:t>For the Manchester encoded binary stream of the following, extract the clock information and the data sequence. </a:t>
            </a:r>
          </a:p>
          <a:p>
            <a:endParaRPr lang="en-US" dirty="0"/>
          </a:p>
        </p:txBody>
      </p:sp>
      <p:pic>
        <p:nvPicPr>
          <p:cNvPr id="12" name="Picture 11">
            <a:extLst>
              <a:ext uri="{FF2B5EF4-FFF2-40B4-BE49-F238E27FC236}">
                <a16:creationId xmlns:a16="http://schemas.microsoft.com/office/drawing/2014/main" xmlns="" id="{0CE88C0B-6FFA-4DC6-B282-5BF356BE107B}"/>
              </a:ext>
            </a:extLst>
          </p:cNvPr>
          <p:cNvPicPr/>
          <p:nvPr/>
        </p:nvPicPr>
        <p:blipFill>
          <a:blip r:embed="rId2">
            <a:extLst>
              <a:ext uri="{28A0092B-C50C-407E-A947-70E740481C1C}">
                <a14:useLocalDpi xmlns:a14="http://schemas.microsoft.com/office/drawing/2010/main" val="0"/>
              </a:ext>
            </a:extLst>
          </a:blip>
          <a:srcRect l="43338" t="62500" r="23280" b="30208"/>
          <a:stretch>
            <a:fillRect/>
          </a:stretch>
        </p:blipFill>
        <p:spPr bwMode="auto">
          <a:xfrm>
            <a:off x="838200" y="3318333"/>
            <a:ext cx="7361555" cy="1924050"/>
          </a:xfrm>
          <a:prstGeom prst="rect">
            <a:avLst/>
          </a:prstGeom>
          <a:noFill/>
          <a:ln>
            <a:noFill/>
          </a:ln>
          <a:extLst/>
        </p:spPr>
      </p:pic>
    </p:spTree>
    <p:extLst>
      <p:ext uri="{BB962C8B-B14F-4D97-AF65-F5344CB8AC3E}">
        <p14:creationId xmlns:p14="http://schemas.microsoft.com/office/powerpoint/2010/main" val="318494591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93D0E8-82DC-49A1-AFA4-A51FAE58717A}"/>
              </a:ext>
            </a:extLst>
          </p:cNvPr>
          <p:cNvSpPr>
            <a:spLocks noGrp="1"/>
          </p:cNvSpPr>
          <p:nvPr>
            <p:ph type="title"/>
          </p:nvPr>
        </p:nvSpPr>
        <p:spPr/>
        <p:txBody>
          <a:bodyPr/>
          <a:lstStyle/>
          <a:p>
            <a:r>
              <a:rPr lang="en-US" dirty="0"/>
              <a:t>S3 </a:t>
            </a:r>
          </a:p>
        </p:txBody>
      </p:sp>
      <p:sp>
        <p:nvSpPr>
          <p:cNvPr id="3" name="Footer Placeholder 2">
            <a:extLst>
              <a:ext uri="{FF2B5EF4-FFF2-40B4-BE49-F238E27FC236}">
                <a16:creationId xmlns:a16="http://schemas.microsoft.com/office/drawing/2014/main" xmlns="" id="{76336E02-ECDD-4319-9965-0F1A724C3BB5}"/>
              </a:ext>
            </a:extLst>
          </p:cNvPr>
          <p:cNvSpPr>
            <a:spLocks noGrp="1"/>
          </p:cNvSpPr>
          <p:nvPr>
            <p:ph type="ftr" sz="quarter" idx="11"/>
          </p:nvPr>
        </p:nvSpPr>
        <p:spPr/>
        <p:txBody>
          <a:bodyPr/>
          <a:lstStyle/>
          <a:p>
            <a:r>
              <a:rPr lang="en-US"/>
              <a:t>Networks and Communication Department</a:t>
            </a:r>
          </a:p>
        </p:txBody>
      </p:sp>
      <p:sp>
        <p:nvSpPr>
          <p:cNvPr id="4" name="Slide Number Placeholder 3">
            <a:extLst>
              <a:ext uri="{FF2B5EF4-FFF2-40B4-BE49-F238E27FC236}">
                <a16:creationId xmlns:a16="http://schemas.microsoft.com/office/drawing/2014/main" xmlns="" id="{B1AC6E5E-2A2F-4891-A3BA-2732CA957F29}"/>
              </a:ext>
            </a:extLst>
          </p:cNvPr>
          <p:cNvSpPr>
            <a:spLocks noGrp="1"/>
          </p:cNvSpPr>
          <p:nvPr>
            <p:ph type="sldNum" sz="quarter" idx="12"/>
          </p:nvPr>
        </p:nvSpPr>
        <p:spPr/>
        <p:txBody>
          <a:bodyPr>
            <a:normAutofit fontScale="85000" lnSpcReduction="20000"/>
          </a:bodyPr>
          <a:lstStyle/>
          <a:p>
            <a:fld id="{ED19A39A-DE17-4F7B-8932-6C19FDDBCA65}" type="slidenum">
              <a:rPr lang="en-US" smtClean="0"/>
              <a:pPr/>
              <a:t>9</a:t>
            </a:fld>
            <a:endParaRPr lang="en-US"/>
          </a:p>
        </p:txBody>
      </p:sp>
      <p:pic>
        <p:nvPicPr>
          <p:cNvPr id="7" name="Picture 6">
            <a:extLst>
              <a:ext uri="{FF2B5EF4-FFF2-40B4-BE49-F238E27FC236}">
                <a16:creationId xmlns:a16="http://schemas.microsoft.com/office/drawing/2014/main" xmlns="" id="{A4D0F99B-A00F-44D3-8709-E1BFBD088259}"/>
              </a:ext>
            </a:extLst>
          </p:cNvPr>
          <p:cNvPicPr/>
          <p:nvPr/>
        </p:nvPicPr>
        <p:blipFill>
          <a:blip r:embed="rId2">
            <a:extLst>
              <a:ext uri="{28A0092B-C50C-407E-A947-70E740481C1C}">
                <a14:useLocalDpi xmlns:a14="http://schemas.microsoft.com/office/drawing/2010/main" val="0"/>
              </a:ext>
            </a:extLst>
          </a:blip>
          <a:srcRect l="43338" t="62500" r="23280" b="30208"/>
          <a:stretch>
            <a:fillRect/>
          </a:stretch>
        </p:blipFill>
        <p:spPr bwMode="auto">
          <a:xfrm>
            <a:off x="612649" y="1619054"/>
            <a:ext cx="8153400" cy="1619250"/>
          </a:xfrm>
          <a:prstGeom prst="rect">
            <a:avLst/>
          </a:prstGeom>
          <a:noFill/>
          <a:ln>
            <a:noFill/>
          </a:ln>
          <a:extLst/>
        </p:spPr>
      </p:pic>
      <p:sp>
        <p:nvSpPr>
          <p:cNvPr id="8" name="TextBox 5">
            <a:extLst>
              <a:ext uri="{FF2B5EF4-FFF2-40B4-BE49-F238E27FC236}">
                <a16:creationId xmlns:a16="http://schemas.microsoft.com/office/drawing/2014/main" xmlns="" id="{730B7130-7295-493E-8240-170C5399AA1C}"/>
              </a:ext>
            </a:extLst>
          </p:cNvPr>
          <p:cNvSpPr txBox="1">
            <a:spLocks noChangeArrowheads="1"/>
          </p:cNvSpPr>
          <p:nvPr/>
        </p:nvSpPr>
        <p:spPr bwMode="auto">
          <a:xfrm>
            <a:off x="1219200" y="3263436"/>
            <a:ext cx="800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a:spcBef>
                <a:spcPts val="0"/>
              </a:spcBef>
              <a:spcAft>
                <a:spcPts val="0"/>
              </a:spcAft>
            </a:pPr>
            <a:r>
              <a:rPr lang="en-US" sz="2000" b="1"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1         0          1          0         0          1          1        1          0        0          1       </a:t>
            </a:r>
            <a:endParaRPr lang="en-US" sz="1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512110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3875</TotalTime>
  <Words>359</Words>
  <Application>Microsoft Office PowerPoint</Application>
  <PresentationFormat>On-screen Show (4:3)</PresentationFormat>
  <Paragraphs>84</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Times New Roman</vt:lpstr>
      <vt:lpstr>Tw Cen MT</vt:lpstr>
      <vt:lpstr>Wingdings</vt:lpstr>
      <vt:lpstr>Wingdings 2</vt:lpstr>
      <vt:lpstr>Median</vt:lpstr>
      <vt:lpstr>Net 222: Communications and networks fundamentals (Practical Part)</vt:lpstr>
      <vt:lpstr>Plan  </vt:lpstr>
      <vt:lpstr>Q 1 </vt:lpstr>
      <vt:lpstr>Rules </vt:lpstr>
      <vt:lpstr>S 1 </vt:lpstr>
      <vt:lpstr>Q 2 </vt:lpstr>
      <vt:lpstr>S 2 </vt:lpstr>
      <vt:lpstr>Q3 </vt:lpstr>
      <vt:lpstr>S3 </vt:lpstr>
      <vt:lpstr>Q4 </vt:lpstr>
      <vt:lpstr>S4 </vt:lpstr>
      <vt:lpstr>Q5 </vt:lpstr>
      <vt:lpstr>S5 </vt:lpstr>
      <vt:lpstr>Q 5.1 </vt:lpstr>
      <vt:lpstr>S6 </vt:lpstr>
      <vt:lpstr>Q 5.11</vt:lpstr>
      <vt:lpstr>S 5.11  </vt:lpstr>
      <vt:lpstr>The End</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Amal</dc:creator>
  <cp:lastModifiedBy>student</cp:lastModifiedBy>
  <cp:revision>230</cp:revision>
  <dcterms:created xsi:type="dcterms:W3CDTF">2010-02-18T11:21:06Z</dcterms:created>
  <dcterms:modified xsi:type="dcterms:W3CDTF">2017-11-12T10:32:17Z</dcterms:modified>
</cp:coreProperties>
</file>