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92" y="19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564F-CA1D-4C41-A921-7CF5234507A6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153C-6AAF-4773-9F0C-79246C9BF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3124200" y="1676400"/>
            <a:ext cx="5791200" cy="2819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Jasper</a:t>
            </a:r>
            <a:endParaRPr 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Ajith\NUS\year2\sem3\iot\images\loudspea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85552">
            <a:off x="1193832" y="5032955"/>
            <a:ext cx="454764" cy="545717"/>
          </a:xfrm>
          <a:prstGeom prst="rect">
            <a:avLst/>
          </a:prstGeom>
          <a:noFill/>
        </p:spPr>
      </p:pic>
      <p:pic>
        <p:nvPicPr>
          <p:cNvPr id="1029" name="Picture 5" descr="D:\Ajith\NUS\year2\sem3\iot\images\rpi1bpl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752" y="2544234"/>
            <a:ext cx="1755648" cy="1133475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5379720" y="2239432"/>
            <a:ext cx="201168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Speech To 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71160" y="3458632"/>
            <a:ext cx="201168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To Speech</a:t>
            </a:r>
          </a:p>
        </p:txBody>
      </p:sp>
      <p:pic>
        <p:nvPicPr>
          <p:cNvPr id="1030" name="Picture 6" descr="D:\Ajith\NUS\year2\sem3\iot\images\eSpeak_t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8622" y="838200"/>
            <a:ext cx="1266824" cy="563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D:\Ajith\NUS\year2\sem3\iot\images\festival_t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9060" y="4970689"/>
            <a:ext cx="1737360" cy="439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D:\Ajith\NUS\year2\sem3\iot\images\GoogleT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0740" y="4970689"/>
            <a:ext cx="1188720" cy="411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D:\Ajith\NUS\year2\sem3\iot\images\mary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3780" y="5123088"/>
            <a:ext cx="1150620" cy="170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pic>
        <p:nvPicPr>
          <p:cNvPr id="1034" name="Picture 10" descr="D:\Ajith\NUS\year2\sem3\iot\images\mic_we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60221" y="990600"/>
            <a:ext cx="1188720" cy="25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5" name="Picture 11" descr="D:\Ajith\NUS\year2\sem3\iot\images\PythonSphinx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1821" y="990600"/>
            <a:ext cx="788670" cy="19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6" name="Picture 12" descr="D:\Ajith\NUS\year2\sem3\iot\images\WITA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46221" y="914399"/>
            <a:ext cx="407179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sp>
        <p:nvSpPr>
          <p:cNvPr id="17" name="Rounded Rectangle 16"/>
          <p:cNvSpPr/>
          <p:nvPr/>
        </p:nvSpPr>
        <p:spPr>
          <a:xfrm>
            <a:off x="3276600" y="2239432"/>
            <a:ext cx="1097280" cy="304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Jasper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3534832"/>
            <a:ext cx="1143000" cy="2751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25240" y="2849032"/>
            <a:ext cx="173736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928360" y="2819400"/>
            <a:ext cx="173736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21" name="Rounded Rectangle 20"/>
          <p:cNvSpPr/>
          <p:nvPr/>
        </p:nvSpPr>
        <p:spPr>
          <a:xfrm rot="5400000">
            <a:off x="7208520" y="3001432"/>
            <a:ext cx="22860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20200" y="15240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20200" y="42672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220200" y="22860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20200" y="7620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220200" y="29718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20200" y="35814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Timings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220200" y="49530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31" name="Straight Arrow Connector 30"/>
          <p:cNvCxnSpPr>
            <a:endCxn id="17" idx="1"/>
          </p:cNvCxnSpPr>
          <p:nvPr/>
        </p:nvCxnSpPr>
        <p:spPr>
          <a:xfrm flipV="1">
            <a:off x="3048000" y="2391832"/>
            <a:ext cx="228600" cy="35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9" idx="0"/>
          </p:cNvCxnSpPr>
          <p:nvPr/>
        </p:nvCxnSpPr>
        <p:spPr>
          <a:xfrm>
            <a:off x="4373880" y="2391832"/>
            <a:ext cx="32004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0"/>
            <a:endCxn id="8" idx="1"/>
          </p:cNvCxnSpPr>
          <p:nvPr/>
        </p:nvCxnSpPr>
        <p:spPr>
          <a:xfrm flipV="1">
            <a:off x="4693920" y="2429932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 flipV="1">
            <a:off x="5562600" y="3009900"/>
            <a:ext cx="365760" cy="2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696200" y="2971800"/>
            <a:ext cx="365760" cy="29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1"/>
            <a:endCxn id="21" idx="0"/>
          </p:cNvCxnSpPr>
          <p:nvPr/>
        </p:nvCxnSpPr>
        <p:spPr>
          <a:xfrm flipH="1">
            <a:off x="8580120" y="952500"/>
            <a:ext cx="640080" cy="2277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1"/>
            <a:endCxn id="21" idx="0"/>
          </p:cNvCxnSpPr>
          <p:nvPr/>
        </p:nvCxnSpPr>
        <p:spPr>
          <a:xfrm flipH="1">
            <a:off x="8580120" y="1714500"/>
            <a:ext cx="640080" cy="15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1"/>
            <a:endCxn id="21" idx="0"/>
          </p:cNvCxnSpPr>
          <p:nvPr/>
        </p:nvCxnSpPr>
        <p:spPr>
          <a:xfrm flipH="1">
            <a:off x="8580120" y="2476500"/>
            <a:ext cx="640080" cy="753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1"/>
            <a:endCxn id="21" idx="0"/>
          </p:cNvCxnSpPr>
          <p:nvPr/>
        </p:nvCxnSpPr>
        <p:spPr>
          <a:xfrm flipH="1">
            <a:off x="8580120" y="3162300"/>
            <a:ext cx="640080" cy="67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1"/>
            <a:endCxn id="21" idx="0"/>
          </p:cNvCxnSpPr>
          <p:nvPr/>
        </p:nvCxnSpPr>
        <p:spPr>
          <a:xfrm flipH="1" flipV="1">
            <a:off x="8580120" y="3230032"/>
            <a:ext cx="640080" cy="54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1"/>
            <a:endCxn id="21" idx="0"/>
          </p:cNvCxnSpPr>
          <p:nvPr/>
        </p:nvCxnSpPr>
        <p:spPr>
          <a:xfrm flipH="1" flipV="1">
            <a:off x="8580120" y="3230032"/>
            <a:ext cx="640080" cy="1227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1"/>
            <a:endCxn id="21" idx="0"/>
          </p:cNvCxnSpPr>
          <p:nvPr/>
        </p:nvCxnSpPr>
        <p:spPr>
          <a:xfrm flipH="1" flipV="1">
            <a:off x="8580120" y="3230032"/>
            <a:ext cx="640080" cy="191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31" idx="0"/>
            <a:endCxn id="9" idx="2"/>
          </p:cNvCxnSpPr>
          <p:nvPr/>
        </p:nvCxnSpPr>
        <p:spPr>
          <a:xfrm flipV="1">
            <a:off x="4777740" y="3839632"/>
            <a:ext cx="1699260" cy="1131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32" idx="0"/>
            <a:endCxn id="9" idx="2"/>
          </p:cNvCxnSpPr>
          <p:nvPr/>
        </p:nvCxnSpPr>
        <p:spPr>
          <a:xfrm flipH="1" flipV="1">
            <a:off x="6477000" y="3839632"/>
            <a:ext cx="38100" cy="1131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9" idx="2"/>
          </p:cNvCxnSpPr>
          <p:nvPr/>
        </p:nvCxnSpPr>
        <p:spPr>
          <a:xfrm flipH="1" flipV="1">
            <a:off x="6477000" y="3839632"/>
            <a:ext cx="1295400" cy="110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30" idx="2"/>
            <a:endCxn id="8" idx="0"/>
          </p:cNvCxnSpPr>
          <p:nvPr/>
        </p:nvCxnSpPr>
        <p:spPr>
          <a:xfrm>
            <a:off x="4722034" y="1401233"/>
            <a:ext cx="1663526" cy="838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2"/>
            <a:endCxn id="8" idx="0"/>
          </p:cNvCxnSpPr>
          <p:nvPr/>
        </p:nvCxnSpPr>
        <p:spPr>
          <a:xfrm>
            <a:off x="6054581" y="1247899"/>
            <a:ext cx="330979" cy="99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35" idx="2"/>
            <a:endCxn id="8" idx="0"/>
          </p:cNvCxnSpPr>
          <p:nvPr/>
        </p:nvCxnSpPr>
        <p:spPr>
          <a:xfrm flipH="1">
            <a:off x="6385560" y="1189069"/>
            <a:ext cx="840596" cy="105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36" idx="2"/>
            <a:endCxn id="8" idx="0"/>
          </p:cNvCxnSpPr>
          <p:nvPr/>
        </p:nvCxnSpPr>
        <p:spPr>
          <a:xfrm flipH="1">
            <a:off x="6385560" y="1295399"/>
            <a:ext cx="1564251" cy="944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" idx="2"/>
            <a:endCxn id="9" idx="0"/>
          </p:cNvCxnSpPr>
          <p:nvPr/>
        </p:nvCxnSpPr>
        <p:spPr>
          <a:xfrm>
            <a:off x="4693920" y="3230032"/>
            <a:ext cx="178308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2"/>
            <a:endCxn id="18" idx="0"/>
          </p:cNvCxnSpPr>
          <p:nvPr/>
        </p:nvCxnSpPr>
        <p:spPr>
          <a:xfrm flipH="1">
            <a:off x="3848100" y="3230032"/>
            <a:ext cx="84582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1"/>
          </p:cNvCxnSpPr>
          <p:nvPr/>
        </p:nvCxnSpPr>
        <p:spPr>
          <a:xfrm flipH="1">
            <a:off x="1600200" y="3672416"/>
            <a:ext cx="1676400" cy="147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2438400" y="3505200"/>
            <a:ext cx="76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9220200" y="5715000"/>
            <a:ext cx="14478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9" name="Straight Arrow Connector 88"/>
          <p:cNvCxnSpPr>
            <a:stCxn id="88" idx="1"/>
          </p:cNvCxnSpPr>
          <p:nvPr/>
        </p:nvCxnSpPr>
        <p:spPr>
          <a:xfrm flipH="1" flipV="1">
            <a:off x="8610600" y="3276600"/>
            <a:ext cx="609600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D:\Ajith\NUS\year2\sem3\iot\images\cartoon-man-laptop-25887867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362200"/>
            <a:ext cx="1295400" cy="1295400"/>
          </a:xfrm>
          <a:prstGeom prst="rect">
            <a:avLst/>
          </a:prstGeom>
          <a:noFill/>
        </p:spPr>
      </p:pic>
      <p:cxnSp>
        <p:nvCxnSpPr>
          <p:cNvPr id="96" name="Straight Connector 95"/>
          <p:cNvCxnSpPr>
            <a:endCxn id="1041" idx="2"/>
          </p:cNvCxnSpPr>
          <p:nvPr/>
        </p:nvCxnSpPr>
        <p:spPr>
          <a:xfrm flipV="1">
            <a:off x="1143000" y="2182312"/>
            <a:ext cx="1028700" cy="86568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D:\Ajith\NUS\year2\sem3\iot\images\19160876-A-3d-man-carrying-a-mobile-phone-Stock-Photo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33400"/>
            <a:ext cx="1625600" cy="1219200"/>
          </a:xfrm>
          <a:prstGeom prst="rect">
            <a:avLst/>
          </a:prstGeom>
          <a:noFill/>
        </p:spPr>
      </p:pic>
      <p:pic>
        <p:nvPicPr>
          <p:cNvPr id="1040" name="Picture 16" descr="D:\Ajith\NUS\year2\sem3\iot\images\d-little-man-retro-microphone-render-person-4498095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4191000"/>
            <a:ext cx="993667" cy="990600"/>
          </a:xfrm>
          <a:prstGeom prst="rect">
            <a:avLst/>
          </a:prstGeom>
          <a:noFill/>
        </p:spPr>
      </p:pic>
      <p:pic>
        <p:nvPicPr>
          <p:cNvPr id="1041" name="Picture 17" descr="D:\Ajith\NUS\year2\sem3\iot\images\6a00d8341d59f753ef010535941b61970b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76400" y="1447800"/>
            <a:ext cx="990600" cy="734512"/>
          </a:xfrm>
          <a:prstGeom prst="rect">
            <a:avLst/>
          </a:prstGeom>
          <a:noFill/>
        </p:spPr>
      </p:pic>
      <p:cxnSp>
        <p:nvCxnSpPr>
          <p:cNvPr id="107" name="Straight Arrow Connector 106"/>
          <p:cNvCxnSpPr>
            <a:stCxn id="1041" idx="2"/>
          </p:cNvCxnSpPr>
          <p:nvPr/>
        </p:nvCxnSpPr>
        <p:spPr>
          <a:xfrm flipH="1">
            <a:off x="2133600" y="2182312"/>
            <a:ext cx="38100" cy="484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41" idx="0"/>
          </p:cNvCxnSpPr>
          <p:nvPr/>
        </p:nvCxnSpPr>
        <p:spPr>
          <a:xfrm>
            <a:off x="1219200" y="1066800"/>
            <a:ext cx="952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0" idx="3"/>
          </p:cNvCxnSpPr>
          <p:nvPr/>
        </p:nvCxnSpPr>
        <p:spPr>
          <a:xfrm flipV="1">
            <a:off x="1222267" y="3505200"/>
            <a:ext cx="758933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jith\NUS\year2\sem3\iot\images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1447800" cy="642197"/>
          </a:xfrm>
          <a:prstGeom prst="rect">
            <a:avLst/>
          </a:prstGeom>
          <a:noFill/>
        </p:spPr>
      </p:pic>
      <p:pic>
        <p:nvPicPr>
          <p:cNvPr id="2051" name="Picture 3" descr="D:\Ajith\NUS\year2\sem3\iot\images\mary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200400"/>
            <a:ext cx="2130425" cy="379412"/>
          </a:xfrm>
          <a:prstGeom prst="rect">
            <a:avLst/>
          </a:prstGeom>
          <a:noFill/>
        </p:spPr>
      </p:pic>
      <p:pic>
        <p:nvPicPr>
          <p:cNvPr id="2052" name="Picture 4" descr="D:\Ajith\NUS\year2\sem3\iot\images\WITA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1371600"/>
            <a:ext cx="1365250" cy="1657002"/>
          </a:xfrm>
          <a:prstGeom prst="rect">
            <a:avLst/>
          </a:prstGeom>
          <a:noFill/>
        </p:spPr>
      </p:pic>
      <p:pic>
        <p:nvPicPr>
          <p:cNvPr id="2053" name="Picture 5" descr="D:\Ajith\NUS\year2\sem3\iot\images\fla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447800"/>
            <a:ext cx="2235200" cy="874643"/>
          </a:xfrm>
          <a:prstGeom prst="rect">
            <a:avLst/>
          </a:prstGeom>
          <a:noFill/>
        </p:spPr>
      </p:pic>
      <p:pic>
        <p:nvPicPr>
          <p:cNvPr id="2054" name="Picture 6" descr="D:\Ajith\NUS\year2\sem3\iot\images\GoogleT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4267200"/>
            <a:ext cx="2393950" cy="995238"/>
          </a:xfrm>
          <a:prstGeom prst="rect">
            <a:avLst/>
          </a:prstGeom>
          <a:noFill/>
        </p:spPr>
      </p:pic>
      <p:pic>
        <p:nvPicPr>
          <p:cNvPr id="2055" name="Picture 7" descr="D:\Ajith\NUS\year2\sem3\iot\images\partner_ib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3048000"/>
            <a:ext cx="2009775" cy="61409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152400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was used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:\Ajith\NUS\year2\sem3\iot\images\forecasti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5638800"/>
            <a:ext cx="1638299" cy="700087"/>
          </a:xfrm>
          <a:prstGeom prst="rect">
            <a:avLst/>
          </a:prstGeom>
          <a:noFill/>
        </p:spPr>
      </p:pic>
      <p:pic>
        <p:nvPicPr>
          <p:cNvPr id="1027" name="Picture 3" descr="D:\Ajith\NUS\year2\sem3\iot\images\Wikipedia-logo-en-bi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29600" y="3505200"/>
            <a:ext cx="914400" cy="1120097"/>
          </a:xfrm>
          <a:prstGeom prst="rect">
            <a:avLst/>
          </a:prstGeom>
          <a:noFill/>
        </p:spPr>
      </p:pic>
      <p:pic>
        <p:nvPicPr>
          <p:cNvPr id="1028" name="Picture 4" descr="D:\Ajith\NUS\year2\sem3\iot\images\hd-webcam-c310-gallery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572000"/>
            <a:ext cx="1809750" cy="1554387"/>
          </a:xfrm>
          <a:prstGeom prst="rect">
            <a:avLst/>
          </a:prstGeom>
          <a:noFill/>
        </p:spPr>
      </p:pic>
      <p:pic>
        <p:nvPicPr>
          <p:cNvPr id="1029" name="Picture 5" descr="D:\Ajith\NUS\year2\sem3\iot\images\relay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4800600"/>
            <a:ext cx="1447800" cy="914400"/>
          </a:xfrm>
          <a:prstGeom prst="rect">
            <a:avLst/>
          </a:prstGeom>
          <a:noFill/>
        </p:spPr>
      </p:pic>
      <p:pic>
        <p:nvPicPr>
          <p:cNvPr id="1031" name="Picture 7" descr="D:\Ajith\NUS\year2\sem3\iot\images\Raspberry-Pi-Camera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" y="2667000"/>
            <a:ext cx="1447800" cy="1447800"/>
          </a:xfrm>
          <a:prstGeom prst="rect">
            <a:avLst/>
          </a:prstGeom>
          <a:noFill/>
        </p:spPr>
      </p:pic>
      <p:pic>
        <p:nvPicPr>
          <p:cNvPr id="1032" name="Picture 8" descr="D:\Ajith\NUS\year2\sem3\iot\images\CV054SI-1-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" y="838200"/>
            <a:ext cx="1289050" cy="128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Ajith Kumar</dc:creator>
  <cp:lastModifiedBy>Ajith Kumar</cp:lastModifiedBy>
  <cp:revision>74</cp:revision>
  <dcterms:created xsi:type="dcterms:W3CDTF">2016-06-12T10:52:32Z</dcterms:created>
  <dcterms:modified xsi:type="dcterms:W3CDTF">2016-06-12T12:37:35Z</dcterms:modified>
</cp:coreProperties>
</file>